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FA5A9-45DB-41A9-9CF4-4E962BDC1497}" v="1" dt="2020-09-30T13:10:00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19483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120750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180073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93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412102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203012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104652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66122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35767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252135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37659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34882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2491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16732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31006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317467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84426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7A2EC3-1311-415C-ACD6-13B069CC61D1}" type="datetimeFigureOut">
              <a:rPr lang="en-GU" smtClean="0"/>
              <a:t>11/05/2020</a:t>
            </a:fld>
            <a:endParaRPr lang="en-G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5393-6DDB-4D07-A6E3-F7E297AF5516}" type="slidenum">
              <a:rPr lang="en-GU" smtClean="0"/>
              <a:t>‹#›</a:t>
            </a:fld>
            <a:endParaRPr lang="en-GU"/>
          </a:p>
        </p:txBody>
      </p:sp>
    </p:spTree>
    <p:extLst>
      <p:ext uri="{BB962C8B-B14F-4D97-AF65-F5344CB8AC3E}">
        <p14:creationId xmlns:p14="http://schemas.microsoft.com/office/powerpoint/2010/main" val="2267110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6861-E438-4E0F-BDFD-9AE191204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92" y="597569"/>
            <a:ext cx="10315150" cy="3329581"/>
          </a:xfrm>
        </p:spPr>
        <p:txBody>
          <a:bodyPr/>
          <a:lstStyle/>
          <a:p>
            <a:r>
              <a:rPr lang="en-US" dirty="0"/>
              <a:t>Query Processing </a:t>
            </a:r>
            <a:br>
              <a:rPr lang="en-US" dirty="0"/>
            </a:br>
            <a:r>
              <a:rPr lang="en-US" dirty="0"/>
              <a:t>										-A voice bot</a:t>
            </a:r>
            <a:endParaRPr lang="en-G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E66A-2A4A-4706-8827-7D19AF07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138687" cy="861420"/>
          </a:xfrm>
        </p:spPr>
        <p:txBody>
          <a:bodyPr/>
          <a:lstStyle/>
          <a:p>
            <a:pPr algn="r"/>
            <a:r>
              <a:rPr lang="en-US" dirty="0"/>
              <a:t>18BCI0193-K.SAIVIKAS</a:t>
            </a:r>
          </a:p>
          <a:p>
            <a:pPr algn="r"/>
            <a:r>
              <a:rPr lang="en-US" dirty="0"/>
              <a:t>18BCI0196-BANDARU ADARSH REDDY</a:t>
            </a:r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335590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CCF0-1806-43CB-96B6-7D2D9890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20E1-40F6-4809-A402-9C1E7A90C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9832"/>
            <a:ext cx="8946541" cy="4788567"/>
          </a:xfrm>
        </p:spPr>
        <p:txBody>
          <a:bodyPr/>
          <a:lstStyle/>
          <a:p>
            <a:r>
              <a:rPr lang="en-US" dirty="0"/>
              <a:t>Chatbot typically provide a speech and text-based user interface, allowing the user to speak the commands and receive as speech to text response.</a:t>
            </a:r>
          </a:p>
          <a:p>
            <a:r>
              <a:rPr lang="en-US" dirty="0"/>
              <a:t>When chat bot technology is integrated with popular web services such as Wikipedia, it can be utilized securely by an even larger audience.</a:t>
            </a:r>
          </a:p>
          <a:p>
            <a:r>
              <a:rPr lang="en-US" dirty="0"/>
              <a:t>A Wiki-Chat Bot project is developed using AI techniques that analyze user’s queries and processes the query. </a:t>
            </a:r>
          </a:p>
          <a:p>
            <a:r>
              <a:rPr lang="en-US" dirty="0"/>
              <a:t>This system is an application which provides appropriate responses to the query effectively. </a:t>
            </a:r>
          </a:p>
          <a:p>
            <a:r>
              <a:rPr lang="en-US" dirty="0"/>
              <a:t>Users just have to query through the bot through speech</a:t>
            </a:r>
          </a:p>
          <a:p>
            <a:r>
              <a:rPr lang="en-US" dirty="0"/>
              <a:t>The System uses artificial intelligence to answer the query. </a:t>
            </a:r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172517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932-77A7-4D62-BA6B-54A5B54E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A10A-75A2-40DB-8A75-063392C0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are accurate according to the user’s queries. </a:t>
            </a:r>
          </a:p>
          <a:p>
            <a:r>
              <a:rPr lang="en-US" dirty="0"/>
              <a:t>The system analyzes the query and then responds to the user. </a:t>
            </a:r>
          </a:p>
          <a:p>
            <a:r>
              <a:rPr lang="en-US" dirty="0"/>
              <a:t>The user can query about any questions with the help of this application. </a:t>
            </a:r>
          </a:p>
          <a:p>
            <a:r>
              <a:rPr lang="en-US" dirty="0"/>
              <a:t>This system helps the users to search easier.</a:t>
            </a:r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27578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7D5C60-9952-49D2-93A1-02AE141BB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250585" y="643467"/>
            <a:ext cx="3690830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77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AB7F-D13B-42D7-9BBB-C35B2DCC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E8D4-9888-4320-A822-4B89038E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An Intelligent Web-Based Voice Chat Bot ,Manoj </a:t>
            </a:r>
            <a:r>
              <a:rPr lang="en-US" dirty="0" err="1"/>
              <a:t>Lall</a:t>
            </a:r>
            <a:r>
              <a:rPr lang="en-US" dirty="0"/>
              <a:t>, S. Sinha, S.J. du </a:t>
            </a:r>
            <a:r>
              <a:rPr lang="en-US" dirty="0" err="1"/>
              <a:t>Preez</a:t>
            </a:r>
            <a:r>
              <a:rPr lang="en-US" dirty="0"/>
              <a:t>(June 2009)</a:t>
            </a:r>
          </a:p>
          <a:p>
            <a:r>
              <a:rPr lang="en-US" dirty="0"/>
              <a:t>[2] Smart Voice Search Engine, </a:t>
            </a:r>
            <a:r>
              <a:rPr lang="en-US" dirty="0" err="1"/>
              <a:t>Shahendra</a:t>
            </a:r>
            <a:r>
              <a:rPr lang="en-US" dirty="0"/>
              <a:t> </a:t>
            </a:r>
            <a:r>
              <a:rPr lang="en-US" dirty="0" err="1"/>
              <a:t>Sahan</a:t>
            </a:r>
            <a:r>
              <a:rPr lang="en-US" dirty="0"/>
              <a:t>(2014)</a:t>
            </a:r>
          </a:p>
          <a:p>
            <a:r>
              <a:rPr lang="en-US" dirty="0"/>
              <a:t>[3] Chatbot Using a Knowledge in Database: Human-to-Machine Conversation Modeling, Ferry Wahyu Wibowo, </a:t>
            </a:r>
            <a:r>
              <a:rPr lang="en-US" dirty="0" err="1"/>
              <a:t>Bayu</a:t>
            </a:r>
            <a:r>
              <a:rPr lang="en-US" dirty="0"/>
              <a:t> </a:t>
            </a:r>
            <a:r>
              <a:rPr lang="en-US" dirty="0" err="1"/>
              <a:t>Setiaji</a:t>
            </a:r>
            <a:r>
              <a:rPr lang="en-US" dirty="0"/>
              <a:t> (January 2016)</a:t>
            </a:r>
          </a:p>
          <a:p>
            <a:r>
              <a:rPr lang="en-US" dirty="0"/>
              <a:t>[4] Development of the Speech-to-Text Chatbot Interface, Nataliya </a:t>
            </a:r>
            <a:r>
              <a:rPr lang="en-US" dirty="0" err="1"/>
              <a:t>Shakhovska</a:t>
            </a:r>
            <a:r>
              <a:rPr lang="en-US" dirty="0"/>
              <a:t>, Oleh </a:t>
            </a:r>
            <a:r>
              <a:rPr lang="en-US" dirty="0" err="1"/>
              <a:t>Basystiuk</a:t>
            </a:r>
            <a:r>
              <a:rPr lang="en-US" dirty="0"/>
              <a:t> , Khrystyna </a:t>
            </a:r>
            <a:r>
              <a:rPr lang="en-US" dirty="0" err="1"/>
              <a:t>Shakhovska</a:t>
            </a:r>
            <a:r>
              <a:rPr lang="en-US" dirty="0"/>
              <a:t>.(2019)</a:t>
            </a:r>
          </a:p>
          <a:p>
            <a:r>
              <a:rPr lang="en-US" dirty="0"/>
              <a:t>[5] Chatbots: Are they Really Useful?, Bayan Abu </a:t>
            </a:r>
            <a:r>
              <a:rPr lang="en-US" dirty="0" err="1"/>
              <a:t>Shawar</a:t>
            </a:r>
            <a:r>
              <a:rPr lang="en-US" dirty="0"/>
              <a:t>, </a:t>
            </a:r>
            <a:r>
              <a:rPr lang="en-US" dirty="0" err="1"/>
              <a:t>EriAtwell</a:t>
            </a:r>
            <a:r>
              <a:rPr lang="en-US" dirty="0"/>
              <a:t>(January 2007)</a:t>
            </a:r>
          </a:p>
          <a:p>
            <a:r>
              <a:rPr lang="en-US" dirty="0"/>
              <a:t>[6] Interactive Voice Response System, John Brian Pickering(2004)</a:t>
            </a:r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86829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149BD-2CEF-4F0F-B1EF-DB778E19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4" y="516887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REVIEW -2 &amp; 3</a:t>
            </a:r>
            <a:endParaRPr lang="en-GU" dirty="0"/>
          </a:p>
        </p:txBody>
      </p:sp>
      <p:pic>
        <p:nvPicPr>
          <p:cNvPr id="2050" name="Picture 2" descr="Here's Why You Need to Add Python to Your Hacking &amp; Programming Arsenal «  Null Byte :: WonderHowTo">
            <a:extLst>
              <a:ext uri="{FF2B5EF4-FFF2-40B4-BE49-F238E27FC236}">
                <a16:creationId xmlns:a16="http://schemas.microsoft.com/office/drawing/2014/main" id="{5AE2D3E2-0F93-4402-8C1A-02A934E8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73" y="1437774"/>
            <a:ext cx="9769643" cy="45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80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362CBE-2447-487F-A6DE-34A10F2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Modules </a:t>
            </a:r>
            <a:endParaRPr lang="en-G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FF8A1-AF24-4AD0-A250-36CC5969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5032"/>
            <a:ext cx="10094077" cy="55345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TKINTER</a:t>
            </a:r>
          </a:p>
          <a:p>
            <a:r>
              <a:rPr lang="en-US" dirty="0"/>
              <a:t>It is an inbuilt module that comes with python that allows you to create graphical user interfaces relatively easy and quickly.</a:t>
            </a:r>
          </a:p>
          <a:p>
            <a:r>
              <a:rPr lang="en-US" dirty="0"/>
              <a:t>It creates a graphical user interface, we can set the size of the window, create buttons, print text onto the interface and run the loop</a:t>
            </a:r>
          </a:p>
          <a:p>
            <a:r>
              <a:rPr lang="en-US" dirty="0"/>
              <a:t>To download the package onto the system we use the following command: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apt – get install python3 – </a:t>
            </a:r>
            <a:r>
              <a:rPr lang="en-US" dirty="0" err="1"/>
              <a:t>tk</a:t>
            </a:r>
            <a:endParaRPr lang="en-US" dirty="0"/>
          </a:p>
          <a:p>
            <a:r>
              <a:rPr lang="en-US" dirty="0" err="1"/>
              <a:t>Tkinter</a:t>
            </a:r>
            <a:r>
              <a:rPr lang="en-US" dirty="0"/>
              <a:t> is imported into the program. </a:t>
            </a:r>
            <a:r>
              <a:rPr lang="en-US" dirty="0" err="1"/>
              <a:t>Tkinter</a:t>
            </a:r>
            <a:r>
              <a:rPr lang="en-US" dirty="0"/>
              <a:t> GUI operations are all performed as considering objects as widgets</a:t>
            </a:r>
          </a:p>
          <a:p>
            <a:r>
              <a:rPr lang="en-US" dirty="0"/>
              <a:t>The root widget is declared and run till the program is closed using the main loop function. </a:t>
            </a:r>
          </a:p>
          <a:p>
            <a:r>
              <a:rPr lang="en-US" dirty="0"/>
              <a:t>Two different windows are created acting as the input and the output window. Their titles are set, and the pack() function is used to print the data into the interface</a:t>
            </a:r>
          </a:p>
        </p:txBody>
      </p:sp>
    </p:spTree>
    <p:extLst>
      <p:ext uri="{BB962C8B-B14F-4D97-AF65-F5344CB8AC3E}">
        <p14:creationId xmlns:p14="http://schemas.microsoft.com/office/powerpoint/2010/main" val="100869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B210-2114-4434-878C-2839456A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Modules</a:t>
            </a: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C645-8E3B-40EF-9A61-3666D643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80" y="1534160"/>
            <a:ext cx="10048240" cy="53238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WOLFRAMALFA </a:t>
            </a:r>
          </a:p>
          <a:p>
            <a:r>
              <a:rPr lang="en-US" dirty="0" err="1"/>
              <a:t>Wolframalfa</a:t>
            </a:r>
            <a:r>
              <a:rPr lang="en-US" dirty="0"/>
              <a:t> is a library which helps in building the main program which searches for the query and provides us with the result of the query.</a:t>
            </a:r>
          </a:p>
          <a:p>
            <a:r>
              <a:rPr lang="en-US" dirty="0"/>
              <a:t>The package is downloaded from the internet using the command:</a:t>
            </a:r>
          </a:p>
          <a:p>
            <a:pPr marL="0" indent="0" algn="ctr">
              <a:buNone/>
            </a:pPr>
            <a:r>
              <a:rPr lang="en-US" dirty="0"/>
              <a:t>python3 install –m pip install  </a:t>
            </a:r>
            <a:r>
              <a:rPr lang="en-US" dirty="0" err="1"/>
              <a:t>wolframalpha</a:t>
            </a:r>
            <a:endParaRPr lang="en-US" dirty="0"/>
          </a:p>
          <a:p>
            <a:r>
              <a:rPr lang="en-US" dirty="0"/>
              <a:t>This package is imported into the program and a variable is created called as </a:t>
            </a:r>
            <a:r>
              <a:rPr lang="en-US" dirty="0" err="1"/>
              <a:t>appID</a:t>
            </a:r>
            <a:r>
              <a:rPr lang="en-US" dirty="0"/>
              <a:t> which stores the app ID of the </a:t>
            </a:r>
            <a:r>
              <a:rPr lang="en-US" dirty="0" err="1"/>
              <a:t>wolframalfa</a:t>
            </a:r>
            <a:r>
              <a:rPr lang="en-US" dirty="0"/>
              <a:t> application.</a:t>
            </a:r>
          </a:p>
          <a:p>
            <a:r>
              <a:rPr lang="en-US" dirty="0"/>
              <a:t>We give this ID to the client and open up the connection.</a:t>
            </a:r>
          </a:p>
          <a:p>
            <a:r>
              <a:rPr lang="en-US" dirty="0"/>
              <a:t>When the query is converted from speech to text, it is given as input for the </a:t>
            </a:r>
            <a:r>
              <a:rPr lang="en-US" dirty="0" err="1"/>
              <a:t>wolframalpha</a:t>
            </a:r>
            <a:r>
              <a:rPr lang="en-US" dirty="0"/>
              <a:t> using the query() function.</a:t>
            </a:r>
          </a:p>
          <a:p>
            <a:r>
              <a:rPr lang="en-US" dirty="0"/>
              <a:t>The result of the query is taken out and forwarded to the text to speech to give output </a:t>
            </a:r>
            <a:r>
              <a:rPr lang="en-US" dirty="0" err="1"/>
              <a:t>ot</a:t>
            </a:r>
            <a:r>
              <a:rPr lang="en-US" dirty="0"/>
              <a:t> the user. </a:t>
            </a:r>
          </a:p>
          <a:p>
            <a:pPr marL="0" indent="0" algn="ctr">
              <a:buNone/>
            </a:pPr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201132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6785-9F05-4F44-A862-A9FC1F44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Modules</a:t>
            </a: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D954-D61E-4DB3-9F11-7F207757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7326"/>
            <a:ext cx="10663573" cy="5422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WIKIPEDIA and other packages</a:t>
            </a:r>
          </a:p>
          <a:p>
            <a:r>
              <a:rPr lang="en-US" dirty="0"/>
              <a:t>Wikipedia is a vast source of information over the internet.</a:t>
            </a:r>
          </a:p>
          <a:p>
            <a:r>
              <a:rPr lang="en-US" dirty="0"/>
              <a:t>Adding Wikipedia to the program helps us find apt answers to the keyword we have searched.</a:t>
            </a:r>
          </a:p>
          <a:p>
            <a:r>
              <a:rPr lang="en-US" dirty="0"/>
              <a:t>It is downloaded into the Ubuntu system using the command:</a:t>
            </a:r>
          </a:p>
          <a:p>
            <a:pPr marL="0" indent="0" algn="ctr">
              <a:buNone/>
            </a:pPr>
            <a:r>
              <a:rPr lang="en-US" dirty="0"/>
              <a:t>python3 –m pip install 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dirty="0"/>
              <a:t>Some of the other packages include the Speech Recognition , </a:t>
            </a:r>
            <a:r>
              <a:rPr lang="en-US" dirty="0" err="1"/>
              <a:t>pyaudio</a:t>
            </a:r>
            <a:r>
              <a:rPr lang="en-US" dirty="0"/>
              <a:t> which stands for Python Audio, </a:t>
            </a:r>
            <a:r>
              <a:rPr lang="en-US" dirty="0" err="1"/>
              <a:t>playsound</a:t>
            </a:r>
            <a:r>
              <a:rPr lang="en-US" dirty="0"/>
              <a:t> and </a:t>
            </a:r>
            <a:r>
              <a:rPr lang="en-US" dirty="0" err="1"/>
              <a:t>gTTs</a:t>
            </a:r>
            <a:endParaRPr lang="en-US" dirty="0"/>
          </a:p>
          <a:p>
            <a:r>
              <a:rPr lang="en-US" dirty="0"/>
              <a:t>Downloading the packages and installing into the system is as follows:</a:t>
            </a:r>
          </a:p>
          <a:p>
            <a:pPr marL="0" indent="0" algn="ctr">
              <a:buNone/>
            </a:pPr>
            <a:r>
              <a:rPr lang="en-US" dirty="0"/>
              <a:t>python3 –m pip install </a:t>
            </a:r>
            <a:r>
              <a:rPr lang="en-US" dirty="0" err="1"/>
              <a:t>SpeechRecognition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python3 –m pip install </a:t>
            </a:r>
            <a:r>
              <a:rPr lang="en-US" dirty="0" err="1"/>
              <a:t>gTTs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python3 –m pip install </a:t>
            </a:r>
            <a:r>
              <a:rPr lang="en-US" dirty="0" err="1"/>
              <a:t>playsound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python3 –m pip install </a:t>
            </a:r>
            <a:r>
              <a:rPr lang="en-US" dirty="0" err="1"/>
              <a:t>pyaudio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3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2353-B5A4-459E-983F-4D085452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Initial Question and Answer Page after running the program</a:t>
            </a:r>
            <a:endParaRPr lang="en-G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DCB902-05F6-47FB-94F9-A9396B9D9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038" y="2175836"/>
            <a:ext cx="6743700" cy="3981450"/>
          </a:xfrm>
        </p:spPr>
      </p:pic>
    </p:spTree>
    <p:extLst>
      <p:ext uri="{BB962C8B-B14F-4D97-AF65-F5344CB8AC3E}">
        <p14:creationId xmlns:p14="http://schemas.microsoft.com/office/powerpoint/2010/main" val="150110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3319-62EE-4577-8AD2-E3F8D00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After clicking on the speak button, the user speaks  which is converted to text and taken for query and result is generated.</a:t>
            </a:r>
            <a:endParaRPr lang="en-G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5FCAC-F614-4BC3-9E14-E58E5C5E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94" y="2486526"/>
            <a:ext cx="5864748" cy="3945336"/>
          </a:xfrm>
        </p:spPr>
      </p:pic>
    </p:spTree>
    <p:extLst>
      <p:ext uri="{BB962C8B-B14F-4D97-AF65-F5344CB8AC3E}">
        <p14:creationId xmlns:p14="http://schemas.microsoft.com/office/powerpoint/2010/main" val="34069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247262-3929-448C-9D69-070C133B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29" y="-458983"/>
            <a:ext cx="8825657" cy="1915647"/>
          </a:xfrm>
        </p:spPr>
        <p:txBody>
          <a:bodyPr/>
          <a:lstStyle/>
          <a:p>
            <a:pPr algn="ctr"/>
            <a:r>
              <a:rPr lang="en-US" dirty="0"/>
              <a:t>REVIEW-1</a:t>
            </a:r>
            <a:endParaRPr lang="en-G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3BC7B-8DCA-4885-BBC2-E66B03BED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" dirty="0"/>
              <a:t>.</a:t>
            </a:r>
            <a:endParaRPr lang="en-GU" sz="100" dirty="0"/>
          </a:p>
        </p:txBody>
      </p:sp>
      <p:pic>
        <p:nvPicPr>
          <p:cNvPr id="1026" name="Picture 2" descr="Bots mark the end of voice, or do they? - Information Age">
            <a:extLst>
              <a:ext uri="{FF2B5EF4-FFF2-40B4-BE49-F238E27FC236}">
                <a16:creationId xmlns:a16="http://schemas.microsoft.com/office/drawing/2014/main" id="{E9A3FD85-94D0-41C0-B921-1F980607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29" y="1736558"/>
            <a:ext cx="9753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7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90EC-8635-4825-A525-392E5615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Some other examples:</a:t>
            </a:r>
            <a:endParaRPr lang="en-GU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521863F-E60F-4FA1-985B-0C9CF5914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665" y="2068680"/>
            <a:ext cx="6548446" cy="4195762"/>
          </a:xfrm>
        </p:spPr>
      </p:pic>
    </p:spTree>
    <p:extLst>
      <p:ext uri="{BB962C8B-B14F-4D97-AF65-F5344CB8AC3E}">
        <p14:creationId xmlns:p14="http://schemas.microsoft.com/office/powerpoint/2010/main" val="427812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8C40-0561-4F93-8F86-38BF1447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Some other examples:</a:t>
            </a:r>
            <a:br>
              <a:rPr lang="en-US" sz="2000" dirty="0"/>
            </a:br>
            <a:endParaRPr lang="en-G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BBC75-4E34-4747-8693-EE7901098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38" y="1853248"/>
            <a:ext cx="6894304" cy="4783258"/>
          </a:xfrm>
        </p:spPr>
      </p:pic>
    </p:spTree>
    <p:extLst>
      <p:ext uri="{BB962C8B-B14F-4D97-AF65-F5344CB8AC3E}">
        <p14:creationId xmlns:p14="http://schemas.microsoft.com/office/powerpoint/2010/main" val="92736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CC3-3B39-44D8-86D4-4CBED475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already existing technology:</a:t>
            </a:r>
            <a:br>
              <a:rPr lang="en-US" dirty="0"/>
            </a:b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C64C-D4E8-477A-A128-7A01DF23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advantage of this project over other existing technologies is that is doesn’t need a server and a client to perform the operation. </a:t>
            </a:r>
          </a:p>
          <a:p>
            <a:r>
              <a:rPr lang="en-US" dirty="0"/>
              <a:t>All the operation is being performed on the client’s i.e., on the user’s computer.</a:t>
            </a:r>
          </a:p>
          <a:p>
            <a:r>
              <a:rPr lang="en-US" dirty="0"/>
              <a:t>The program runs by itself and doesn’t connect to any server which helps reduce the problem of heavy resources when </a:t>
            </a:r>
            <a:r>
              <a:rPr lang="en-US" dirty="0" err="1"/>
              <a:t>parallely</a:t>
            </a:r>
            <a:r>
              <a:rPr lang="en-US" dirty="0"/>
              <a:t> processing large amount of data.</a:t>
            </a:r>
          </a:p>
          <a:p>
            <a:r>
              <a:rPr lang="en-US" dirty="0"/>
              <a:t>Another advantage is that it depends on one of the best search sites i.e., Wikipedia for its information. Wikipedia is the most reliable source of information over the internet.</a:t>
            </a:r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334128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0380A8-5530-4F6E-BDCE-6FCD5DC2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85" y="240985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367910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0045E-4C5A-419B-AE2F-174ADC55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0100AA-CB8F-46AD-9248-F319F8FF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– computer interaction is increasing exponentially in the market of computer science and artificial intelligence.</a:t>
            </a:r>
          </a:p>
          <a:p>
            <a:r>
              <a:rPr lang="en-US" dirty="0"/>
              <a:t>Voice interaction is one of the advancements in the Human-computer interaction.</a:t>
            </a:r>
          </a:p>
          <a:p>
            <a:r>
              <a:rPr lang="en-US" dirty="0"/>
              <a:t>The main goal of the project is to develop a voice bot which recognizes the question asked by the user.</a:t>
            </a:r>
          </a:p>
          <a:p>
            <a:r>
              <a:rPr lang="en-US" dirty="0"/>
              <a:t>It searches for appropriate results over the internet using the keywords </a:t>
            </a:r>
          </a:p>
          <a:p>
            <a:r>
              <a:rPr lang="en-US" dirty="0"/>
              <a:t>The application replies us with apt answers by converting it back to speech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7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A36F-4B22-4E58-A710-10B43691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B051-E1BB-408B-8DC4-28E875CD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is the best and efficient way of communication</a:t>
            </a:r>
          </a:p>
          <a:p>
            <a:r>
              <a:rPr lang="en-US" dirty="0"/>
              <a:t>Speech recognition is dominating the market and has taken over traditional ways of using hectic interfaces such as mouse and keyboard.</a:t>
            </a:r>
          </a:p>
          <a:p>
            <a:r>
              <a:rPr lang="en-US" dirty="0"/>
              <a:t>Speech recognition is providing us with fast access to the information that we need.</a:t>
            </a:r>
          </a:p>
          <a:p>
            <a:r>
              <a:rPr lang="en-US" dirty="0"/>
              <a:t>Addition of speech recognition to interactive response systems helps us add computation and responsiveness to voice</a:t>
            </a:r>
          </a:p>
          <a:p>
            <a:r>
              <a:rPr lang="en-US" dirty="0"/>
              <a:t>The focus of this project is to develop  an application that takes user speech as input, processes it and replies to the user in speech</a:t>
            </a:r>
          </a:p>
        </p:txBody>
      </p:sp>
    </p:spTree>
    <p:extLst>
      <p:ext uri="{BB962C8B-B14F-4D97-AF65-F5344CB8AC3E}">
        <p14:creationId xmlns:p14="http://schemas.microsoft.com/office/powerpoint/2010/main" val="32121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FFE8-AC01-444D-AF6F-6D017EBA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70BE-3B52-48E9-8411-DAD6D438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4716"/>
            <a:ext cx="8946541" cy="47036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/>
              <a:t>An Intelligent Web based Voice Chatbot</a:t>
            </a:r>
          </a:p>
          <a:p>
            <a:r>
              <a:rPr lang="en-US" dirty="0"/>
              <a:t>Authors: Manoj Lal, S. Sinha, S. J. du </a:t>
            </a:r>
            <a:r>
              <a:rPr lang="en-US" dirty="0" err="1"/>
              <a:t>Preez</a:t>
            </a:r>
            <a:endParaRPr lang="en-US" dirty="0"/>
          </a:p>
          <a:p>
            <a:r>
              <a:rPr lang="en-US" dirty="0"/>
              <a:t>This paper provides a web-based technology which consists of three parts. They are the client, server and data acquisition</a:t>
            </a:r>
          </a:p>
          <a:p>
            <a:r>
              <a:rPr lang="en-US" dirty="0"/>
              <a:t>The client has to collect the audio data from the user.</a:t>
            </a:r>
          </a:p>
          <a:p>
            <a:r>
              <a:rPr lang="en-US" dirty="0"/>
              <a:t>Processing the audio data and converting into text can be done on the client -side as well as the server side. Here we follow client -side processing to reduce the computational time and resources when we are dealing many parallel inputs at the same time for server</a:t>
            </a:r>
          </a:p>
          <a:p>
            <a:r>
              <a:rPr lang="en-US" dirty="0"/>
              <a:t>The data </a:t>
            </a:r>
            <a:r>
              <a:rPr lang="en-US" dirty="0" err="1"/>
              <a:t>acquisiton</a:t>
            </a:r>
            <a:r>
              <a:rPr lang="en-US" dirty="0"/>
              <a:t> phase collects the text data searches for key words and comes up with a solution.</a:t>
            </a:r>
          </a:p>
          <a:p>
            <a:r>
              <a:rPr lang="en-US" dirty="0"/>
              <a:t>The testing of the software is done using the black box technique. </a:t>
            </a:r>
          </a:p>
          <a:p>
            <a:pPr marL="0" indent="0">
              <a:buNone/>
            </a:pPr>
            <a:endParaRPr lang="en-US" dirty="0"/>
          </a:p>
          <a:p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1817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87B-7D28-425D-93C5-4EFCD303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5038-D2B5-4373-B1F9-9FDFD844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1706"/>
            <a:ext cx="8946541" cy="53259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/>
              <a:t>Smart Voice Search Engine</a:t>
            </a:r>
          </a:p>
          <a:p>
            <a:r>
              <a:rPr lang="en-US" dirty="0"/>
              <a:t>Author: </a:t>
            </a:r>
            <a:r>
              <a:rPr lang="en-US" dirty="0" err="1"/>
              <a:t>Shahenda</a:t>
            </a:r>
            <a:r>
              <a:rPr lang="en-US" dirty="0"/>
              <a:t> </a:t>
            </a:r>
            <a:r>
              <a:rPr lang="en-US" dirty="0" err="1"/>
              <a:t>Sarhan</a:t>
            </a:r>
            <a:r>
              <a:rPr lang="en-US" dirty="0"/>
              <a:t> </a:t>
            </a:r>
          </a:p>
          <a:p>
            <a:r>
              <a:rPr lang="en-US" dirty="0"/>
              <a:t>This paper provides us with smart voice-based search engine</a:t>
            </a:r>
          </a:p>
          <a:p>
            <a:r>
              <a:rPr lang="en-US" dirty="0"/>
              <a:t>The paper focuses on the speech recognition phase.</a:t>
            </a:r>
          </a:p>
          <a:p>
            <a:r>
              <a:rPr lang="en-US" dirty="0"/>
              <a:t>Initially the audio signal is taken, it is converted into digital signals</a:t>
            </a:r>
          </a:p>
          <a:p>
            <a:r>
              <a:rPr lang="en-US" dirty="0"/>
              <a:t>These digital signals are split into frames and sent to the acoustic analysis. </a:t>
            </a:r>
          </a:p>
          <a:p>
            <a:r>
              <a:rPr lang="en-US" dirty="0"/>
              <a:t>After the analysis, the keyword is generated and is sent to the search engine for getting the result.</a:t>
            </a:r>
          </a:p>
          <a:p>
            <a:r>
              <a:rPr lang="en-US" dirty="0"/>
              <a:t>The final query result is given to its user.</a:t>
            </a:r>
          </a:p>
          <a:p>
            <a:r>
              <a:rPr lang="en-US" dirty="0"/>
              <a:t>The problems faced by the designers are explained later in the paper.</a:t>
            </a:r>
          </a:p>
        </p:txBody>
      </p:sp>
    </p:spTree>
    <p:extLst>
      <p:ext uri="{BB962C8B-B14F-4D97-AF65-F5344CB8AC3E}">
        <p14:creationId xmlns:p14="http://schemas.microsoft.com/office/powerpoint/2010/main" val="31116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A636-0E23-46EE-9D4B-38EAE7ED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D458-8197-4372-B828-41A50925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7116"/>
            <a:ext cx="8946541" cy="50612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/>
              <a:t>Chatbot Using Knowledge in Database: Human to Machine Conversational Modelling</a:t>
            </a:r>
          </a:p>
          <a:p>
            <a:r>
              <a:rPr lang="en-US" dirty="0"/>
              <a:t>Authors: </a:t>
            </a:r>
            <a:r>
              <a:rPr lang="en-US" dirty="0" err="1"/>
              <a:t>Bayu</a:t>
            </a:r>
            <a:r>
              <a:rPr lang="en-US" dirty="0"/>
              <a:t> </a:t>
            </a:r>
            <a:r>
              <a:rPr lang="en-US" dirty="0" err="1"/>
              <a:t>Setiaji</a:t>
            </a:r>
            <a:r>
              <a:rPr lang="en-US" dirty="0"/>
              <a:t> and Ferry Wahyu Wibowo</a:t>
            </a:r>
          </a:p>
          <a:p>
            <a:r>
              <a:rPr lang="en-US" dirty="0"/>
              <a:t>A chatbot tries to communicate with humans in a natural way.</a:t>
            </a:r>
          </a:p>
          <a:p>
            <a:r>
              <a:rPr lang="en-US" dirty="0"/>
              <a:t>It takes input from the user, finds the similarity between the words of input and various referential knowledge of the system</a:t>
            </a:r>
          </a:p>
          <a:p>
            <a:r>
              <a:rPr lang="en-US" dirty="0"/>
              <a:t>It consists of the Relational Database Management System (RDBMS) and the interface that is accessing the core of RDBMS</a:t>
            </a:r>
          </a:p>
          <a:p>
            <a:r>
              <a:rPr lang="en-US" dirty="0"/>
              <a:t>The similarity decides the strength of the answer given by the system</a:t>
            </a:r>
          </a:p>
          <a:p>
            <a:r>
              <a:rPr lang="en-US" dirty="0"/>
              <a:t>The interface is designed using the languages Pascal and Java</a:t>
            </a:r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39886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4F21-2784-4079-A048-13C9AA3A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5E29-3E93-4A65-81C1-9AE75E8A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495"/>
            <a:ext cx="8946541" cy="52618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/>
              <a:t>Development Of Speech-to-Text Chatbot Interface Based on Google API</a:t>
            </a:r>
          </a:p>
          <a:p>
            <a:r>
              <a:rPr lang="en-US" dirty="0"/>
              <a:t>Authors: Nataliya </a:t>
            </a:r>
            <a:r>
              <a:rPr lang="en-US" dirty="0" err="1"/>
              <a:t>Shakhovska</a:t>
            </a:r>
            <a:r>
              <a:rPr lang="en-US" dirty="0"/>
              <a:t>, Oleh </a:t>
            </a:r>
            <a:r>
              <a:rPr lang="en-US" dirty="0" err="1"/>
              <a:t>Basystiuk</a:t>
            </a:r>
            <a:r>
              <a:rPr lang="en-US" dirty="0"/>
              <a:t> and Khrystyna </a:t>
            </a:r>
            <a:r>
              <a:rPr lang="en-US" dirty="0" err="1"/>
              <a:t>Shakhovska</a:t>
            </a:r>
            <a:endParaRPr lang="en-US" dirty="0"/>
          </a:p>
          <a:p>
            <a:r>
              <a:rPr lang="en-US" dirty="0"/>
              <a:t>This paper describes possibilities which are provided by open API’s like Google for creating unified interfaces.</a:t>
            </a:r>
          </a:p>
          <a:p>
            <a:r>
              <a:rPr lang="en-US" dirty="0"/>
              <a:t>Speech recognition is growing popularly in the field of natural language processing as it saves the communication time</a:t>
            </a:r>
          </a:p>
          <a:p>
            <a:r>
              <a:rPr lang="en-US" dirty="0"/>
              <a:t>Audio data is collected from various sources such as the social networks and neural networks are used for training this data.</a:t>
            </a:r>
          </a:p>
          <a:p>
            <a:r>
              <a:rPr lang="en-US" dirty="0"/>
              <a:t>Python language and web framework Flask are used for this paper.</a:t>
            </a:r>
          </a:p>
          <a:p>
            <a:r>
              <a:rPr lang="en-US" dirty="0"/>
              <a:t>The complexity of finding the keyword in the database is reduced using Hash bot algorithm</a:t>
            </a:r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386284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957F-F047-43CC-B473-12F4373F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E200-6991-41E9-AD8B-818D13B8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Recognition is one of the emerging technologies of the present time.</a:t>
            </a:r>
          </a:p>
          <a:p>
            <a:r>
              <a:rPr lang="en-US" dirty="0"/>
              <a:t>Communication with a computer using audio helps us save time and provides us with efficient results.</a:t>
            </a:r>
          </a:p>
          <a:p>
            <a:r>
              <a:rPr lang="en-US" dirty="0"/>
              <a:t>Wikipedia is one of the modern source of information and many of the websites depend on it for apt results</a:t>
            </a:r>
          </a:p>
          <a:p>
            <a:r>
              <a:rPr lang="en-US" dirty="0"/>
              <a:t>My main goal is to design an application which takes user speech as input and provides us with speech response.</a:t>
            </a:r>
          </a:p>
          <a:p>
            <a:endParaRPr lang="en-GU" dirty="0"/>
          </a:p>
        </p:txBody>
      </p:sp>
    </p:spTree>
    <p:extLst>
      <p:ext uri="{BB962C8B-B14F-4D97-AF65-F5344CB8AC3E}">
        <p14:creationId xmlns:p14="http://schemas.microsoft.com/office/powerpoint/2010/main" val="3937810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8ABAF5789DC4FA8F03A88C38FE9BC" ma:contentTypeVersion="10" ma:contentTypeDescription="Create a new document." ma:contentTypeScope="" ma:versionID="3213dc5da7c24d3bf3b12951d73066af">
  <xsd:schema xmlns:xsd="http://www.w3.org/2001/XMLSchema" xmlns:xs="http://www.w3.org/2001/XMLSchema" xmlns:p="http://schemas.microsoft.com/office/2006/metadata/properties" xmlns:ns3="040e661f-31fd-4e7f-bbb7-fa3122e44848" xmlns:ns4="21ce76e2-707a-4eed-b1e9-3235a4205dcc" targetNamespace="http://schemas.microsoft.com/office/2006/metadata/properties" ma:root="true" ma:fieldsID="47137d22f96693cec88a76b70b171089" ns3:_="" ns4:_="">
    <xsd:import namespace="040e661f-31fd-4e7f-bbb7-fa3122e44848"/>
    <xsd:import namespace="21ce76e2-707a-4eed-b1e9-3235a4205dc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e661f-31fd-4e7f-bbb7-fa3122e448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76e2-707a-4eed-b1e9-3235a4205d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1956EB-4339-4CE4-BAC5-244DBBF4C3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0e661f-31fd-4e7f-bbb7-fa3122e44848"/>
    <ds:schemaRef ds:uri="21ce76e2-707a-4eed-b1e9-3235a4205d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2DA3FC-2AFF-4915-B61C-73C8141ED0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17EB55-408F-4240-9D2B-18A3F3C27D83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21ce76e2-707a-4eed-b1e9-3235a4205dc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40e661f-31fd-4e7f-bbb7-fa3122e4484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1527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Query Processing            -A voice bot</vt:lpstr>
      <vt:lpstr>REVIEW-1</vt:lpstr>
      <vt:lpstr>Abstract</vt:lpstr>
      <vt:lpstr>Introduction </vt:lpstr>
      <vt:lpstr>Literature Review </vt:lpstr>
      <vt:lpstr>Literature Review</vt:lpstr>
      <vt:lpstr>Literature Review</vt:lpstr>
      <vt:lpstr>Literature Review</vt:lpstr>
      <vt:lpstr>Motivation</vt:lpstr>
      <vt:lpstr>Methodology </vt:lpstr>
      <vt:lpstr>Methodology</vt:lpstr>
      <vt:lpstr>PowerPoint Presentation</vt:lpstr>
      <vt:lpstr>References </vt:lpstr>
      <vt:lpstr>REVIEW -2 &amp; 3</vt:lpstr>
      <vt:lpstr>Implementation – Modules </vt:lpstr>
      <vt:lpstr>Implementation - Modules</vt:lpstr>
      <vt:lpstr>Implementation - Modules</vt:lpstr>
      <vt:lpstr>Results  Initial Question and Answer Page after running the program</vt:lpstr>
      <vt:lpstr>Results  After clicking on the speak button, the user speaks  which is converted to text and taken for query and result is generated.</vt:lpstr>
      <vt:lpstr>Results  Some other examples:</vt:lpstr>
      <vt:lpstr>Results  Some other examples: </vt:lpstr>
      <vt:lpstr>Comparison with already existing technology: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Response            -A voice bot</dc:title>
  <dc:creator>AGARWAL HARISH KUMAR</dc:creator>
  <cp:lastModifiedBy>Saivikas killamsetty</cp:lastModifiedBy>
  <cp:revision>8</cp:revision>
  <dcterms:created xsi:type="dcterms:W3CDTF">2020-09-30T06:12:51Z</dcterms:created>
  <dcterms:modified xsi:type="dcterms:W3CDTF">2020-11-05T10:50:39Z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0x0101007FA8ABAF5789DC4FA8F03A88C38FE9BC</vt:lpwstr>
  </property>
</Properties>
</file>