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7" r:id="rId9"/>
    <p:sldId id="264" r:id="rId10"/>
    <p:sldId id="265" r:id="rId11"/>
    <p:sldId id="278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AAE3-B260-4504-A5DA-A96566F58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A70DC-BF7A-425B-9493-770D825D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163A-4073-49DE-A855-AFF4A98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3286-CA9E-4AE3-96E6-209AA47E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8642-0776-4205-A0CC-119CF5F5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7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2B3B-1C29-412B-80E6-177AA9CF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2B4C8-F5EC-43EB-BB24-5C06B086B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489C1-D3B5-4DDB-B8B3-06580CDD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3BCD-2EA8-4499-9CBF-222F9BF8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CC71-C76F-44A2-8B92-65F85035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DB013-4C0D-4613-9894-E08229FD7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ED43E-22D2-4FCB-AAD1-801560756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FE2B-6AA8-455C-A061-7D18A1BE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0128-D505-4EDA-9C67-87F673A3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F271-48F4-4F31-8BA9-3F67A65B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729C-E6A2-4CEA-8F53-F9C393B9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6365C-A012-4F7D-90F6-812EC525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FD0-9085-4677-B552-8ABE1CCB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40F5C-8551-41B5-A5C7-6D28E5B7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291A-F315-47AB-B315-0260F6EE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343B-12C4-4AB1-86CC-2FD43F85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A5D2-411E-4905-9818-DF5EB92B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D4AA0-6F11-4903-85DA-92EAD8BA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AAD0-093C-4B76-90D7-6ECF5A0A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31FC-3AFA-450B-A2B4-6C033C4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0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0579-2227-4F49-9829-E292DC7A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337-297E-4285-BF92-71DE46F1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4DA7E-5C0E-444A-81F5-0A61EC925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3B189-5828-4DC5-A1BF-B0B06C34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03EE-19B7-4C72-8EF2-F90BE51D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ABCBE-8F95-4E2C-9E2E-024D2767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9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005E-D883-4221-B36C-4880F9FF2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83971-90D7-43B5-A64F-5681E91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1C670-550B-49F2-82C0-BFB78941E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8BFDD-4FDD-47E0-B20F-BAB24AC50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ADF84-54F8-475F-9B97-F531DF0B0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969FA-CFC4-4635-9711-8F1E746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73262-D634-45CC-8688-69826A3B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F098B-21A1-472D-B0DF-7034C4D6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6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EBB-1056-4E7A-AF59-D1650E2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A5B72-C2E3-4ABE-AC79-7EB132A5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3938C-86C3-4ADA-9341-103BAABC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08322-A394-41A8-9D97-630E95BE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9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15EE2-92DB-4B10-87B6-B1A127A4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3D29-2A68-4531-B685-BA01288E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FA61A-77B6-4955-8049-6EEF3CAC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4EBB-2F9B-4DA0-AF94-ED9B6DB2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8F64-90F2-4C97-9BF8-686244E5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BF03E-117B-4E38-965D-10F4A530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E35D9-65CD-4562-BD36-579FB95F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DCD9-BDC0-468C-9A88-35B9D78E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50F8F-2D7F-4E0E-9FD7-E306BB7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469A-326C-4EAF-AA36-3B3A069A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A82FE-D7A1-4C9B-841F-7562D0E91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4461D-C5A5-46DB-A4EC-C211AC60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C1F1-2294-414C-873C-69AF27D8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49AA0-2263-45A2-B6C3-7239ECD3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4EB1-E20E-488D-9356-51C0EA6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17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0CA54-7697-432F-A4F6-E123FB1D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F6E9-D6EA-42F7-9AF1-39BFB790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2FB0A-9368-4E23-AE6F-29CF5A13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CD949-A509-424E-A14F-DD93AEC1A801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02FC-216C-4188-BDBD-1F461E62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B591-D5DB-4912-BC58-67C85E7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6F8F-3A44-4A55-8A4A-CF6C7D20F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24B9F-F669-48F2-A5EE-C6EC5222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" y="398176"/>
            <a:ext cx="11344712" cy="6369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0B28D-2065-4665-AFB8-B5019B0A82F9}"/>
              </a:ext>
            </a:extLst>
          </p:cNvPr>
          <p:cNvSpPr txBox="1"/>
          <p:nvPr/>
        </p:nvSpPr>
        <p:spPr>
          <a:xfrm>
            <a:off x="3967993" y="90241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 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DC2AF-F233-4E13-9EDD-A1B5F09D87FE}"/>
              </a:ext>
            </a:extLst>
          </p:cNvPr>
          <p:cNvSpPr txBox="1"/>
          <p:nvPr/>
        </p:nvSpPr>
        <p:spPr>
          <a:xfrm>
            <a:off x="6096000" y="90241"/>
            <a:ext cx="557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https://github.com/Saivinay08/Phase-1-LockedMeProject</a:t>
            </a:r>
          </a:p>
        </p:txBody>
      </p:sp>
    </p:spTree>
    <p:extLst>
      <p:ext uri="{BB962C8B-B14F-4D97-AF65-F5344CB8AC3E}">
        <p14:creationId xmlns:p14="http://schemas.microsoft.com/office/powerpoint/2010/main" val="305938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68F71-83B0-4CF1-8D8A-277276B69F62}"/>
              </a:ext>
            </a:extLst>
          </p:cNvPr>
          <p:cNvSpPr txBox="1"/>
          <p:nvPr/>
        </p:nvSpPr>
        <p:spPr>
          <a:xfrm>
            <a:off x="2374084" y="204892"/>
            <a:ext cx="633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Exception handled, When incorrect &amp; random file search in app showing file not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78D44-C4CC-4D02-AFC2-EAB5DEB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3" y="575790"/>
            <a:ext cx="11302766" cy="61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AAFF8-B20F-4608-954F-002C5DB6D0E3}"/>
              </a:ext>
            </a:extLst>
          </p:cNvPr>
          <p:cNvSpPr txBox="1"/>
          <p:nvPr/>
        </p:nvSpPr>
        <p:spPr>
          <a:xfrm>
            <a:off x="3867325" y="183685"/>
            <a:ext cx="628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When trying delete random file its showing as </a:t>
            </a:r>
            <a:r>
              <a:rPr lang="en-IN" dirty="0" err="1"/>
              <a:t>as</a:t>
            </a:r>
            <a:r>
              <a:rPr lang="en-IN" dirty="0"/>
              <a:t> invalid filename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0CEA8-1091-4D22-94D7-C3C4BE09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" y="553017"/>
            <a:ext cx="11806106" cy="62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2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6E8806-49FB-422B-8E4F-4DDA83E29E43}"/>
              </a:ext>
            </a:extLst>
          </p:cNvPr>
          <p:cNvSpPr txBox="1"/>
          <p:nvPr/>
        </p:nvSpPr>
        <p:spPr>
          <a:xfrm>
            <a:off x="5008228" y="201336"/>
            <a:ext cx="392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entering 4 app took to main menu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2F701-4540-47E3-9325-31775432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8" y="695000"/>
            <a:ext cx="11185321" cy="600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097ED2-5693-4D35-B981-054286D98C07}"/>
              </a:ext>
            </a:extLst>
          </p:cNvPr>
          <p:cNvSpPr txBox="1"/>
          <p:nvPr/>
        </p:nvSpPr>
        <p:spPr>
          <a:xfrm>
            <a:off x="5494789" y="218114"/>
            <a:ext cx="608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Showed existing file in ascending order with root directory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ACEDC-85F0-4F9E-B46A-91C344F2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66" y="587446"/>
            <a:ext cx="11378267" cy="615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9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41EC5-B7A6-4D44-BE8E-41880F067337}"/>
              </a:ext>
            </a:extLst>
          </p:cNvPr>
          <p:cNvSpPr txBox="1"/>
          <p:nvPr/>
        </p:nvSpPr>
        <p:spPr>
          <a:xfrm>
            <a:off x="5016617" y="218114"/>
            <a:ext cx="472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entering 2 as exit option application 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73348-CDEF-429F-9C3E-D5ECE3ED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7" y="541010"/>
            <a:ext cx="11260822" cy="60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4671A-8B78-4B46-A5AE-9631E04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72" y="368389"/>
            <a:ext cx="11789328" cy="633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20770-6C9B-496D-80E3-D630736102DC}"/>
              </a:ext>
            </a:extLst>
          </p:cNvPr>
          <p:cNvSpPr txBox="1"/>
          <p:nvPr/>
        </p:nvSpPr>
        <p:spPr>
          <a:xfrm>
            <a:off x="2827090" y="0"/>
            <a:ext cx="532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 2: for add/delete/search operations</a:t>
            </a:r>
          </a:p>
        </p:txBody>
      </p:sp>
    </p:spTree>
    <p:extLst>
      <p:ext uri="{BB962C8B-B14F-4D97-AF65-F5344CB8AC3E}">
        <p14:creationId xmlns:p14="http://schemas.microsoft.com/office/powerpoint/2010/main" val="8834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52BF2-FAB5-43EF-9019-142E79AC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15" y="554815"/>
            <a:ext cx="11713828" cy="6303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9174C-C231-428F-8758-B880A22F9ACA}"/>
              </a:ext>
            </a:extLst>
          </p:cNvPr>
          <p:cNvSpPr txBox="1"/>
          <p:nvPr/>
        </p:nvSpPr>
        <p:spPr>
          <a:xfrm>
            <a:off x="4068661" y="151002"/>
            <a:ext cx="638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entering </a:t>
            </a:r>
            <a:r>
              <a:rPr lang="en-IN"/>
              <a:t>option 1,Application </a:t>
            </a:r>
            <a:r>
              <a:rPr lang="en-IN" dirty="0"/>
              <a:t>asked to add file name </a:t>
            </a:r>
            <a:r>
              <a:rPr lang="en-IN"/>
              <a:t>&amp; entered</a:t>
            </a:r>
          </a:p>
        </p:txBody>
      </p:sp>
    </p:spTree>
    <p:extLst>
      <p:ext uri="{BB962C8B-B14F-4D97-AF65-F5344CB8AC3E}">
        <p14:creationId xmlns:p14="http://schemas.microsoft.com/office/powerpoint/2010/main" val="33885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9881A-F146-44E6-86E6-A02579F3F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612309"/>
            <a:ext cx="11663494" cy="6245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0355C4-10B8-434B-97C6-F41FBCCCBC6A}"/>
              </a:ext>
            </a:extLst>
          </p:cNvPr>
          <p:cNvSpPr txBox="1"/>
          <p:nvPr/>
        </p:nvSpPr>
        <p:spPr>
          <a:xfrm flipH="1">
            <a:off x="4639111" y="201336"/>
            <a:ext cx="617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Showed display as file created &amp; lets add 3 more file to perform remaining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90735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2266A-2625-4832-A396-DD9E48E5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1" y="697385"/>
            <a:ext cx="11395046" cy="6160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5372D7-DDF1-4CBD-B3FE-9D06E7AF2C91}"/>
              </a:ext>
            </a:extLst>
          </p:cNvPr>
          <p:cNvSpPr txBox="1"/>
          <p:nvPr/>
        </p:nvSpPr>
        <p:spPr>
          <a:xfrm>
            <a:off x="5150840" y="159391"/>
            <a:ext cx="22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Adding few more files</a:t>
            </a:r>
          </a:p>
        </p:txBody>
      </p:sp>
    </p:spTree>
    <p:extLst>
      <p:ext uri="{BB962C8B-B14F-4D97-AF65-F5344CB8AC3E}">
        <p14:creationId xmlns:p14="http://schemas.microsoft.com/office/powerpoint/2010/main" val="305402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DB88D0-7AAD-47FA-ACB9-1C4746CE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0" y="496179"/>
            <a:ext cx="11453769" cy="6269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FDA44-E0D6-40B3-AFBD-E2944050BF84}"/>
              </a:ext>
            </a:extLst>
          </p:cNvPr>
          <p:cNvSpPr txBox="1"/>
          <p:nvPr/>
        </p:nvSpPr>
        <p:spPr>
          <a:xfrm>
            <a:off x="2525086" y="84902"/>
            <a:ext cx="1033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Exceptions </a:t>
            </a:r>
            <a:r>
              <a:rPr lang="en-IN" dirty="0" err="1"/>
              <a:t>handled,In</a:t>
            </a:r>
            <a:r>
              <a:rPr lang="en-IN" dirty="0"/>
              <a:t>  option place trying to enter file name, it showing as invalid input asked to enter again </a:t>
            </a:r>
          </a:p>
        </p:txBody>
      </p:sp>
    </p:spTree>
    <p:extLst>
      <p:ext uri="{BB962C8B-B14F-4D97-AF65-F5344CB8AC3E}">
        <p14:creationId xmlns:p14="http://schemas.microsoft.com/office/powerpoint/2010/main" val="155520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E17FA-CAE8-423F-A96A-E4EE5BAF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0" y="367707"/>
            <a:ext cx="11705439" cy="6388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03875C-F469-46D8-821F-B0E1BCB479E7}"/>
              </a:ext>
            </a:extLst>
          </p:cNvPr>
          <p:cNvSpPr txBox="1"/>
          <p:nvPr/>
        </p:nvSpPr>
        <p:spPr>
          <a:xfrm>
            <a:off x="3112315" y="0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more files are created using add option</a:t>
            </a:r>
          </a:p>
        </p:txBody>
      </p:sp>
    </p:spTree>
    <p:extLst>
      <p:ext uri="{BB962C8B-B14F-4D97-AF65-F5344CB8AC3E}">
        <p14:creationId xmlns:p14="http://schemas.microsoft.com/office/powerpoint/2010/main" val="396775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38E0A-4E86-4BD6-A96A-40503399B132}"/>
              </a:ext>
            </a:extLst>
          </p:cNvPr>
          <p:cNvSpPr txBox="1"/>
          <p:nvPr/>
        </p:nvSpPr>
        <p:spPr>
          <a:xfrm>
            <a:off x="2533475" y="203841"/>
            <a:ext cx="765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 deleted when we trying to deleted existing file &amp; asking for next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422D8-C642-4A32-A457-C8344F7B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1" y="549203"/>
            <a:ext cx="11504103" cy="61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2DFE3-C1BE-41AA-8C7B-A2A494059C33}"/>
              </a:ext>
            </a:extLst>
          </p:cNvPr>
          <p:cNvSpPr txBox="1"/>
          <p:nvPr/>
        </p:nvSpPr>
        <p:spPr>
          <a:xfrm>
            <a:off x="3842158" y="352338"/>
            <a:ext cx="709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refresh &amp; while search for already created files showing as available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A4809-BC2F-40C2-AF7C-017C2DE0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4" y="791891"/>
            <a:ext cx="10983985" cy="59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161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Saivinay Koneru</dc:creator>
  <cp:lastModifiedBy>Saivinay Koneru</cp:lastModifiedBy>
  <cp:revision>31</cp:revision>
  <dcterms:created xsi:type="dcterms:W3CDTF">2021-06-12T11:58:42Z</dcterms:created>
  <dcterms:modified xsi:type="dcterms:W3CDTF">2021-06-12T19:13:35Z</dcterms:modified>
</cp:coreProperties>
</file>