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7" r:id="rId6"/>
    <p:sldId id="267" r:id="rId7"/>
    <p:sldId id="268" r:id="rId8"/>
    <p:sldId id="262" r:id="rId9"/>
    <p:sldId id="258" r:id="rId10"/>
    <p:sldId id="259" r:id="rId11"/>
    <p:sldId id="260" r:id="rId12"/>
    <p:sldId id="261" r:id="rId13"/>
    <p:sldId id="263" r:id="rId14"/>
    <p:sldId id="264" r:id="rId15"/>
    <p:sldId id="265" r:id="rId16"/>
    <p:sldId id="269" r:id="rId17"/>
    <p:sldId id="270" r:id="rId18"/>
    <p:sldId id="271" r:id="rId19"/>
    <p:sldId id="27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F0C40-A8AE-446B-A617-5CD13FAF12B7}" v="3" dt="2023-08-13T17:12:11.8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lla Saivivek" userId="S::thalla.saivivek@bounteous.com::1b552409-fae6-4c6f-8006-53f0382ab4ba" providerId="AD" clId="Web-{7C5F0C40-A8AE-446B-A617-5CD13FAF12B7}"/>
    <pc:docChg chg="modSld">
      <pc:chgData name="Thalla Saivivek" userId="S::thalla.saivivek@bounteous.com::1b552409-fae6-4c6f-8006-53f0382ab4ba" providerId="AD" clId="Web-{7C5F0C40-A8AE-446B-A617-5CD13FAF12B7}" dt="2023-08-13T17:12:09.669" v="1" actId="20577"/>
      <pc:docMkLst>
        <pc:docMk/>
      </pc:docMkLst>
      <pc:sldChg chg="modSp">
        <pc:chgData name="Thalla Saivivek" userId="S::thalla.saivivek@bounteous.com::1b552409-fae6-4c6f-8006-53f0382ab4ba" providerId="AD" clId="Web-{7C5F0C40-A8AE-446B-A617-5CD13FAF12B7}" dt="2023-08-13T17:12:09.669" v="1" actId="20577"/>
        <pc:sldMkLst>
          <pc:docMk/>
          <pc:sldMk cId="844358284" sldId="272"/>
        </pc:sldMkLst>
        <pc:spChg chg="mod">
          <ac:chgData name="Thalla Saivivek" userId="S::thalla.saivivek@bounteous.com::1b552409-fae6-4c6f-8006-53f0382ab4ba" providerId="AD" clId="Web-{7C5F0C40-A8AE-446B-A617-5CD13FAF12B7}" dt="2023-08-13T17:12:09.669" v="1" actId="20577"/>
          <ac:spMkLst>
            <pc:docMk/>
            <pc:sldMk cId="844358284" sldId="272"/>
            <ac:spMk id="4" creationId="{9E86B3FB-5660-9F2C-F7B3-512C71BCE7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8/13/2023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1496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8/13/2023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4332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8/13/2023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5346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8/13/2023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5759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8/13/2023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312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8/13/2023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8611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8/13/2023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5284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8/13/2023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76108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8/13/2023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63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8/13/2023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9504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8/13/2023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4306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8/13/2023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8400570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AABBA0C8-823B-6B2A-3327-3F28391E9531}"/>
              </a:ext>
            </a:extLst>
          </p:cNvPr>
          <p:cNvSpPr>
            <a:spLocks noGrp="1"/>
          </p:cNvSpPr>
          <p:nvPr>
            <p:ph type="ctrTitle"/>
          </p:nvPr>
        </p:nvSpPr>
        <p:spPr>
          <a:xfrm>
            <a:off x="530352" y="885557"/>
            <a:ext cx="4114800" cy="2215152"/>
          </a:xfrm>
        </p:spPr>
        <p:txBody>
          <a:bodyPr>
            <a:normAutofit/>
          </a:bodyPr>
          <a:lstStyle/>
          <a:p>
            <a:r>
              <a:rPr lang="en-US"/>
              <a:t>Resume Builder</a:t>
            </a:r>
            <a:endParaRPr lang="en-IN"/>
          </a:p>
        </p:txBody>
      </p:sp>
      <p:sp>
        <p:nvSpPr>
          <p:cNvPr id="30" name="Freeform: Shape 1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Picture 3" descr="Multicolored smoke gradient">
            <a:extLst>
              <a:ext uri="{FF2B5EF4-FFF2-40B4-BE49-F238E27FC236}">
                <a16:creationId xmlns:a16="http://schemas.microsoft.com/office/drawing/2014/main" id="{5AFF5A5F-7316-210B-AB4D-4F2C95863D01}"/>
              </a:ext>
            </a:extLst>
          </p:cNvPr>
          <p:cNvPicPr>
            <a:picLocks noChangeAspect="1"/>
          </p:cNvPicPr>
          <p:nvPr/>
        </p:nvPicPr>
        <p:blipFill rotWithShape="1">
          <a:blip r:embed="rId2"/>
          <a:srcRect l="14434" r="18794" b="2"/>
          <a:stretch/>
        </p:blipFill>
        <p:spPr>
          <a:xfrm>
            <a:off x="5334000" y="-91430"/>
            <a:ext cx="6858000" cy="6855654"/>
          </a:xfrm>
          <a:prstGeom prst="rect">
            <a:avLst/>
          </a:prstGeom>
        </p:spPr>
      </p:pic>
      <p:sp>
        <p:nvSpPr>
          <p:cNvPr id="32" name="Freeform: Shape 1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3"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16" name="Freeform: Shape 1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Freeform: Shape 1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5"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302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E0391-1A81-6EE6-E793-92A121017F5A}"/>
              </a:ext>
            </a:extLst>
          </p:cNvPr>
          <p:cNvSpPr>
            <a:spLocks noGrp="1"/>
          </p:cNvSpPr>
          <p:nvPr>
            <p:ph idx="1"/>
          </p:nvPr>
        </p:nvSpPr>
        <p:spPr/>
        <p:txBody>
          <a:bodyPr/>
          <a:lstStyle/>
          <a:p>
            <a:r>
              <a:rPr lang="en-US" b="1"/>
              <a:t>4.Displaying Projects</a:t>
            </a:r>
            <a:r>
              <a:rPr lang="en-US"/>
              <a:t>:   If the user has added the projects, these are displayed using a loop that iterates over the project data and populates the corresponding input fields.</a:t>
            </a:r>
          </a:p>
          <a:p>
            <a:r>
              <a:rPr lang="en-US" b="1"/>
              <a:t>5.Submit Button</a:t>
            </a:r>
            <a:r>
              <a:rPr lang="en-US"/>
              <a:t>:   The “Generate Resume” button is retained for the user to submit the form and generate the final resume.</a:t>
            </a:r>
          </a:p>
          <a:p>
            <a:r>
              <a:rPr lang="en-US" b="1"/>
              <a:t>6.JavaScript Functions</a:t>
            </a:r>
            <a:r>
              <a:rPr lang="en-US"/>
              <a:t>:   The JS functions provided in the first page content are included to handle image selection and toggling between read-only and edit modes input fields.    </a:t>
            </a:r>
            <a:endParaRPr lang="en-IN"/>
          </a:p>
        </p:txBody>
      </p:sp>
    </p:spTree>
    <p:extLst>
      <p:ext uri="{BB962C8B-B14F-4D97-AF65-F5344CB8AC3E}">
        <p14:creationId xmlns:p14="http://schemas.microsoft.com/office/powerpoint/2010/main" val="84327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340D90-1CE0-6624-FC1D-D9169823AB7D}"/>
              </a:ext>
            </a:extLst>
          </p:cNvPr>
          <p:cNvPicPr>
            <a:picLocks noGrp="1" noChangeAspect="1"/>
          </p:cNvPicPr>
          <p:nvPr>
            <p:ph idx="1"/>
          </p:nvPr>
        </p:nvPicPr>
        <p:blipFill>
          <a:blip r:embed="rId2"/>
          <a:stretch>
            <a:fillRect/>
          </a:stretch>
        </p:blipFill>
        <p:spPr>
          <a:xfrm>
            <a:off x="525717" y="328773"/>
            <a:ext cx="6758661" cy="6287783"/>
          </a:xfrm>
        </p:spPr>
      </p:pic>
      <p:sp>
        <p:nvSpPr>
          <p:cNvPr id="6" name="Content Placeholder 2">
            <a:extLst>
              <a:ext uri="{FF2B5EF4-FFF2-40B4-BE49-F238E27FC236}">
                <a16:creationId xmlns:a16="http://schemas.microsoft.com/office/drawing/2014/main" id="{CAB2DBB7-7B83-CF7C-C2A4-D70D065663DE}"/>
              </a:ext>
            </a:extLst>
          </p:cNvPr>
          <p:cNvSpPr txBox="1">
            <a:spLocks/>
          </p:cNvSpPr>
          <p:nvPr/>
        </p:nvSpPr>
        <p:spPr>
          <a:xfrm>
            <a:off x="7643972" y="987425"/>
            <a:ext cx="2784298" cy="487362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                           </a:t>
            </a:r>
          </a:p>
          <a:p>
            <a:endParaRPr lang="en-US" sz="2400" b="1"/>
          </a:p>
          <a:p>
            <a:endParaRPr lang="en-US" sz="2400" b="1"/>
          </a:p>
          <a:p>
            <a:endParaRPr lang="en-US" sz="2400" b="1"/>
          </a:p>
          <a:p>
            <a:r>
              <a:rPr lang="en-US" sz="2400" b="1"/>
              <a:t>      Final Layout</a:t>
            </a:r>
            <a:endParaRPr lang="en-IN" sz="2400" b="1"/>
          </a:p>
        </p:txBody>
      </p:sp>
    </p:spTree>
    <p:extLst>
      <p:ext uri="{BB962C8B-B14F-4D97-AF65-F5344CB8AC3E}">
        <p14:creationId xmlns:p14="http://schemas.microsoft.com/office/powerpoint/2010/main" val="181313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0F0B85F9-4769-ECEE-436F-962A9D8924F1}"/>
              </a:ext>
            </a:extLst>
          </p:cNvPr>
          <p:cNvSpPr>
            <a:spLocks noGrp="1"/>
          </p:cNvSpPr>
          <p:nvPr>
            <p:ph type="title"/>
          </p:nvPr>
        </p:nvSpPr>
        <p:spPr>
          <a:xfrm>
            <a:off x="525718" y="1114691"/>
            <a:ext cx="5512288" cy="1880555"/>
          </a:xfrm>
        </p:spPr>
        <p:txBody>
          <a:bodyPr anchor="t">
            <a:normAutofit/>
          </a:bodyPr>
          <a:lstStyle/>
          <a:p>
            <a:r>
              <a:rPr lang="en-US"/>
              <a:t>Code:</a:t>
            </a:r>
            <a:endParaRPr lang="en-IN"/>
          </a:p>
        </p:txBody>
      </p:sp>
      <p:sp>
        <p:nvSpPr>
          <p:cNvPr id="18" name="Freeform: Shape 17">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9" name="Content Placeholder 8">
            <a:extLst>
              <a:ext uri="{FF2B5EF4-FFF2-40B4-BE49-F238E27FC236}">
                <a16:creationId xmlns:a16="http://schemas.microsoft.com/office/drawing/2014/main" id="{BFCDE4E7-3206-2F70-3F8B-EBE3BB1C1879}"/>
              </a:ext>
            </a:extLst>
          </p:cNvPr>
          <p:cNvPicPr>
            <a:picLocks noChangeAspect="1"/>
          </p:cNvPicPr>
          <p:nvPr/>
        </p:nvPicPr>
        <p:blipFill rotWithShape="1">
          <a:blip r:embed="rId2"/>
          <a:srcRect r="12163" b="-1"/>
          <a:stretch/>
        </p:blipFill>
        <p:spPr>
          <a:xfrm>
            <a:off x="525718" y="1993187"/>
            <a:ext cx="5512288" cy="4269788"/>
          </a:xfrm>
          <a:prstGeom prst="rect">
            <a:avLst/>
          </a:prstGeom>
        </p:spPr>
      </p:pic>
      <p:sp>
        <p:nvSpPr>
          <p:cNvPr id="13" name="Content Placeholder 12">
            <a:extLst>
              <a:ext uri="{FF2B5EF4-FFF2-40B4-BE49-F238E27FC236}">
                <a16:creationId xmlns:a16="http://schemas.microsoft.com/office/drawing/2014/main" id="{0A183DA5-4D2B-01FD-1213-F951FEC5DA89}"/>
              </a:ext>
            </a:extLst>
          </p:cNvPr>
          <p:cNvSpPr>
            <a:spLocks noGrp="1"/>
          </p:cNvSpPr>
          <p:nvPr>
            <p:ph idx="1"/>
          </p:nvPr>
        </p:nvSpPr>
        <p:spPr>
          <a:xfrm>
            <a:off x="6444040" y="1114691"/>
            <a:ext cx="4159233" cy="5145901"/>
          </a:xfrm>
        </p:spPr>
        <p:txBody>
          <a:bodyPr>
            <a:normAutofit/>
          </a:bodyPr>
          <a:lstStyle/>
          <a:p>
            <a:r>
              <a:rPr lang="en-US"/>
              <a:t>	Here the code checks if the HTTP request method is POST:</a:t>
            </a:r>
          </a:p>
          <a:p>
            <a:r>
              <a:rPr lang="en-US"/>
              <a:t>	-&gt; form has been submitted,</a:t>
            </a:r>
          </a:p>
          <a:p>
            <a:r>
              <a:rPr lang="en-US"/>
              <a:t>	-&gt;if it is, it retrieves the data from the POST request using PHP super global ‘$_POST’.</a:t>
            </a:r>
          </a:p>
        </p:txBody>
      </p:sp>
      <p:sp>
        <p:nvSpPr>
          <p:cNvPr id="28" name="Freeform: Shape 27">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 name="Group 29">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31" name="Freeform: Shape 30">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 name="Freeform: Shape 31">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Freeform: Shape 32">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5"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6"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5565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 name="Freeform: Shape 1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Freeform: Shape 2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6"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7"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8"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3" name="Rectangle 32">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35"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a:extLst>
              <a:ext uri="{FF2B5EF4-FFF2-40B4-BE49-F238E27FC236}">
                <a16:creationId xmlns:a16="http://schemas.microsoft.com/office/drawing/2014/main" id="{84E9932B-B40E-2142-F486-E4F8352E2123}"/>
              </a:ext>
            </a:extLst>
          </p:cNvPr>
          <p:cNvPicPr>
            <a:picLocks noGrp="1" noChangeAspect="1"/>
          </p:cNvPicPr>
          <p:nvPr>
            <p:ph sz="half" idx="1"/>
          </p:nvPr>
        </p:nvPicPr>
        <p:blipFill>
          <a:blip r:embed="rId2"/>
          <a:stretch>
            <a:fillRect/>
          </a:stretch>
        </p:blipFill>
        <p:spPr>
          <a:xfrm>
            <a:off x="518453" y="1530850"/>
            <a:ext cx="5631418" cy="4334776"/>
          </a:xfrm>
          <a:prstGeom prst="rect">
            <a:avLst/>
          </a:prstGeom>
        </p:spPr>
      </p:pic>
      <p:sp>
        <p:nvSpPr>
          <p:cNvPr id="7" name="Content Placeholder 6">
            <a:extLst>
              <a:ext uri="{FF2B5EF4-FFF2-40B4-BE49-F238E27FC236}">
                <a16:creationId xmlns:a16="http://schemas.microsoft.com/office/drawing/2014/main" id="{BB67B629-296E-A31E-44E6-5F1AC0217FB0}"/>
              </a:ext>
            </a:extLst>
          </p:cNvPr>
          <p:cNvSpPr>
            <a:spLocks noGrp="1"/>
          </p:cNvSpPr>
          <p:nvPr>
            <p:ph sz="half" idx="2"/>
          </p:nvPr>
        </p:nvSpPr>
        <p:spPr>
          <a:xfrm>
            <a:off x="6444040" y="1114691"/>
            <a:ext cx="4159233" cy="5144455"/>
          </a:xfrm>
        </p:spPr>
        <p:txBody>
          <a:bodyPr vert="horz" lIns="91440" tIns="45720" rIns="91440" bIns="45720" rtlCol="0">
            <a:normAutofit/>
          </a:bodyPr>
          <a:lstStyle/>
          <a:p>
            <a:endParaRPr lang="en-US"/>
          </a:p>
          <a:p>
            <a:endParaRPr lang="en-US"/>
          </a:p>
          <a:p>
            <a:r>
              <a:rPr lang="en-US"/>
              <a:t>	If the Request method is not POST that is the page is loaded initially or after a successful form submission an HTML is displayed to collect user input. </a:t>
            </a:r>
          </a:p>
        </p:txBody>
      </p:sp>
      <p:sp>
        <p:nvSpPr>
          <p:cNvPr id="43" name="Freeform: Shape 42">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5" name="Group 44">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986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34"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Content Placeholder 5">
            <a:extLst>
              <a:ext uri="{FF2B5EF4-FFF2-40B4-BE49-F238E27FC236}">
                <a16:creationId xmlns:a16="http://schemas.microsoft.com/office/drawing/2014/main" id="{48EF07F8-924E-B773-E8FF-76F17CD26AA8}"/>
              </a:ext>
            </a:extLst>
          </p:cNvPr>
          <p:cNvPicPr>
            <a:picLocks noGrp="1" noChangeAspect="1"/>
          </p:cNvPicPr>
          <p:nvPr>
            <p:ph sz="half" idx="1"/>
          </p:nvPr>
        </p:nvPicPr>
        <p:blipFill>
          <a:blip r:embed="rId2"/>
          <a:stretch>
            <a:fillRect/>
          </a:stretch>
        </p:blipFill>
        <p:spPr>
          <a:xfrm>
            <a:off x="525719" y="1253447"/>
            <a:ext cx="5494270" cy="4858267"/>
          </a:xfrm>
          <a:prstGeom prst="rect">
            <a:avLst/>
          </a:prstGeom>
        </p:spPr>
      </p:pic>
      <p:sp>
        <p:nvSpPr>
          <p:cNvPr id="4" name="Content Placeholder 3">
            <a:extLst>
              <a:ext uri="{FF2B5EF4-FFF2-40B4-BE49-F238E27FC236}">
                <a16:creationId xmlns:a16="http://schemas.microsoft.com/office/drawing/2014/main" id="{B2CBA220-1B51-896C-A406-4121E98E8E1E}"/>
              </a:ext>
            </a:extLst>
          </p:cNvPr>
          <p:cNvSpPr>
            <a:spLocks noGrp="1"/>
          </p:cNvSpPr>
          <p:nvPr>
            <p:ph sz="half" idx="2"/>
          </p:nvPr>
        </p:nvSpPr>
        <p:spPr>
          <a:xfrm>
            <a:off x="6444040" y="1114691"/>
            <a:ext cx="4159233" cy="5144455"/>
          </a:xfrm>
        </p:spPr>
        <p:txBody>
          <a:bodyPr vert="horz" lIns="91440" tIns="45720" rIns="91440" bIns="45720" rtlCol="0">
            <a:normAutofit/>
          </a:bodyPr>
          <a:lstStyle/>
          <a:p>
            <a:endParaRPr lang="en-US"/>
          </a:p>
          <a:p>
            <a:r>
              <a:rPr lang="en-US" err="1"/>
              <a:t>updateImage</a:t>
            </a:r>
            <a:r>
              <a:rPr lang="en-US"/>
              <a:t>(event):</a:t>
            </a:r>
          </a:p>
          <a:p>
            <a:r>
              <a:rPr lang="en-US"/>
              <a:t>	This function is called when the user selects an image file for the profile picture.</a:t>
            </a:r>
          </a:p>
          <a:p>
            <a:r>
              <a:rPr lang="en-US"/>
              <a:t>	It displays the selected image in the image preview area and stores the data URL in a hidden input field.</a:t>
            </a:r>
          </a:p>
          <a:p>
            <a:endParaRPr lang="en-US"/>
          </a:p>
        </p:txBody>
      </p:sp>
      <p:sp>
        <p:nvSpPr>
          <p:cNvPr id="42" name="Freeform: Shape 41">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355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34"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Content Placeholder 5">
            <a:extLst>
              <a:ext uri="{FF2B5EF4-FFF2-40B4-BE49-F238E27FC236}">
                <a16:creationId xmlns:a16="http://schemas.microsoft.com/office/drawing/2014/main" id="{5F050136-A036-CFD9-2D4A-CD60DD73F2ED}"/>
              </a:ext>
            </a:extLst>
          </p:cNvPr>
          <p:cNvPicPr>
            <a:picLocks noGrp="1" noChangeAspect="1"/>
          </p:cNvPicPr>
          <p:nvPr>
            <p:ph sz="half" idx="1"/>
          </p:nvPr>
        </p:nvPicPr>
        <p:blipFill>
          <a:blip r:embed="rId2"/>
          <a:stretch>
            <a:fillRect/>
          </a:stretch>
        </p:blipFill>
        <p:spPr>
          <a:xfrm>
            <a:off x="518452" y="1366464"/>
            <a:ext cx="5631418" cy="4499162"/>
          </a:xfrm>
          <a:prstGeom prst="rect">
            <a:avLst/>
          </a:prstGeom>
        </p:spPr>
      </p:pic>
      <p:sp>
        <p:nvSpPr>
          <p:cNvPr id="4" name="Content Placeholder 3">
            <a:extLst>
              <a:ext uri="{FF2B5EF4-FFF2-40B4-BE49-F238E27FC236}">
                <a16:creationId xmlns:a16="http://schemas.microsoft.com/office/drawing/2014/main" id="{96164EA3-5397-970B-828D-0A55B1499117}"/>
              </a:ext>
            </a:extLst>
          </p:cNvPr>
          <p:cNvSpPr>
            <a:spLocks noGrp="1"/>
          </p:cNvSpPr>
          <p:nvPr>
            <p:ph sz="half" idx="2"/>
          </p:nvPr>
        </p:nvSpPr>
        <p:spPr>
          <a:xfrm>
            <a:off x="6444040" y="1114691"/>
            <a:ext cx="4159233" cy="5144455"/>
          </a:xfrm>
        </p:spPr>
        <p:txBody>
          <a:bodyPr vert="horz" lIns="91440" tIns="45720" rIns="91440" bIns="45720" rtlCol="0">
            <a:normAutofit/>
          </a:bodyPr>
          <a:lstStyle/>
          <a:p>
            <a:r>
              <a:rPr lang="en-US" err="1"/>
              <a:t>addProject</a:t>
            </a:r>
            <a:r>
              <a:rPr lang="en-US"/>
              <a:t>():</a:t>
            </a:r>
          </a:p>
          <a:p>
            <a:r>
              <a:rPr lang="en-US"/>
              <a:t>	This function adds additional project input fields when the user clicks the “Add Project” button.</a:t>
            </a:r>
          </a:p>
          <a:p>
            <a:r>
              <a:rPr lang="en-US"/>
              <a:t>	It creates input fields for project titles and descriptions and attaches event listeners to the “Edit” buttons associated with each input.</a:t>
            </a:r>
          </a:p>
          <a:p>
            <a:r>
              <a:rPr lang="en-US"/>
              <a:t>	</a:t>
            </a:r>
          </a:p>
        </p:txBody>
      </p:sp>
      <p:sp>
        <p:nvSpPr>
          <p:cNvPr id="42" name="Freeform: Shape 41">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189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34"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Content Placeholder 5">
            <a:extLst>
              <a:ext uri="{FF2B5EF4-FFF2-40B4-BE49-F238E27FC236}">
                <a16:creationId xmlns:a16="http://schemas.microsoft.com/office/drawing/2014/main" id="{A50AC890-7F03-7EC3-2D79-0467A0A91200}"/>
              </a:ext>
            </a:extLst>
          </p:cNvPr>
          <p:cNvPicPr>
            <a:picLocks noGrp="1" noChangeAspect="1"/>
          </p:cNvPicPr>
          <p:nvPr>
            <p:ph sz="half" idx="1"/>
          </p:nvPr>
        </p:nvPicPr>
        <p:blipFill>
          <a:blip r:embed="rId2"/>
          <a:stretch>
            <a:fillRect/>
          </a:stretch>
        </p:blipFill>
        <p:spPr>
          <a:xfrm>
            <a:off x="664592" y="1417851"/>
            <a:ext cx="5408471" cy="4845124"/>
          </a:xfrm>
          <a:prstGeom prst="rect">
            <a:avLst/>
          </a:prstGeom>
        </p:spPr>
      </p:pic>
      <p:sp>
        <p:nvSpPr>
          <p:cNvPr id="4" name="Content Placeholder 3">
            <a:extLst>
              <a:ext uri="{FF2B5EF4-FFF2-40B4-BE49-F238E27FC236}">
                <a16:creationId xmlns:a16="http://schemas.microsoft.com/office/drawing/2014/main" id="{9E86B3FB-5660-9F2C-F7B3-512C71BCE78F}"/>
              </a:ext>
            </a:extLst>
          </p:cNvPr>
          <p:cNvSpPr>
            <a:spLocks noGrp="1"/>
          </p:cNvSpPr>
          <p:nvPr>
            <p:ph sz="half" idx="2"/>
          </p:nvPr>
        </p:nvSpPr>
        <p:spPr>
          <a:xfrm>
            <a:off x="6444040" y="1114691"/>
            <a:ext cx="4159233" cy="5144455"/>
          </a:xfrm>
        </p:spPr>
        <p:txBody>
          <a:bodyPr vert="horz" lIns="91440" tIns="45720" rIns="91440" bIns="45720" rtlCol="0" anchor="t">
            <a:normAutofit/>
          </a:bodyPr>
          <a:lstStyle/>
          <a:p>
            <a:r>
              <a:rPr lang="en-US" err="1"/>
              <a:t>DOMContentLoaded</a:t>
            </a:r>
            <a:r>
              <a:rPr lang="en-US"/>
              <a:t>:</a:t>
            </a:r>
          </a:p>
          <a:p>
            <a:r>
              <a:rPr lang="en-US"/>
              <a:t>	This event listener executes JS code when the DOM is fully loaded.</a:t>
            </a:r>
          </a:p>
          <a:p>
            <a:r>
              <a:rPr lang="en-US"/>
              <a:t>	It attaches event listeners to the “Edit” buttons for toggling between edit and save modes.</a:t>
            </a:r>
          </a:p>
        </p:txBody>
      </p:sp>
      <p:sp>
        <p:nvSpPr>
          <p:cNvPr id="42" name="Freeform: Shape 41">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4358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5EBE-DC99-F7D9-D93F-1234A6F47EF8}"/>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0E5CC2E3-86B2-8D79-8339-AD21CF993079}"/>
              </a:ext>
            </a:extLst>
          </p:cNvPr>
          <p:cNvPicPr>
            <a:picLocks noChangeAspect="1"/>
          </p:cNvPicPr>
          <p:nvPr/>
        </p:nvPicPr>
        <p:blipFill>
          <a:blip r:embed="rId2"/>
          <a:stretch>
            <a:fillRect/>
          </a:stretch>
        </p:blipFill>
        <p:spPr>
          <a:xfrm>
            <a:off x="1057219" y="1654910"/>
            <a:ext cx="10077561" cy="3548180"/>
          </a:xfrm>
          <a:prstGeom prst="rect">
            <a:avLst/>
          </a:prstGeom>
        </p:spPr>
      </p:pic>
      <p:pic>
        <p:nvPicPr>
          <p:cNvPr id="10" name="Content Placeholder 9" descr="A black text on a white background&#10;&#10;Description automatically generated">
            <a:extLst>
              <a:ext uri="{FF2B5EF4-FFF2-40B4-BE49-F238E27FC236}">
                <a16:creationId xmlns:a16="http://schemas.microsoft.com/office/drawing/2014/main" id="{F4FB0982-194C-2943-1BC8-331E96C83F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6265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9918-9E7C-CD79-DCA9-A5FA71A772F1}"/>
              </a:ext>
            </a:extLst>
          </p:cNvPr>
          <p:cNvSpPr>
            <a:spLocks noGrp="1"/>
          </p:cNvSpPr>
          <p:nvPr>
            <p:ph type="title"/>
          </p:nvPr>
        </p:nvSpPr>
        <p:spPr/>
        <p:txBody>
          <a:bodyPr/>
          <a:lstStyle/>
          <a:p>
            <a:r>
              <a:rPr lang="en-US"/>
              <a:t>Problem Statement</a:t>
            </a:r>
            <a:endParaRPr lang="en-IN"/>
          </a:p>
        </p:txBody>
      </p:sp>
      <p:sp>
        <p:nvSpPr>
          <p:cNvPr id="3" name="Content Placeholder 2">
            <a:extLst>
              <a:ext uri="{FF2B5EF4-FFF2-40B4-BE49-F238E27FC236}">
                <a16:creationId xmlns:a16="http://schemas.microsoft.com/office/drawing/2014/main" id="{B0B194B1-23DF-DF16-CEEA-1ED1F3CAB6B5}"/>
              </a:ext>
            </a:extLst>
          </p:cNvPr>
          <p:cNvSpPr>
            <a:spLocks noGrp="1"/>
          </p:cNvSpPr>
          <p:nvPr>
            <p:ph idx="1"/>
          </p:nvPr>
        </p:nvSpPr>
        <p:spPr>
          <a:xfrm>
            <a:off x="525717" y="2521887"/>
            <a:ext cx="10077557" cy="3549045"/>
          </a:xfrm>
        </p:spPr>
        <p:txBody>
          <a:bodyPr/>
          <a:lstStyle/>
          <a:p>
            <a:endParaRPr lang="en-US" b="0" i="0">
              <a:solidFill>
                <a:srgbClr val="374151"/>
              </a:solidFill>
              <a:effectLst/>
              <a:latin typeface="Söhne"/>
            </a:endParaRPr>
          </a:p>
          <a:p>
            <a:r>
              <a:rPr lang="en-US">
                <a:solidFill>
                  <a:srgbClr val="374151"/>
                </a:solidFill>
                <a:latin typeface="Söhne"/>
              </a:rPr>
              <a:t>	</a:t>
            </a:r>
            <a:r>
              <a:rPr lang="en-US" b="0" i="0">
                <a:solidFill>
                  <a:srgbClr val="374151"/>
                </a:solidFill>
                <a:effectLst/>
                <a:latin typeface="Söhne"/>
              </a:rPr>
              <a:t>Creating a Resume template web application that allows users to edit and save their data. </a:t>
            </a:r>
            <a:r>
              <a:rPr lang="en-US"/>
              <a:t>	</a:t>
            </a:r>
          </a:p>
        </p:txBody>
      </p:sp>
    </p:spTree>
    <p:extLst>
      <p:ext uri="{BB962C8B-B14F-4D97-AF65-F5344CB8AC3E}">
        <p14:creationId xmlns:p14="http://schemas.microsoft.com/office/powerpoint/2010/main" val="395807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8A5692-E91F-F238-CEB2-320B2410C565}"/>
              </a:ext>
            </a:extLst>
          </p:cNvPr>
          <p:cNvSpPr>
            <a:spLocks noGrp="1"/>
          </p:cNvSpPr>
          <p:nvPr>
            <p:ph type="title"/>
          </p:nvPr>
        </p:nvSpPr>
        <p:spPr/>
        <p:txBody>
          <a:bodyPr/>
          <a:lstStyle/>
          <a:p>
            <a:r>
              <a:rPr lang="en-US"/>
              <a:t>Team Members:</a:t>
            </a:r>
            <a:endParaRPr lang="en-IN"/>
          </a:p>
        </p:txBody>
      </p:sp>
      <p:sp>
        <p:nvSpPr>
          <p:cNvPr id="5" name="Text Placeholder 4">
            <a:extLst>
              <a:ext uri="{FF2B5EF4-FFF2-40B4-BE49-F238E27FC236}">
                <a16:creationId xmlns:a16="http://schemas.microsoft.com/office/drawing/2014/main" id="{723A98DE-4FB2-5E0D-9E60-2FC8AFEF1CDC}"/>
              </a:ext>
            </a:extLst>
          </p:cNvPr>
          <p:cNvSpPr>
            <a:spLocks noGrp="1"/>
          </p:cNvSpPr>
          <p:nvPr>
            <p:ph type="body" idx="1"/>
          </p:nvPr>
        </p:nvSpPr>
        <p:spPr>
          <a:xfrm>
            <a:off x="530352" y="2260316"/>
            <a:ext cx="4845387" cy="3626776"/>
          </a:xfrm>
        </p:spPr>
        <p:txBody>
          <a:bodyPr/>
          <a:lstStyle/>
          <a:p>
            <a:pPr lvl="3"/>
            <a:r>
              <a:rPr lang="en-US"/>
              <a:t> Uppala Jayasree</a:t>
            </a:r>
          </a:p>
          <a:p>
            <a:pPr lvl="3"/>
            <a:r>
              <a:rPr lang="en-IN" b="0"/>
              <a:t>Software Engineer</a:t>
            </a:r>
            <a:endParaRPr lang="en-US" b="0"/>
          </a:p>
        </p:txBody>
      </p:sp>
      <p:sp>
        <p:nvSpPr>
          <p:cNvPr id="7" name="Text Placeholder 6">
            <a:extLst>
              <a:ext uri="{FF2B5EF4-FFF2-40B4-BE49-F238E27FC236}">
                <a16:creationId xmlns:a16="http://schemas.microsoft.com/office/drawing/2014/main" id="{1BD36A25-5708-DEF9-AEA7-D4C4635E5BF7}"/>
              </a:ext>
            </a:extLst>
          </p:cNvPr>
          <p:cNvSpPr>
            <a:spLocks noGrp="1"/>
          </p:cNvSpPr>
          <p:nvPr>
            <p:ph type="body" sz="quarter" idx="3"/>
          </p:nvPr>
        </p:nvSpPr>
        <p:spPr>
          <a:xfrm>
            <a:off x="5734025" y="2521884"/>
            <a:ext cx="4869249" cy="3447402"/>
          </a:xfrm>
        </p:spPr>
        <p:txBody>
          <a:bodyPr/>
          <a:lstStyle/>
          <a:p>
            <a:pPr lvl="2"/>
            <a:r>
              <a:rPr lang="en-IN"/>
              <a:t>          </a:t>
            </a:r>
            <a:r>
              <a:rPr lang="en-US" err="1"/>
              <a:t>Thalla</a:t>
            </a:r>
            <a:r>
              <a:rPr lang="en-US"/>
              <a:t> </a:t>
            </a:r>
            <a:r>
              <a:rPr lang="en-US" err="1"/>
              <a:t>Saivivek</a:t>
            </a:r>
            <a:endParaRPr lang="en-IN"/>
          </a:p>
          <a:p>
            <a:pPr lvl="2"/>
            <a:r>
              <a:rPr lang="en-IN" b="0"/>
              <a:t>        Software Engineer</a:t>
            </a:r>
            <a:endParaRPr lang="en-US" b="0"/>
          </a:p>
        </p:txBody>
      </p:sp>
      <p:pic>
        <p:nvPicPr>
          <p:cNvPr id="25" name="Content Placeholder 24" descr="A person with black hair wearing a plaid shirt&#10;&#10;Description automatically generated">
            <a:extLst>
              <a:ext uri="{FF2B5EF4-FFF2-40B4-BE49-F238E27FC236}">
                <a16:creationId xmlns:a16="http://schemas.microsoft.com/office/drawing/2014/main" id="{A190D500-CF71-936F-7B93-DB6261ECB45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68613" y="2521884"/>
            <a:ext cx="2055899" cy="2666516"/>
          </a:xfrm>
        </p:spPr>
      </p:pic>
      <p:pic>
        <p:nvPicPr>
          <p:cNvPr id="13" name="Picture 12">
            <a:extLst>
              <a:ext uri="{FF2B5EF4-FFF2-40B4-BE49-F238E27FC236}">
                <a16:creationId xmlns:a16="http://schemas.microsoft.com/office/drawing/2014/main" id="{258F467D-D0FF-1AF7-EFC4-E16343334B3B}"/>
              </a:ext>
            </a:extLst>
          </p:cNvPr>
          <p:cNvPicPr>
            <a:picLocks noChangeAspect="1"/>
          </p:cNvPicPr>
          <p:nvPr/>
        </p:nvPicPr>
        <p:blipFill>
          <a:blip r:embed="rId3"/>
          <a:stretch>
            <a:fillRect/>
          </a:stretch>
        </p:blipFill>
        <p:spPr>
          <a:xfrm>
            <a:off x="3937829" y="2209694"/>
            <a:ext cx="4316342" cy="2438611"/>
          </a:xfrm>
          <a:prstGeom prst="rect">
            <a:avLst/>
          </a:prstGeom>
        </p:spPr>
      </p:pic>
      <p:pic>
        <p:nvPicPr>
          <p:cNvPr id="23" name="Content Placeholder 22" descr="A person sitting in a wicker chair&#10;&#10;Description automatically generated">
            <a:extLst>
              <a:ext uri="{FF2B5EF4-FFF2-40B4-BE49-F238E27FC236}">
                <a16:creationId xmlns:a16="http://schemas.microsoft.com/office/drawing/2014/main" id="{31E38B60-C5F8-7221-6F26-5B3061BAC4D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811103" y="2391043"/>
            <a:ext cx="2126726" cy="2644775"/>
          </a:xfrm>
        </p:spPr>
      </p:pic>
    </p:spTree>
    <p:extLst>
      <p:ext uri="{BB962C8B-B14F-4D97-AF65-F5344CB8AC3E}">
        <p14:creationId xmlns:p14="http://schemas.microsoft.com/office/powerpoint/2010/main" val="63672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1BF0-6B9C-45EA-E5B3-4D4D4751EFD6}"/>
              </a:ext>
            </a:extLst>
          </p:cNvPr>
          <p:cNvSpPr>
            <a:spLocks noGrp="1"/>
          </p:cNvSpPr>
          <p:nvPr>
            <p:ph type="title"/>
          </p:nvPr>
        </p:nvSpPr>
        <p:spPr/>
        <p:txBody>
          <a:bodyPr/>
          <a:lstStyle/>
          <a:p>
            <a:r>
              <a:rPr lang="en-IN"/>
              <a:t>Table of Contents:</a:t>
            </a:r>
          </a:p>
        </p:txBody>
      </p:sp>
      <p:sp>
        <p:nvSpPr>
          <p:cNvPr id="4" name="Content Placeholder 3">
            <a:extLst>
              <a:ext uri="{FF2B5EF4-FFF2-40B4-BE49-F238E27FC236}">
                <a16:creationId xmlns:a16="http://schemas.microsoft.com/office/drawing/2014/main" id="{CFD4A88F-451F-49A3-9690-04B299AD9427}"/>
              </a:ext>
            </a:extLst>
          </p:cNvPr>
          <p:cNvSpPr>
            <a:spLocks noGrp="1"/>
          </p:cNvSpPr>
          <p:nvPr>
            <p:ph sz="half" idx="2"/>
          </p:nvPr>
        </p:nvSpPr>
        <p:spPr>
          <a:xfrm>
            <a:off x="530352" y="2291137"/>
            <a:ext cx="4845387" cy="3720049"/>
          </a:xfrm>
        </p:spPr>
        <p:txBody>
          <a:bodyPr/>
          <a:lstStyle/>
          <a:p>
            <a:pPr marL="285750" indent="-285750">
              <a:buFont typeface="Wingdings" panose="05000000000000000000" pitchFamily="2" charset="2"/>
              <a:buChar char="Ø"/>
            </a:pPr>
            <a:r>
              <a:rPr lang="en-IN"/>
              <a:t>Technologies Used</a:t>
            </a:r>
          </a:p>
          <a:p>
            <a:pPr marL="285750" indent="-285750">
              <a:buFont typeface="Wingdings" panose="05000000000000000000" pitchFamily="2" charset="2"/>
              <a:buChar char="Ø"/>
            </a:pPr>
            <a:r>
              <a:rPr lang="en-IN"/>
              <a:t>First Page Content</a:t>
            </a:r>
          </a:p>
          <a:p>
            <a:pPr marL="285750" indent="-285750">
              <a:buFont typeface="Wingdings" panose="05000000000000000000" pitchFamily="2" charset="2"/>
              <a:buChar char="Ø"/>
            </a:pPr>
            <a:r>
              <a:rPr lang="en-IN"/>
              <a:t>Initial Layout</a:t>
            </a:r>
          </a:p>
          <a:p>
            <a:pPr marL="285750" indent="-285750">
              <a:buFont typeface="Wingdings" panose="05000000000000000000" pitchFamily="2" charset="2"/>
              <a:buChar char="Ø"/>
            </a:pPr>
            <a:r>
              <a:rPr lang="en-IN"/>
              <a:t>Second Page Content</a:t>
            </a:r>
          </a:p>
          <a:p>
            <a:pPr marL="285750" indent="-285750">
              <a:buFont typeface="Wingdings" panose="05000000000000000000" pitchFamily="2" charset="2"/>
              <a:buChar char="Ø"/>
            </a:pPr>
            <a:r>
              <a:rPr lang="en-IN"/>
              <a:t>Final Layout</a:t>
            </a:r>
          </a:p>
          <a:p>
            <a:pPr marL="285750" indent="-285750">
              <a:buFont typeface="Wingdings" panose="05000000000000000000" pitchFamily="2" charset="2"/>
              <a:buChar char="Ø"/>
            </a:pPr>
            <a:r>
              <a:rPr lang="en-IN"/>
              <a:t>Code</a:t>
            </a:r>
          </a:p>
          <a:p>
            <a:pPr marL="285750" indent="-285750">
              <a:buFont typeface="Wingdings" panose="05000000000000000000" pitchFamily="2" charset="2"/>
              <a:buChar char="Ø"/>
            </a:pPr>
            <a:endParaRPr lang="en-IN"/>
          </a:p>
          <a:p>
            <a:pPr marL="285750" indent="-285750">
              <a:buFont typeface="Wingdings" panose="05000000000000000000" pitchFamily="2" charset="2"/>
              <a:buChar char="Ø"/>
            </a:pPr>
            <a:endParaRPr lang="en-IN"/>
          </a:p>
          <a:p>
            <a:pPr marL="285750" indent="-285750">
              <a:buFont typeface="Wingdings" panose="05000000000000000000" pitchFamily="2" charset="2"/>
              <a:buChar char="Ø"/>
            </a:pPr>
            <a:endParaRPr lang="en-IN"/>
          </a:p>
        </p:txBody>
      </p:sp>
    </p:spTree>
    <p:extLst>
      <p:ext uri="{BB962C8B-B14F-4D97-AF65-F5344CB8AC3E}">
        <p14:creationId xmlns:p14="http://schemas.microsoft.com/office/powerpoint/2010/main" val="368146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435A-8C7A-AE26-4C97-7F02C0FFA4D2}"/>
              </a:ext>
            </a:extLst>
          </p:cNvPr>
          <p:cNvSpPr>
            <a:spLocks noGrp="1"/>
          </p:cNvSpPr>
          <p:nvPr>
            <p:ph type="title"/>
          </p:nvPr>
        </p:nvSpPr>
        <p:spPr/>
        <p:txBody>
          <a:bodyPr/>
          <a:lstStyle/>
          <a:p>
            <a:r>
              <a:rPr lang="en-US"/>
              <a:t>Technologies Used</a:t>
            </a:r>
            <a:endParaRPr lang="en-IN"/>
          </a:p>
        </p:txBody>
      </p:sp>
      <p:sp>
        <p:nvSpPr>
          <p:cNvPr id="3" name="Content Placeholder 2">
            <a:extLst>
              <a:ext uri="{FF2B5EF4-FFF2-40B4-BE49-F238E27FC236}">
                <a16:creationId xmlns:a16="http://schemas.microsoft.com/office/drawing/2014/main" id="{49736482-9DB5-EA86-BDDF-5A002B6828D7}"/>
              </a:ext>
            </a:extLst>
          </p:cNvPr>
          <p:cNvSpPr>
            <a:spLocks noGrp="1"/>
          </p:cNvSpPr>
          <p:nvPr>
            <p:ph idx="1"/>
          </p:nvPr>
        </p:nvSpPr>
        <p:spPr/>
        <p:txBody>
          <a:bodyPr/>
          <a:lstStyle/>
          <a:p>
            <a:pPr marL="342900" indent="-342900">
              <a:buFont typeface="Wingdings" panose="05000000000000000000" pitchFamily="2" charset="2"/>
              <a:buChar char="q"/>
            </a:pPr>
            <a:r>
              <a:rPr lang="en-US"/>
              <a:t>HTML</a:t>
            </a:r>
          </a:p>
          <a:p>
            <a:pPr marL="342900" indent="-342900">
              <a:buFont typeface="Wingdings" panose="05000000000000000000" pitchFamily="2" charset="2"/>
              <a:buChar char="q"/>
            </a:pPr>
            <a:r>
              <a:rPr lang="en-US"/>
              <a:t>CSS</a:t>
            </a:r>
          </a:p>
          <a:p>
            <a:pPr marL="342900" indent="-342900">
              <a:buFont typeface="Wingdings" panose="05000000000000000000" pitchFamily="2" charset="2"/>
              <a:buChar char="q"/>
            </a:pPr>
            <a:r>
              <a:rPr lang="en-US"/>
              <a:t>JavaScript</a:t>
            </a:r>
          </a:p>
          <a:p>
            <a:pPr marL="342900" indent="-342900">
              <a:buFont typeface="Wingdings" panose="05000000000000000000" pitchFamily="2" charset="2"/>
              <a:buChar char="q"/>
            </a:pPr>
            <a:r>
              <a:rPr lang="en-US"/>
              <a:t>PHP</a:t>
            </a:r>
          </a:p>
          <a:p>
            <a:endParaRPr lang="en-US"/>
          </a:p>
        </p:txBody>
      </p:sp>
    </p:spTree>
    <p:extLst>
      <p:ext uri="{BB962C8B-B14F-4D97-AF65-F5344CB8AC3E}">
        <p14:creationId xmlns:p14="http://schemas.microsoft.com/office/powerpoint/2010/main" val="42427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95EF-0903-85F1-A10B-B9BC07411A3C}"/>
              </a:ext>
            </a:extLst>
          </p:cNvPr>
          <p:cNvSpPr>
            <a:spLocks noGrp="1"/>
          </p:cNvSpPr>
          <p:nvPr>
            <p:ph type="title"/>
          </p:nvPr>
        </p:nvSpPr>
        <p:spPr>
          <a:xfrm>
            <a:off x="525717" y="787068"/>
            <a:ext cx="10077557" cy="1426743"/>
          </a:xfrm>
        </p:spPr>
        <p:txBody>
          <a:bodyPr/>
          <a:lstStyle/>
          <a:p>
            <a:r>
              <a:rPr lang="en-US"/>
              <a:t>First Page Content</a:t>
            </a:r>
            <a:endParaRPr lang="en-IN"/>
          </a:p>
        </p:txBody>
      </p:sp>
      <p:sp>
        <p:nvSpPr>
          <p:cNvPr id="3" name="Content Placeholder 2">
            <a:extLst>
              <a:ext uri="{FF2B5EF4-FFF2-40B4-BE49-F238E27FC236}">
                <a16:creationId xmlns:a16="http://schemas.microsoft.com/office/drawing/2014/main" id="{D27EBC05-B734-AC63-FCA5-D766E28F762C}"/>
              </a:ext>
            </a:extLst>
          </p:cNvPr>
          <p:cNvSpPr>
            <a:spLocks noGrp="1"/>
          </p:cNvSpPr>
          <p:nvPr>
            <p:ph idx="1"/>
          </p:nvPr>
        </p:nvSpPr>
        <p:spPr>
          <a:xfrm>
            <a:off x="525717" y="2560320"/>
            <a:ext cx="10077557" cy="4225491"/>
          </a:xfrm>
        </p:spPr>
        <p:txBody>
          <a:bodyPr>
            <a:normAutofit fontScale="92500"/>
          </a:bodyPr>
          <a:lstStyle/>
          <a:p>
            <a:r>
              <a:rPr lang="en-US"/>
              <a:t>The first part of the code represents the content that is displayed on the initial page of the resume generator.</a:t>
            </a:r>
          </a:p>
          <a:p>
            <a:endParaRPr lang="en-US"/>
          </a:p>
          <a:p>
            <a:r>
              <a:rPr lang="en-US" b="1"/>
              <a:t>1.HTML Structure</a:t>
            </a:r>
            <a:r>
              <a:rPr lang="en-US"/>
              <a:t>:   The code begins with the standard HTML structure, including a ‘&lt;head&gt;’ section for including external styles and a ‘&lt;body&gt;’ section of the main content.</a:t>
            </a:r>
          </a:p>
          <a:p>
            <a:r>
              <a:rPr lang="en-US" b="1"/>
              <a:t>2. Conditional Display</a:t>
            </a:r>
            <a:r>
              <a:rPr lang="en-US"/>
              <a:t>:   The code checks if the server request method is POST or not. If it is POST, it means that the user has submitted that form with resume data. If not, it displays the form to input resume data.</a:t>
            </a:r>
          </a:p>
          <a:p>
            <a:r>
              <a:rPr lang="en-US" b="1"/>
              <a:t>3.Form Inputs:   </a:t>
            </a:r>
            <a:r>
              <a:rPr lang="en-US"/>
              <a:t>Inside the form, various input fields are provided for the user to enter their resume information, such as name, email, phone number, skills, education, experience and projects.</a:t>
            </a:r>
          </a:p>
          <a:p>
            <a:endParaRPr lang="en-US"/>
          </a:p>
          <a:p>
            <a:endParaRPr lang="en-IN"/>
          </a:p>
        </p:txBody>
      </p:sp>
    </p:spTree>
    <p:extLst>
      <p:ext uri="{BB962C8B-B14F-4D97-AF65-F5344CB8AC3E}">
        <p14:creationId xmlns:p14="http://schemas.microsoft.com/office/powerpoint/2010/main" val="360758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FD772E4D-C760-34C9-9E77-64551076CFA0}"/>
              </a:ext>
            </a:extLst>
          </p:cNvPr>
          <p:cNvSpPr>
            <a:spLocks noGrp="1"/>
          </p:cNvSpPr>
          <p:nvPr>
            <p:ph idx="1"/>
          </p:nvPr>
        </p:nvSpPr>
        <p:spPr>
          <a:xfrm>
            <a:off x="525717" y="2521885"/>
            <a:ext cx="10077557" cy="4336115"/>
          </a:xfrm>
        </p:spPr>
        <p:txBody>
          <a:bodyPr/>
          <a:lstStyle/>
          <a:p>
            <a:r>
              <a:rPr lang="en-US" b="1"/>
              <a:t>4.Profile Picture</a:t>
            </a:r>
            <a:r>
              <a:rPr lang="en-US"/>
              <a:t>:   A profile picture input field allows the user to select an image for their profile picture. An ‘&lt;</a:t>
            </a:r>
            <a:r>
              <a:rPr lang="en-US" err="1"/>
              <a:t>img</a:t>
            </a:r>
            <a:r>
              <a:rPr lang="en-US"/>
              <a:t>&gt;’ element displays a preview of the selected image.</a:t>
            </a:r>
          </a:p>
          <a:p>
            <a:r>
              <a:rPr lang="en-US" b="1"/>
              <a:t>5.Skills, Education, Experience, and Projects Inputs</a:t>
            </a:r>
            <a:r>
              <a:rPr lang="en-US"/>
              <a:t>:   Multiple Input fields are provided for skills, education, experience, and projects. These fields are initially set to read-only.</a:t>
            </a:r>
          </a:p>
          <a:p>
            <a:r>
              <a:rPr lang="en-US" b="1"/>
              <a:t>6.Add Project Button</a:t>
            </a:r>
            <a:r>
              <a:rPr lang="en-US"/>
              <a:t>:   A “Add Project</a:t>
            </a:r>
            <a:r>
              <a:rPr lang="en-IN"/>
              <a:t>” is provided for the user to add multiple project sections.</a:t>
            </a:r>
          </a:p>
          <a:p>
            <a:r>
              <a:rPr lang="en-IN" b="1"/>
              <a:t>7.JavaScript Functions</a:t>
            </a:r>
            <a:r>
              <a:rPr lang="en-IN"/>
              <a:t>:   JS functions are included to handle the image selection and toggle between read-only and edit modes for their input fields.</a:t>
            </a:r>
          </a:p>
          <a:p>
            <a:r>
              <a:rPr lang="en-IN" b="1"/>
              <a:t>8.Submit Button</a:t>
            </a:r>
            <a:r>
              <a:rPr lang="en-IN"/>
              <a:t>:   A submit Button is provided to generate the resume based on the entered data.</a:t>
            </a:r>
          </a:p>
          <a:p>
            <a:endParaRPr lang="en-US"/>
          </a:p>
        </p:txBody>
      </p:sp>
    </p:spTree>
    <p:extLst>
      <p:ext uri="{BB962C8B-B14F-4D97-AF65-F5344CB8AC3E}">
        <p14:creationId xmlns:p14="http://schemas.microsoft.com/office/powerpoint/2010/main" val="71775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1" descr="A screenshot of a computer&#10;&#10;Description automatically generated">
            <a:extLst>
              <a:ext uri="{FF2B5EF4-FFF2-40B4-BE49-F238E27FC236}">
                <a16:creationId xmlns:a16="http://schemas.microsoft.com/office/drawing/2014/main" id="{3600A341-220B-726F-756F-0BEDA18F0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62" y="252663"/>
            <a:ext cx="6978315" cy="6352673"/>
          </a:xfrm>
          <a:prstGeom prst="rect">
            <a:avLst/>
          </a:prstGeom>
        </p:spPr>
      </p:pic>
      <p:sp>
        <p:nvSpPr>
          <p:cNvPr id="3" name="Content Placeholder 2">
            <a:extLst>
              <a:ext uri="{FF2B5EF4-FFF2-40B4-BE49-F238E27FC236}">
                <a16:creationId xmlns:a16="http://schemas.microsoft.com/office/drawing/2014/main" id="{C0DD6467-FCDF-B8C1-2970-FB9915716791}"/>
              </a:ext>
            </a:extLst>
          </p:cNvPr>
          <p:cNvSpPr>
            <a:spLocks noGrp="1"/>
          </p:cNvSpPr>
          <p:nvPr>
            <p:ph idx="1"/>
          </p:nvPr>
        </p:nvSpPr>
        <p:spPr>
          <a:xfrm>
            <a:off x="7643972" y="987425"/>
            <a:ext cx="2784298" cy="4873625"/>
          </a:xfrm>
        </p:spPr>
        <p:txBody>
          <a:bodyPr>
            <a:normAutofit/>
          </a:bodyPr>
          <a:lstStyle/>
          <a:p>
            <a:r>
              <a:rPr lang="en-US" sz="2400" b="1"/>
              <a:t>                           </a:t>
            </a:r>
          </a:p>
          <a:p>
            <a:endParaRPr lang="en-US" sz="2400" b="1"/>
          </a:p>
          <a:p>
            <a:endParaRPr lang="en-US" sz="2400" b="1"/>
          </a:p>
          <a:p>
            <a:endParaRPr lang="en-US" sz="2400" b="1"/>
          </a:p>
          <a:p>
            <a:r>
              <a:rPr lang="en-US" sz="2400" b="1"/>
              <a:t>      Initial Layout</a:t>
            </a:r>
            <a:endParaRPr lang="en-IN" sz="2400" b="1"/>
          </a:p>
        </p:txBody>
      </p:sp>
    </p:spTree>
    <p:extLst>
      <p:ext uri="{BB962C8B-B14F-4D97-AF65-F5344CB8AC3E}">
        <p14:creationId xmlns:p14="http://schemas.microsoft.com/office/powerpoint/2010/main" val="13254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3D19-6250-EBD4-567C-9F2518565770}"/>
              </a:ext>
            </a:extLst>
          </p:cNvPr>
          <p:cNvSpPr>
            <a:spLocks noGrp="1"/>
          </p:cNvSpPr>
          <p:nvPr>
            <p:ph type="title"/>
          </p:nvPr>
        </p:nvSpPr>
        <p:spPr/>
        <p:txBody>
          <a:bodyPr/>
          <a:lstStyle/>
          <a:p>
            <a:r>
              <a:rPr lang="en-US"/>
              <a:t>Second Page Content</a:t>
            </a:r>
            <a:endParaRPr lang="en-IN"/>
          </a:p>
        </p:txBody>
      </p:sp>
      <p:sp>
        <p:nvSpPr>
          <p:cNvPr id="3" name="Content Placeholder 2">
            <a:extLst>
              <a:ext uri="{FF2B5EF4-FFF2-40B4-BE49-F238E27FC236}">
                <a16:creationId xmlns:a16="http://schemas.microsoft.com/office/drawing/2014/main" id="{64BDC943-EBCA-D0E8-89D6-AB4CE24B5DDE}"/>
              </a:ext>
            </a:extLst>
          </p:cNvPr>
          <p:cNvSpPr>
            <a:spLocks noGrp="1"/>
          </p:cNvSpPr>
          <p:nvPr>
            <p:ph idx="1"/>
          </p:nvPr>
        </p:nvSpPr>
        <p:spPr>
          <a:xfrm>
            <a:off x="525717" y="2521885"/>
            <a:ext cx="10077557" cy="4207688"/>
          </a:xfrm>
        </p:spPr>
        <p:txBody>
          <a:bodyPr>
            <a:normAutofit lnSpcReduction="10000"/>
          </a:bodyPr>
          <a:lstStyle/>
          <a:p>
            <a:r>
              <a:rPr lang="en-US"/>
              <a:t>The second part of the code represents the content that is displayed when the user submits the form. </a:t>
            </a:r>
          </a:p>
          <a:p>
            <a:endParaRPr lang="en-US"/>
          </a:p>
          <a:p>
            <a:r>
              <a:rPr lang="en-US" b="1"/>
              <a:t>1.PHP Data Retrieval</a:t>
            </a:r>
            <a:r>
              <a:rPr lang="en-US"/>
              <a:t>:   The code starts with PHP logic that retrieves the submitted form data using the ‘$_	POST’ super global. This data is assigned to variables for further usage.</a:t>
            </a:r>
          </a:p>
          <a:p>
            <a:r>
              <a:rPr lang="en-US" b="1"/>
              <a:t>2.Form Structure</a:t>
            </a:r>
            <a:r>
              <a:rPr lang="en-US"/>
              <a:t>:   The code then restructures the form to display the entered data in a read-only format.</a:t>
            </a:r>
          </a:p>
          <a:p>
            <a:r>
              <a:rPr lang="en-US" b="1"/>
              <a:t>3.Displaying the entered Data</a:t>
            </a:r>
            <a:r>
              <a:rPr lang="en-US"/>
              <a:t>:   Each input field in the form is populated with the user’s entered data, making the form act as a preview of the resume. The entered data is displayed using the PHP variables that were populated earlier.</a:t>
            </a:r>
          </a:p>
          <a:p>
            <a:endParaRPr lang="en-US"/>
          </a:p>
        </p:txBody>
      </p:sp>
    </p:spTree>
    <p:extLst>
      <p:ext uri="{BB962C8B-B14F-4D97-AF65-F5344CB8AC3E}">
        <p14:creationId xmlns:p14="http://schemas.microsoft.com/office/powerpoint/2010/main" val="951880503"/>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c479865-e94e-483d-8234-b814c17d418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0734D3D532A248BF2FA0199BBC75B6" ma:contentTypeVersion="12" ma:contentTypeDescription="Create a new document." ma:contentTypeScope="" ma:versionID="ebfe74b2a234af8f456730ef5af02111">
  <xsd:schema xmlns:xsd="http://www.w3.org/2001/XMLSchema" xmlns:xs="http://www.w3.org/2001/XMLSchema" xmlns:p="http://schemas.microsoft.com/office/2006/metadata/properties" xmlns:ns3="6c479865-e94e-483d-8234-b814c17d4186" xmlns:ns4="29762ad6-568d-41e4-93dd-d992900a015e" targetNamespace="http://schemas.microsoft.com/office/2006/metadata/properties" ma:root="true" ma:fieldsID="672d06fd36c3aa1a3ec2618b3e6dab97" ns3:_="" ns4:_="">
    <xsd:import namespace="6c479865-e94e-483d-8234-b814c17d4186"/>
    <xsd:import namespace="29762ad6-568d-41e4-93dd-d992900a015e"/>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479865-e94e-483d-8234-b814c17d4186"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762ad6-568d-41e4-93dd-d992900a015e"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F8D64F-4359-4946-9270-F39B8EC94B1B}">
  <ds:schemaRefs>
    <ds:schemaRef ds:uri="29762ad6-568d-41e4-93dd-d992900a015e"/>
    <ds:schemaRef ds:uri="6c479865-e94e-483d-8234-b814c17d41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4A4C838-629A-407C-8F22-8DD3472268AC}">
  <ds:schemaRefs>
    <ds:schemaRef ds:uri="29762ad6-568d-41e4-93dd-d992900a015e"/>
    <ds:schemaRef ds:uri="6c479865-e94e-483d-8234-b814c17d41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226558A-AE59-451E-9701-D6226EBD5A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RocaVTI</vt:lpstr>
      <vt:lpstr>Resume Builder</vt:lpstr>
      <vt:lpstr>Problem Statement</vt:lpstr>
      <vt:lpstr>Team Members:</vt:lpstr>
      <vt:lpstr>Table of Contents:</vt:lpstr>
      <vt:lpstr>Technologies Used</vt:lpstr>
      <vt:lpstr>First Page Content</vt:lpstr>
      <vt:lpstr>PowerPoint Presentation</vt:lpstr>
      <vt:lpstr>PowerPoint Presentation</vt:lpstr>
      <vt:lpstr>Second Page Content</vt:lpstr>
      <vt:lpstr>PowerPoint Presentation</vt:lpstr>
      <vt:lpstr>PowerPoint Presentation</vt:lpstr>
      <vt:lpstr>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Builder</dc:title>
  <dc:creator>Uppala Jayasree</dc:creator>
  <cp:revision>1</cp:revision>
  <dcterms:created xsi:type="dcterms:W3CDTF">2023-08-13T04:16:49Z</dcterms:created>
  <dcterms:modified xsi:type="dcterms:W3CDTF">2023-08-13T17:12:57Z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0x010100740734D3D532A248BF2FA0199BBC75B6</vt:lpwstr>
  </property>
</Properties>
</file>