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11410-CE44-2619-8353-6BB7D953CCFE}" v="340" dt="2023-08-18T09:27:52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lesh Saravanan" userId="S::sailesh.saravanan@bounteous.com::ec9f613f-80d6-489c-8ade-4ea2d82cfdfd" providerId="AD" clId="Web-{26E11410-CE44-2619-8353-6BB7D953CCFE}"/>
    <pc:docChg chg="addSld delSld modSld sldOrd addMainMaster delMainMaster">
      <pc:chgData name="Sailesh Saravanan" userId="S::sailesh.saravanan@bounteous.com::ec9f613f-80d6-489c-8ade-4ea2d82cfdfd" providerId="AD" clId="Web-{26E11410-CE44-2619-8353-6BB7D953CCFE}" dt="2023-08-18T09:27:52.578" v="320" actId="20577"/>
      <pc:docMkLst>
        <pc:docMk/>
      </pc:docMkLst>
      <pc:sldChg chg="addSp delSp modSp mod setBg modClrScheme chgLayout">
        <pc:chgData name="Sailesh Saravanan" userId="S::sailesh.saravanan@bounteous.com::ec9f613f-80d6-489c-8ade-4ea2d82cfdfd" providerId="AD" clId="Web-{26E11410-CE44-2619-8353-6BB7D953CCFE}" dt="2023-08-18T07:23:03.293" v="12"/>
        <pc:sldMkLst>
          <pc:docMk/>
          <pc:sldMk cId="3601082625" sldId="256"/>
        </pc:sldMkLst>
        <pc:spChg chg="mod">
          <ac:chgData name="Sailesh Saravanan" userId="S::sailesh.saravanan@bounteous.com::ec9f613f-80d6-489c-8ade-4ea2d82cfdfd" providerId="AD" clId="Web-{26E11410-CE44-2619-8353-6BB7D953CCFE}" dt="2023-08-18T07:23:03.293" v="12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Sailesh Saravanan" userId="S::sailesh.saravanan@bounteous.com::ec9f613f-80d6-489c-8ade-4ea2d82cfdfd" providerId="AD" clId="Web-{26E11410-CE44-2619-8353-6BB7D953CCFE}" dt="2023-08-18T07:23:03.293" v="12"/>
          <ac:spMkLst>
            <pc:docMk/>
            <pc:sldMk cId="3601082625" sldId="256"/>
            <ac:spMk id="3" creationId="{00000000-0000-0000-0000-000000000000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7:23:03.199" v="11"/>
          <ac:spMkLst>
            <pc:docMk/>
            <pc:sldMk cId="3601082625" sldId="256"/>
            <ac:spMk id="9" creationId="{8A95209C-5275-4E15-8EA7-7F42980ABF2D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7:23:03.199" v="11"/>
          <ac:spMkLst>
            <pc:docMk/>
            <pc:sldMk cId="3601082625" sldId="256"/>
            <ac:spMk id="11" creationId="{4F2ED431-E304-4FF0-9F4E-032783C9D612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7:23:03.199" v="11"/>
          <ac:spMkLst>
            <pc:docMk/>
            <pc:sldMk cId="3601082625" sldId="256"/>
            <ac:spMk id="13" creationId="{4E87FCFB-2CCE-460D-B3DD-557C8BD1B94A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7:23:03.293" v="12"/>
          <ac:spMkLst>
            <pc:docMk/>
            <pc:sldMk cId="3601082625" sldId="256"/>
            <ac:spMk id="43" creationId="{4187D111-0A9D-421B-84EB-FC5811C3A931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7:23:03.293" v="12"/>
          <ac:spMkLst>
            <pc:docMk/>
            <pc:sldMk cId="3601082625" sldId="256"/>
            <ac:spMk id="44" creationId="{729E7B49-E1D9-4EAE-8B30-D958A9580767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7:23:03.293" v="12"/>
          <ac:spMkLst>
            <pc:docMk/>
            <pc:sldMk cId="3601082625" sldId="256"/>
            <ac:spMk id="46" creationId="{D2BA0570-7BB5-4FB7-B41A-048CE0327BAC}"/>
          </ac:spMkLst>
        </pc:spChg>
        <pc:grpChg chg="add">
          <ac:chgData name="Sailesh Saravanan" userId="S::sailesh.saravanan@bounteous.com::ec9f613f-80d6-489c-8ade-4ea2d82cfdfd" providerId="AD" clId="Web-{26E11410-CE44-2619-8353-6BB7D953CCFE}" dt="2023-08-18T07:23:03.293" v="12"/>
          <ac:grpSpMkLst>
            <pc:docMk/>
            <pc:sldMk cId="3601082625" sldId="256"/>
            <ac:grpSpMk id="45" creationId="{A0064D7E-06DA-49C2-98D1-4C063EBE9ECE}"/>
          </ac:grpSpMkLst>
        </pc:grpChg>
        <pc:picChg chg="add del">
          <ac:chgData name="Sailesh Saravanan" userId="S::sailesh.saravanan@bounteous.com::ec9f613f-80d6-489c-8ade-4ea2d82cfdfd" providerId="AD" clId="Web-{26E11410-CE44-2619-8353-6BB7D953CCFE}" dt="2023-08-18T07:23:03.199" v="11"/>
          <ac:picMkLst>
            <pc:docMk/>
            <pc:sldMk cId="3601082625" sldId="256"/>
            <ac:picMk id="4" creationId="{78C128D4-9830-6EC9-30EA-A3493C84F2F7}"/>
          </ac:picMkLst>
        </pc:picChg>
        <pc:picChg chg="add">
          <ac:chgData name="Sailesh Saravanan" userId="S::sailesh.saravanan@bounteous.com::ec9f613f-80d6-489c-8ade-4ea2d82cfdfd" providerId="AD" clId="Web-{26E11410-CE44-2619-8353-6BB7D953CCFE}" dt="2023-08-18T07:23:03.293" v="12"/>
          <ac:picMkLst>
            <pc:docMk/>
            <pc:sldMk cId="3601082625" sldId="256"/>
            <ac:picMk id="48" creationId="{7B446A4F-6576-B48C-F185-3AB9A84506F4}"/>
          </ac:picMkLst>
        </pc:picChg>
      </pc:sldChg>
      <pc:sldChg chg="addSp delSp modSp new mod setBg">
        <pc:chgData name="Sailesh Saravanan" userId="S::sailesh.saravanan@bounteous.com::ec9f613f-80d6-489c-8ade-4ea2d82cfdfd" providerId="AD" clId="Web-{26E11410-CE44-2619-8353-6BB7D953CCFE}" dt="2023-08-18T07:27:24.770" v="45"/>
        <pc:sldMkLst>
          <pc:docMk/>
          <pc:sldMk cId="2181460504" sldId="257"/>
        </pc:sldMkLst>
        <pc:spChg chg="mod">
          <ac:chgData name="Sailesh Saravanan" userId="S::sailesh.saravanan@bounteous.com::ec9f613f-80d6-489c-8ade-4ea2d82cfdfd" providerId="AD" clId="Web-{26E11410-CE44-2619-8353-6BB7D953CCFE}" dt="2023-08-18T07:27:24.770" v="45"/>
          <ac:spMkLst>
            <pc:docMk/>
            <pc:sldMk cId="2181460504" sldId="257"/>
            <ac:spMk id="2" creationId="{29FEC53B-8932-F868-07BF-5ACC9DE4FC9E}"/>
          </ac:spMkLst>
        </pc:spChg>
        <pc:spChg chg="mod">
          <ac:chgData name="Sailesh Saravanan" userId="S::sailesh.saravanan@bounteous.com::ec9f613f-80d6-489c-8ade-4ea2d82cfdfd" providerId="AD" clId="Web-{26E11410-CE44-2619-8353-6BB7D953CCFE}" dt="2023-08-18T07:27:24.770" v="45"/>
          <ac:spMkLst>
            <pc:docMk/>
            <pc:sldMk cId="2181460504" sldId="257"/>
            <ac:spMk id="3" creationId="{E80D8E46-B68C-2E89-5D94-AF1F5F860F11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7:27:24.770" v="45"/>
          <ac:spMkLst>
            <pc:docMk/>
            <pc:sldMk cId="2181460504" sldId="257"/>
            <ac:spMk id="9" creationId="{1C582B07-D0F0-4B6B-A5D9-D2F192CB3A4E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7:27:24.770" v="45"/>
          <ac:spMkLst>
            <pc:docMk/>
            <pc:sldMk cId="2181460504" sldId="257"/>
            <ac:spMk id="44" creationId="{BEAC0A80-07D3-49CB-87C3-BC34F219DFF7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7:27:24.770" v="45"/>
          <ac:spMkLst>
            <pc:docMk/>
            <pc:sldMk cId="2181460504" sldId="257"/>
            <ac:spMk id="49" creationId="{1C582B07-D0F0-4B6B-A5D9-D2F192CB3A4E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7:27:24.770" v="45"/>
          <ac:spMkLst>
            <pc:docMk/>
            <pc:sldMk cId="2181460504" sldId="257"/>
            <ac:spMk id="84" creationId="{BEAC0A80-07D3-49CB-87C3-BC34F219DFF7}"/>
          </ac:spMkLst>
        </pc:spChg>
        <pc:grpChg chg="add del">
          <ac:chgData name="Sailesh Saravanan" userId="S::sailesh.saravanan@bounteous.com::ec9f613f-80d6-489c-8ade-4ea2d82cfdfd" providerId="AD" clId="Web-{26E11410-CE44-2619-8353-6BB7D953CCFE}" dt="2023-08-18T07:27:24.770" v="45"/>
          <ac:grpSpMkLst>
            <pc:docMk/>
            <pc:sldMk cId="2181460504" sldId="257"/>
            <ac:grpSpMk id="11" creationId="{4D431671-5191-4947-8899-E90505A70426}"/>
          </ac:grpSpMkLst>
        </pc:grpChg>
        <pc:grpChg chg="add">
          <ac:chgData name="Sailesh Saravanan" userId="S::sailesh.saravanan@bounteous.com::ec9f613f-80d6-489c-8ade-4ea2d82cfdfd" providerId="AD" clId="Web-{26E11410-CE44-2619-8353-6BB7D953CCFE}" dt="2023-08-18T07:27:24.770" v="45"/>
          <ac:grpSpMkLst>
            <pc:docMk/>
            <pc:sldMk cId="2181460504" sldId="257"/>
            <ac:grpSpMk id="51" creationId="{4D431671-5191-4947-8899-E90505A70426}"/>
          </ac:grpSpMkLst>
        </pc:grpChg>
        <pc:picChg chg="add mod">
          <ac:chgData name="Sailesh Saravanan" userId="S::sailesh.saravanan@bounteous.com::ec9f613f-80d6-489c-8ade-4ea2d82cfdfd" providerId="AD" clId="Web-{26E11410-CE44-2619-8353-6BB7D953CCFE}" dt="2023-08-18T07:27:24.770" v="45"/>
          <ac:picMkLst>
            <pc:docMk/>
            <pc:sldMk cId="2181460504" sldId="257"/>
            <ac:picMk id="5" creationId="{03DA6EBD-D542-32A2-5E4F-953DDD16C748}"/>
          </ac:picMkLst>
        </pc:picChg>
      </pc:sldChg>
      <pc:sldChg chg="addSp modSp new mod setBg">
        <pc:chgData name="Sailesh Saravanan" userId="S::sailesh.saravanan@bounteous.com::ec9f613f-80d6-489c-8ade-4ea2d82cfdfd" providerId="AD" clId="Web-{26E11410-CE44-2619-8353-6BB7D953CCFE}" dt="2023-08-18T07:29:43.072" v="51"/>
        <pc:sldMkLst>
          <pc:docMk/>
          <pc:sldMk cId="671146723" sldId="258"/>
        </pc:sldMkLst>
        <pc:spChg chg="mod">
          <ac:chgData name="Sailesh Saravanan" userId="S::sailesh.saravanan@bounteous.com::ec9f613f-80d6-489c-8ade-4ea2d82cfdfd" providerId="AD" clId="Web-{26E11410-CE44-2619-8353-6BB7D953CCFE}" dt="2023-08-18T07:29:43.072" v="51"/>
          <ac:spMkLst>
            <pc:docMk/>
            <pc:sldMk cId="671146723" sldId="258"/>
            <ac:spMk id="2" creationId="{17E01A6A-DD1A-6FA0-B575-D3FFE1FEEBEE}"/>
          </ac:spMkLst>
        </pc:spChg>
        <pc:spChg chg="mod">
          <ac:chgData name="Sailesh Saravanan" userId="S::sailesh.saravanan@bounteous.com::ec9f613f-80d6-489c-8ade-4ea2d82cfdfd" providerId="AD" clId="Web-{26E11410-CE44-2619-8353-6BB7D953CCFE}" dt="2023-08-18T07:29:43.072" v="51"/>
          <ac:spMkLst>
            <pc:docMk/>
            <pc:sldMk cId="671146723" sldId="258"/>
            <ac:spMk id="3" creationId="{202152A1-1699-1B18-5058-8E859D336373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7:29:43.072" v="51"/>
          <ac:spMkLst>
            <pc:docMk/>
            <pc:sldMk cId="671146723" sldId="258"/>
            <ac:spMk id="9" creationId="{1C582B07-D0F0-4B6B-A5D9-D2F192CB3A4E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7:29:43.072" v="51"/>
          <ac:spMkLst>
            <pc:docMk/>
            <pc:sldMk cId="671146723" sldId="258"/>
            <ac:spMk id="44" creationId="{BEAC0A80-07D3-49CB-87C3-BC34F219DFF7}"/>
          </ac:spMkLst>
        </pc:spChg>
        <pc:grpChg chg="add">
          <ac:chgData name="Sailesh Saravanan" userId="S::sailesh.saravanan@bounteous.com::ec9f613f-80d6-489c-8ade-4ea2d82cfdfd" providerId="AD" clId="Web-{26E11410-CE44-2619-8353-6BB7D953CCFE}" dt="2023-08-18T07:29:43.072" v="51"/>
          <ac:grpSpMkLst>
            <pc:docMk/>
            <pc:sldMk cId="671146723" sldId="258"/>
            <ac:grpSpMk id="11" creationId="{4D431671-5191-4947-8899-E90505A70426}"/>
          </ac:grpSpMkLst>
        </pc:grpChg>
        <pc:picChg chg="add">
          <ac:chgData name="Sailesh Saravanan" userId="S::sailesh.saravanan@bounteous.com::ec9f613f-80d6-489c-8ade-4ea2d82cfdfd" providerId="AD" clId="Web-{26E11410-CE44-2619-8353-6BB7D953CCFE}" dt="2023-08-18T07:29:43.072" v="51"/>
          <ac:picMkLst>
            <pc:docMk/>
            <pc:sldMk cId="671146723" sldId="258"/>
            <ac:picMk id="5" creationId="{6403E930-3866-0B3F-AD7C-F0960DB082F5}"/>
          </ac:picMkLst>
        </pc:picChg>
      </pc:sldChg>
      <pc:sldChg chg="addSp modSp new mod setBg">
        <pc:chgData name="Sailesh Saravanan" userId="S::sailesh.saravanan@bounteous.com::ec9f613f-80d6-489c-8ade-4ea2d82cfdfd" providerId="AD" clId="Web-{26E11410-CE44-2619-8353-6BB7D953CCFE}" dt="2023-08-18T07:30:46.230" v="63" actId="14100"/>
        <pc:sldMkLst>
          <pc:docMk/>
          <pc:sldMk cId="2293067066" sldId="259"/>
        </pc:sldMkLst>
        <pc:spChg chg="mod">
          <ac:chgData name="Sailesh Saravanan" userId="S::sailesh.saravanan@bounteous.com::ec9f613f-80d6-489c-8ade-4ea2d82cfdfd" providerId="AD" clId="Web-{26E11410-CE44-2619-8353-6BB7D953CCFE}" dt="2023-08-18T07:30:41.511" v="62" actId="14100"/>
          <ac:spMkLst>
            <pc:docMk/>
            <pc:sldMk cId="2293067066" sldId="259"/>
            <ac:spMk id="2" creationId="{7B90D6C4-84FC-6953-6B12-4BB1DC51513C}"/>
          </ac:spMkLst>
        </pc:spChg>
        <pc:spChg chg="mod">
          <ac:chgData name="Sailesh Saravanan" userId="S::sailesh.saravanan@bounteous.com::ec9f613f-80d6-489c-8ade-4ea2d82cfdfd" providerId="AD" clId="Web-{26E11410-CE44-2619-8353-6BB7D953CCFE}" dt="2023-08-18T07:30:46.230" v="63" actId="14100"/>
          <ac:spMkLst>
            <pc:docMk/>
            <pc:sldMk cId="2293067066" sldId="259"/>
            <ac:spMk id="3" creationId="{3995B477-AF53-E52E-79FA-B77E93F0ACE3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7:30:09.682" v="59"/>
          <ac:spMkLst>
            <pc:docMk/>
            <pc:sldMk cId="2293067066" sldId="259"/>
            <ac:spMk id="8" creationId="{2FD1FEA2-AFB3-4160-AD46-30A807296446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7:30:09.682" v="59"/>
          <ac:spMkLst>
            <pc:docMk/>
            <pc:sldMk cId="2293067066" sldId="259"/>
            <ac:spMk id="43" creationId="{9AA2BC59-928B-43C3-B9E7-D77D4F3EE7EA}"/>
          </ac:spMkLst>
        </pc:spChg>
        <pc:grpChg chg="add">
          <ac:chgData name="Sailesh Saravanan" userId="S::sailesh.saravanan@bounteous.com::ec9f613f-80d6-489c-8ade-4ea2d82cfdfd" providerId="AD" clId="Web-{26E11410-CE44-2619-8353-6BB7D953CCFE}" dt="2023-08-18T07:30:09.682" v="59"/>
          <ac:grpSpMkLst>
            <pc:docMk/>
            <pc:sldMk cId="2293067066" sldId="259"/>
            <ac:grpSpMk id="10" creationId="{514AF8D4-8E5C-4E3A-999F-1FE86654EE48}"/>
          </ac:grpSpMkLst>
        </pc:grpChg>
      </pc:sldChg>
      <pc:sldChg chg="addSp delSp modSp new mod setBg">
        <pc:chgData name="Sailesh Saravanan" userId="S::sailesh.saravanan@bounteous.com::ec9f613f-80d6-489c-8ade-4ea2d82cfdfd" providerId="AD" clId="Web-{26E11410-CE44-2619-8353-6BB7D953CCFE}" dt="2023-08-18T07:49:31.831" v="144"/>
        <pc:sldMkLst>
          <pc:docMk/>
          <pc:sldMk cId="1143530924" sldId="260"/>
        </pc:sldMkLst>
        <pc:spChg chg="mod">
          <ac:chgData name="Sailesh Saravanan" userId="S::sailesh.saravanan@bounteous.com::ec9f613f-80d6-489c-8ade-4ea2d82cfdfd" providerId="AD" clId="Web-{26E11410-CE44-2619-8353-6BB7D953CCFE}" dt="2023-08-18T07:49:31.831" v="144"/>
          <ac:spMkLst>
            <pc:docMk/>
            <pc:sldMk cId="1143530924" sldId="260"/>
            <ac:spMk id="2" creationId="{F288AA59-3C1A-3F3A-AB87-02DDC6257727}"/>
          </ac:spMkLst>
        </pc:spChg>
        <pc:spChg chg="mod">
          <ac:chgData name="Sailesh Saravanan" userId="S::sailesh.saravanan@bounteous.com::ec9f613f-80d6-489c-8ade-4ea2d82cfdfd" providerId="AD" clId="Web-{26E11410-CE44-2619-8353-6BB7D953CCFE}" dt="2023-08-18T07:49:31.831" v="144"/>
          <ac:spMkLst>
            <pc:docMk/>
            <pc:sldMk cId="1143530924" sldId="260"/>
            <ac:spMk id="3" creationId="{DE5DEA41-A4A1-9BEA-61EC-E4F5E31B483E}"/>
          </ac:spMkLst>
        </pc:spChg>
        <pc:spChg chg="add mod">
          <ac:chgData name="Sailesh Saravanan" userId="S::sailesh.saravanan@bounteous.com::ec9f613f-80d6-489c-8ade-4ea2d82cfdfd" providerId="AD" clId="Web-{26E11410-CE44-2619-8353-6BB7D953CCFE}" dt="2023-08-18T07:49:31.831" v="144"/>
          <ac:spMkLst>
            <pc:docMk/>
            <pc:sldMk cId="1143530924" sldId="260"/>
            <ac:spMk id="5" creationId="{CFA8AA49-2265-9137-6468-2D7F74E85AAD}"/>
          </ac:spMkLst>
        </pc:spChg>
        <pc:spChg chg="add mod">
          <ac:chgData name="Sailesh Saravanan" userId="S::sailesh.saravanan@bounteous.com::ec9f613f-80d6-489c-8ade-4ea2d82cfdfd" providerId="AD" clId="Web-{26E11410-CE44-2619-8353-6BB7D953CCFE}" dt="2023-08-18T07:49:31.831" v="144"/>
          <ac:spMkLst>
            <pc:docMk/>
            <pc:sldMk cId="1143530924" sldId="260"/>
            <ac:spMk id="7" creationId="{DA1F6C7E-EA6E-4EF4-3B40-D65C70FEE9F9}"/>
          </ac:spMkLst>
        </pc:spChg>
        <pc:spChg chg="add mod">
          <ac:chgData name="Sailesh Saravanan" userId="S::sailesh.saravanan@bounteous.com::ec9f613f-80d6-489c-8ade-4ea2d82cfdfd" providerId="AD" clId="Web-{26E11410-CE44-2619-8353-6BB7D953CCFE}" dt="2023-08-18T07:49:31.831" v="144"/>
          <ac:spMkLst>
            <pc:docMk/>
            <pc:sldMk cId="1143530924" sldId="260"/>
            <ac:spMk id="8" creationId="{CA9930EB-54B5-2A56-5D5A-9C1FEA0D502B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7:49:31.800" v="143"/>
          <ac:spMkLst>
            <pc:docMk/>
            <pc:sldMk cId="1143530924" sldId="260"/>
            <ac:spMk id="14" creationId="{9663BDD8-36FC-48B0-8862-3B51BE4F77DA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7:49:31.800" v="143"/>
          <ac:spMkLst>
            <pc:docMk/>
            <pc:sldMk cId="1143530924" sldId="260"/>
            <ac:spMk id="49" creationId="{1DEA6A44-CD60-4DFD-802B-A4F4BFCB7116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7:49:31.831" v="144"/>
          <ac:spMkLst>
            <pc:docMk/>
            <pc:sldMk cId="1143530924" sldId="260"/>
            <ac:spMk id="51" creationId="{9663BDD8-36FC-48B0-8862-3B51BE4F77DA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7:49:31.831" v="144"/>
          <ac:spMkLst>
            <pc:docMk/>
            <pc:sldMk cId="1143530924" sldId="260"/>
            <ac:spMk id="53" creationId="{63D6C682-FD57-4DF7-854F-DD140E1E29B3}"/>
          </ac:spMkLst>
        </pc:spChg>
        <pc:grpChg chg="add del">
          <ac:chgData name="Sailesh Saravanan" userId="S::sailesh.saravanan@bounteous.com::ec9f613f-80d6-489c-8ade-4ea2d82cfdfd" providerId="AD" clId="Web-{26E11410-CE44-2619-8353-6BB7D953CCFE}" dt="2023-08-18T07:49:31.800" v="143"/>
          <ac:grpSpMkLst>
            <pc:docMk/>
            <pc:sldMk cId="1143530924" sldId="260"/>
            <ac:grpSpMk id="16" creationId="{B27757FA-E22B-4C03-A927-1E4B4A5855BB}"/>
          </ac:grpSpMkLst>
        </pc:grpChg>
        <pc:grpChg chg="add">
          <ac:chgData name="Sailesh Saravanan" userId="S::sailesh.saravanan@bounteous.com::ec9f613f-80d6-489c-8ade-4ea2d82cfdfd" providerId="AD" clId="Web-{26E11410-CE44-2619-8353-6BB7D953CCFE}" dt="2023-08-18T07:49:31.831" v="144"/>
          <ac:grpSpMkLst>
            <pc:docMk/>
            <pc:sldMk cId="1143530924" sldId="260"/>
            <ac:grpSpMk id="52" creationId="{C15A19D0-2BD2-47E7-A51B-B8083A14E791}"/>
          </ac:grpSpMkLst>
        </pc:grpChg>
        <pc:picChg chg="add mod modCrop">
          <ac:chgData name="Sailesh Saravanan" userId="S::sailesh.saravanan@bounteous.com::ec9f613f-80d6-489c-8ade-4ea2d82cfdfd" providerId="AD" clId="Web-{26E11410-CE44-2619-8353-6BB7D953CCFE}" dt="2023-08-18T07:49:31.831" v="144"/>
          <ac:picMkLst>
            <pc:docMk/>
            <pc:sldMk cId="1143530924" sldId="260"/>
            <ac:picMk id="4" creationId="{C122CD7C-96C1-42D0-7C1C-FF55E98EA0D0}"/>
          </ac:picMkLst>
        </pc:picChg>
        <pc:picChg chg="add mod">
          <ac:chgData name="Sailesh Saravanan" userId="S::sailesh.saravanan@bounteous.com::ec9f613f-80d6-489c-8ade-4ea2d82cfdfd" providerId="AD" clId="Web-{26E11410-CE44-2619-8353-6BB7D953CCFE}" dt="2023-08-18T07:49:31.831" v="144"/>
          <ac:picMkLst>
            <pc:docMk/>
            <pc:sldMk cId="1143530924" sldId="260"/>
            <ac:picMk id="6" creationId="{D18BC339-7B0E-3DDC-455E-304C37A09C66}"/>
          </ac:picMkLst>
        </pc:picChg>
      </pc:sldChg>
      <pc:sldChg chg="addSp delSp modSp new mod setBg">
        <pc:chgData name="Sailesh Saravanan" userId="S::sailesh.saravanan@bounteous.com::ec9f613f-80d6-489c-8ade-4ea2d82cfdfd" providerId="AD" clId="Web-{26E11410-CE44-2619-8353-6BB7D953CCFE}" dt="2023-08-18T07:57:37.628" v="231"/>
        <pc:sldMkLst>
          <pc:docMk/>
          <pc:sldMk cId="1516267916" sldId="261"/>
        </pc:sldMkLst>
        <pc:spChg chg="mod">
          <ac:chgData name="Sailesh Saravanan" userId="S::sailesh.saravanan@bounteous.com::ec9f613f-80d6-489c-8ade-4ea2d82cfdfd" providerId="AD" clId="Web-{26E11410-CE44-2619-8353-6BB7D953CCFE}" dt="2023-08-18T07:54:49.529" v="159"/>
          <ac:spMkLst>
            <pc:docMk/>
            <pc:sldMk cId="1516267916" sldId="261"/>
            <ac:spMk id="2" creationId="{62FF83FD-5B65-6380-76EF-75A368362B1B}"/>
          </ac:spMkLst>
        </pc:spChg>
        <pc:spChg chg="del">
          <ac:chgData name="Sailesh Saravanan" userId="S::sailesh.saravanan@bounteous.com::ec9f613f-80d6-489c-8ade-4ea2d82cfdfd" providerId="AD" clId="Web-{26E11410-CE44-2619-8353-6BB7D953CCFE}" dt="2023-08-18T07:54:37.810" v="158"/>
          <ac:spMkLst>
            <pc:docMk/>
            <pc:sldMk cId="1516267916" sldId="261"/>
            <ac:spMk id="3" creationId="{826586AA-883C-1D28-874C-6C259FF465FF}"/>
          </ac:spMkLst>
        </pc:spChg>
        <pc:spChg chg="add mod">
          <ac:chgData name="Sailesh Saravanan" userId="S::sailesh.saravanan@bounteous.com::ec9f613f-80d6-489c-8ade-4ea2d82cfdfd" providerId="AD" clId="Web-{26E11410-CE44-2619-8353-6BB7D953CCFE}" dt="2023-08-18T07:57:37.628" v="231"/>
          <ac:spMkLst>
            <pc:docMk/>
            <pc:sldMk cId="1516267916" sldId="261"/>
            <ac:spMk id="8" creationId="{C55910ED-C8B5-C77F-7301-06A2547AFCB1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7:57:37.628" v="231"/>
          <ac:spMkLst>
            <pc:docMk/>
            <pc:sldMk cId="1516267916" sldId="261"/>
            <ac:spMk id="11" creationId="{1C582B07-D0F0-4B6B-A5D9-D2F192CB3A4E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7:57:37.628" v="231"/>
          <ac:spMkLst>
            <pc:docMk/>
            <pc:sldMk cId="1516267916" sldId="261"/>
            <ac:spMk id="46" creationId="{BEAC0A80-07D3-49CB-87C3-BC34F219DFF7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7:57:37.628" v="231"/>
          <ac:spMkLst>
            <pc:docMk/>
            <pc:sldMk cId="1516267916" sldId="261"/>
            <ac:spMk id="51" creationId="{1C582B07-D0F0-4B6B-A5D9-D2F192CB3A4E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7:57:37.628" v="231"/>
          <ac:spMkLst>
            <pc:docMk/>
            <pc:sldMk cId="1516267916" sldId="261"/>
            <ac:spMk id="86" creationId="{BEAC0A80-07D3-49CB-87C3-BC34F219DFF7}"/>
          </ac:spMkLst>
        </pc:spChg>
        <pc:grpChg chg="add del">
          <ac:chgData name="Sailesh Saravanan" userId="S::sailesh.saravanan@bounteous.com::ec9f613f-80d6-489c-8ade-4ea2d82cfdfd" providerId="AD" clId="Web-{26E11410-CE44-2619-8353-6BB7D953CCFE}" dt="2023-08-18T07:57:37.628" v="231"/>
          <ac:grpSpMkLst>
            <pc:docMk/>
            <pc:sldMk cId="1516267916" sldId="261"/>
            <ac:grpSpMk id="13" creationId="{4D431671-5191-4947-8899-E90505A70426}"/>
          </ac:grpSpMkLst>
        </pc:grpChg>
        <pc:grpChg chg="add">
          <ac:chgData name="Sailesh Saravanan" userId="S::sailesh.saravanan@bounteous.com::ec9f613f-80d6-489c-8ade-4ea2d82cfdfd" providerId="AD" clId="Web-{26E11410-CE44-2619-8353-6BB7D953CCFE}" dt="2023-08-18T07:57:37.628" v="231"/>
          <ac:grpSpMkLst>
            <pc:docMk/>
            <pc:sldMk cId="1516267916" sldId="261"/>
            <ac:grpSpMk id="53" creationId="{4D431671-5191-4947-8899-E90505A70426}"/>
          </ac:grpSpMkLst>
        </pc:grpChg>
        <pc:picChg chg="add mod ord">
          <ac:chgData name="Sailesh Saravanan" userId="S::sailesh.saravanan@bounteous.com::ec9f613f-80d6-489c-8ade-4ea2d82cfdfd" providerId="AD" clId="Web-{26E11410-CE44-2619-8353-6BB7D953CCFE}" dt="2023-08-18T07:54:49.529" v="159"/>
          <ac:picMkLst>
            <pc:docMk/>
            <pc:sldMk cId="1516267916" sldId="261"/>
            <ac:picMk id="4" creationId="{4EDA10D3-919E-1CBC-3464-C5CB001B2DBA}"/>
          </ac:picMkLst>
        </pc:picChg>
      </pc:sldChg>
      <pc:sldChg chg="addSp modSp new mod setBg">
        <pc:chgData name="Sailesh Saravanan" userId="S::sailesh.saravanan@bounteous.com::ec9f613f-80d6-489c-8ade-4ea2d82cfdfd" providerId="AD" clId="Web-{26E11410-CE44-2619-8353-6BB7D953CCFE}" dt="2023-08-18T09:18:16.561" v="237"/>
        <pc:sldMkLst>
          <pc:docMk/>
          <pc:sldMk cId="154497661" sldId="262"/>
        </pc:sldMkLst>
        <pc:spChg chg="mod">
          <ac:chgData name="Sailesh Saravanan" userId="S::sailesh.saravanan@bounteous.com::ec9f613f-80d6-489c-8ade-4ea2d82cfdfd" providerId="AD" clId="Web-{26E11410-CE44-2619-8353-6BB7D953CCFE}" dt="2023-08-18T09:18:16.561" v="237"/>
          <ac:spMkLst>
            <pc:docMk/>
            <pc:sldMk cId="154497661" sldId="262"/>
            <ac:spMk id="2" creationId="{68F34019-A835-2A76-C447-C0705A287D39}"/>
          </ac:spMkLst>
        </pc:spChg>
        <pc:spChg chg="mod">
          <ac:chgData name="Sailesh Saravanan" userId="S::sailesh.saravanan@bounteous.com::ec9f613f-80d6-489c-8ade-4ea2d82cfdfd" providerId="AD" clId="Web-{26E11410-CE44-2619-8353-6BB7D953CCFE}" dt="2023-08-18T09:18:16.561" v="237"/>
          <ac:spMkLst>
            <pc:docMk/>
            <pc:sldMk cId="154497661" sldId="262"/>
            <ac:spMk id="3" creationId="{477EC7D4-6961-745A-9EFE-B710301C7177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9:18:16.561" v="237"/>
          <ac:spMkLst>
            <pc:docMk/>
            <pc:sldMk cId="154497661" sldId="262"/>
            <ac:spMk id="8" creationId="{2FD1FEA2-AFB3-4160-AD46-30A807296446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9:18:16.561" v="237"/>
          <ac:spMkLst>
            <pc:docMk/>
            <pc:sldMk cId="154497661" sldId="262"/>
            <ac:spMk id="43" creationId="{9AA2BC59-928B-43C3-B9E7-D77D4F3EE7EA}"/>
          </ac:spMkLst>
        </pc:spChg>
        <pc:grpChg chg="add">
          <ac:chgData name="Sailesh Saravanan" userId="S::sailesh.saravanan@bounteous.com::ec9f613f-80d6-489c-8ade-4ea2d82cfdfd" providerId="AD" clId="Web-{26E11410-CE44-2619-8353-6BB7D953CCFE}" dt="2023-08-18T09:18:16.561" v="237"/>
          <ac:grpSpMkLst>
            <pc:docMk/>
            <pc:sldMk cId="154497661" sldId="262"/>
            <ac:grpSpMk id="10" creationId="{514AF8D4-8E5C-4E3A-999F-1FE86654EE48}"/>
          </ac:grpSpMkLst>
        </pc:grpChg>
      </pc:sldChg>
      <pc:sldChg chg="addSp delSp modSp new mod ord setBg addAnim delAnim">
        <pc:chgData name="Sailesh Saravanan" userId="S::sailesh.saravanan@bounteous.com::ec9f613f-80d6-489c-8ade-4ea2d82cfdfd" providerId="AD" clId="Web-{26E11410-CE44-2619-8353-6BB7D953CCFE}" dt="2023-08-18T09:24:51.213" v="294"/>
        <pc:sldMkLst>
          <pc:docMk/>
          <pc:sldMk cId="609451002" sldId="263"/>
        </pc:sldMkLst>
        <pc:spChg chg="mod">
          <ac:chgData name="Sailesh Saravanan" userId="S::sailesh.saravanan@bounteous.com::ec9f613f-80d6-489c-8ade-4ea2d82cfdfd" providerId="AD" clId="Web-{26E11410-CE44-2619-8353-6BB7D953CCFE}" dt="2023-08-18T09:21:09.535" v="268"/>
          <ac:spMkLst>
            <pc:docMk/>
            <pc:sldMk cId="609451002" sldId="263"/>
            <ac:spMk id="2" creationId="{EFA848CC-1A89-659C-24E4-E4CF7C4CAD47}"/>
          </ac:spMkLst>
        </pc:spChg>
        <pc:spChg chg="del">
          <ac:chgData name="Sailesh Saravanan" userId="S::sailesh.saravanan@bounteous.com::ec9f613f-80d6-489c-8ade-4ea2d82cfdfd" providerId="AD" clId="Web-{26E11410-CE44-2619-8353-6BB7D953CCFE}" dt="2023-08-18T09:19:08.922" v="248"/>
          <ac:spMkLst>
            <pc:docMk/>
            <pc:sldMk cId="609451002" sldId="263"/>
            <ac:spMk id="3" creationId="{F3E60F30-25CA-8CDF-9364-D401D0A567B7}"/>
          </ac:spMkLst>
        </pc:spChg>
        <pc:spChg chg="add mod">
          <ac:chgData name="Sailesh Saravanan" userId="S::sailesh.saravanan@bounteous.com::ec9f613f-80d6-489c-8ade-4ea2d82cfdfd" providerId="AD" clId="Web-{26E11410-CE44-2619-8353-6BB7D953CCFE}" dt="2023-08-18T09:21:09.535" v="268"/>
          <ac:spMkLst>
            <pc:docMk/>
            <pc:sldMk cId="609451002" sldId="263"/>
            <ac:spMk id="9" creationId="{EED57C47-5139-3B9D-3A37-8180A9758FB9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9:21:09.535" v="268"/>
          <ac:spMkLst>
            <pc:docMk/>
            <pc:sldMk cId="609451002" sldId="263"/>
            <ac:spMk id="12" creationId="{1C582B07-D0F0-4B6B-A5D9-D2F192CB3A4E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9:21:09.535" v="268"/>
          <ac:spMkLst>
            <pc:docMk/>
            <pc:sldMk cId="609451002" sldId="263"/>
            <ac:spMk id="47" creationId="{1597F3C8-11A3-4F02-8391-14A8E4B94261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9:21:09.503" v="267"/>
          <ac:spMkLst>
            <pc:docMk/>
            <pc:sldMk cId="609451002" sldId="263"/>
            <ac:spMk id="85" creationId="{2437C4A8-8E3A-4ADA-93B9-64737CE1ABB1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9:21:09.503" v="267"/>
          <ac:spMkLst>
            <pc:docMk/>
            <pc:sldMk cId="609451002" sldId="263"/>
            <ac:spMk id="87" creationId="{BA6285CA-6AFA-4F27-AFB5-1B32CDE09B1A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9:21:09.503" v="267"/>
          <ac:spMkLst>
            <pc:docMk/>
            <pc:sldMk cId="609451002" sldId="263"/>
            <ac:spMk id="122" creationId="{8929EAA4-9B40-4655-A387-87E4D8AE8A2E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9:21:09.535" v="268"/>
          <ac:spMkLst>
            <pc:docMk/>
            <pc:sldMk cId="609451002" sldId="263"/>
            <ac:spMk id="125" creationId="{2437C4A8-8E3A-4ADA-93B9-64737CE1ABB1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9:21:09.535" v="268"/>
          <ac:spMkLst>
            <pc:docMk/>
            <pc:sldMk cId="609451002" sldId="263"/>
            <ac:spMk id="126" creationId="{A173122F-D466-4F08-90FA-0038F7AC214A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9:21:09.535" v="268"/>
          <ac:spMkLst>
            <pc:docMk/>
            <pc:sldMk cId="609451002" sldId="263"/>
            <ac:spMk id="128" creationId="{AC87FECD-3316-44B9-A55A-C138B3EB4713}"/>
          </ac:spMkLst>
        </pc:spChg>
        <pc:grpChg chg="add del">
          <ac:chgData name="Sailesh Saravanan" userId="S::sailesh.saravanan@bounteous.com::ec9f613f-80d6-489c-8ade-4ea2d82cfdfd" providerId="AD" clId="Web-{26E11410-CE44-2619-8353-6BB7D953CCFE}" dt="2023-08-18T09:21:09.535" v="268"/>
          <ac:grpSpMkLst>
            <pc:docMk/>
            <pc:sldMk cId="609451002" sldId="263"/>
            <ac:grpSpMk id="14" creationId="{F0DF507A-93F2-457B-96CF-EF53EB4BABD7}"/>
          </ac:grpSpMkLst>
        </pc:grpChg>
        <pc:grpChg chg="add del">
          <ac:chgData name="Sailesh Saravanan" userId="S::sailesh.saravanan@bounteous.com::ec9f613f-80d6-489c-8ade-4ea2d82cfdfd" providerId="AD" clId="Web-{26E11410-CE44-2619-8353-6BB7D953CCFE}" dt="2023-08-18T09:21:09.503" v="267"/>
          <ac:grpSpMkLst>
            <pc:docMk/>
            <pc:sldMk cId="609451002" sldId="263"/>
            <ac:grpSpMk id="52" creationId="{748618E9-EE2D-4864-9EEE-58939BD4FBBA}"/>
          </ac:grpSpMkLst>
        </pc:grpChg>
        <pc:grpChg chg="add del">
          <ac:chgData name="Sailesh Saravanan" userId="S::sailesh.saravanan@bounteous.com::ec9f613f-80d6-489c-8ade-4ea2d82cfdfd" providerId="AD" clId="Web-{26E11410-CE44-2619-8353-6BB7D953CCFE}" dt="2023-08-18T09:21:09.503" v="267"/>
          <ac:grpSpMkLst>
            <pc:docMk/>
            <pc:sldMk cId="609451002" sldId="263"/>
            <ac:grpSpMk id="89" creationId="{3D3190D8-902D-4DB5-A8B9-36EDC4AE72D8}"/>
          </ac:grpSpMkLst>
        </pc:grpChg>
        <pc:grpChg chg="add">
          <ac:chgData name="Sailesh Saravanan" userId="S::sailesh.saravanan@bounteous.com::ec9f613f-80d6-489c-8ade-4ea2d82cfdfd" providerId="AD" clId="Web-{26E11410-CE44-2619-8353-6BB7D953CCFE}" dt="2023-08-18T09:21:09.535" v="268"/>
          <ac:grpSpMkLst>
            <pc:docMk/>
            <pc:sldMk cId="609451002" sldId="263"/>
            <ac:grpSpMk id="124" creationId="{748618E9-EE2D-4864-9EEE-58939BD4FBBA}"/>
          </ac:grpSpMkLst>
        </pc:grpChg>
        <pc:grpChg chg="add">
          <ac:chgData name="Sailesh Saravanan" userId="S::sailesh.saravanan@bounteous.com::ec9f613f-80d6-489c-8ade-4ea2d82cfdfd" providerId="AD" clId="Web-{26E11410-CE44-2619-8353-6BB7D953CCFE}" dt="2023-08-18T09:21:09.535" v="268"/>
          <ac:grpSpMkLst>
            <pc:docMk/>
            <pc:sldMk cId="609451002" sldId="263"/>
            <ac:grpSpMk id="127" creationId="{37FED684-730A-45BB-8648-1715CD837315}"/>
          </ac:grpSpMkLst>
        </pc:grpChg>
        <pc:picChg chg="add mod ord">
          <ac:chgData name="Sailesh Saravanan" userId="S::sailesh.saravanan@bounteous.com::ec9f613f-80d6-489c-8ade-4ea2d82cfdfd" providerId="AD" clId="Web-{26E11410-CE44-2619-8353-6BB7D953CCFE}" dt="2023-08-18T09:21:09.535" v="268"/>
          <ac:picMkLst>
            <pc:docMk/>
            <pc:sldMk cId="609451002" sldId="263"/>
            <ac:picMk id="4" creationId="{E4ECC068-3157-B399-6AD6-D44B5BD02F1B}"/>
          </ac:picMkLst>
        </pc:picChg>
        <pc:picChg chg="add mod">
          <ac:chgData name="Sailesh Saravanan" userId="S::sailesh.saravanan@bounteous.com::ec9f613f-80d6-489c-8ade-4ea2d82cfdfd" providerId="AD" clId="Web-{26E11410-CE44-2619-8353-6BB7D953CCFE}" dt="2023-08-18T09:21:09.503" v="267"/>
          <ac:picMkLst>
            <pc:docMk/>
            <pc:sldMk cId="609451002" sldId="263"/>
            <ac:picMk id="5" creationId="{A30A4CEB-2FEB-474E-CE61-57593D4081C5}"/>
          </ac:picMkLst>
        </pc:picChg>
      </pc:sldChg>
      <pc:sldChg chg="addSp delSp modSp new mod setBg">
        <pc:chgData name="Sailesh Saravanan" userId="S::sailesh.saravanan@bounteous.com::ec9f613f-80d6-489c-8ade-4ea2d82cfdfd" providerId="AD" clId="Web-{26E11410-CE44-2619-8353-6BB7D953CCFE}" dt="2023-08-18T09:24:40.713" v="292"/>
        <pc:sldMkLst>
          <pc:docMk/>
          <pc:sldMk cId="941786001" sldId="264"/>
        </pc:sldMkLst>
        <pc:spChg chg="del mod">
          <ac:chgData name="Sailesh Saravanan" userId="S::sailesh.saravanan@bounteous.com::ec9f613f-80d6-489c-8ade-4ea2d82cfdfd" providerId="AD" clId="Web-{26E11410-CE44-2619-8353-6BB7D953CCFE}" dt="2023-08-18T09:23:16.913" v="284"/>
          <ac:spMkLst>
            <pc:docMk/>
            <pc:sldMk cId="941786001" sldId="264"/>
            <ac:spMk id="2" creationId="{0C88D1EB-9830-2BF0-BC78-F3E8B7781AAC}"/>
          </ac:spMkLst>
        </pc:spChg>
        <pc:spChg chg="del">
          <ac:chgData name="Sailesh Saravanan" userId="S::sailesh.saravanan@bounteous.com::ec9f613f-80d6-489c-8ade-4ea2d82cfdfd" providerId="AD" clId="Web-{26E11410-CE44-2619-8353-6BB7D953CCFE}" dt="2023-08-18T09:22:26.787" v="277"/>
          <ac:spMkLst>
            <pc:docMk/>
            <pc:sldMk cId="941786001" sldId="264"/>
            <ac:spMk id="3" creationId="{4CD5BF02-15A3-ED58-63E0-B8CBCF6FECE2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9:24:40.713" v="292"/>
          <ac:spMkLst>
            <pc:docMk/>
            <pc:sldMk cId="941786001" sldId="264"/>
            <ac:spMk id="43" creationId="{2437C4A8-8E3A-4ADA-93B9-64737CE1ABB1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9:24:40.713" v="292"/>
          <ac:spMkLst>
            <pc:docMk/>
            <pc:sldMk cId="941786001" sldId="264"/>
            <ac:spMk id="45" creationId="{A173122F-D466-4F08-90FA-0038F7AC214A}"/>
          </ac:spMkLst>
        </pc:spChg>
        <pc:spChg chg="add del">
          <ac:chgData name="Sailesh Saravanan" userId="S::sailesh.saravanan@bounteous.com::ec9f613f-80d6-489c-8ade-4ea2d82cfdfd" providerId="AD" clId="Web-{26E11410-CE44-2619-8353-6BB7D953CCFE}" dt="2023-08-18T09:24:40.713" v="292"/>
          <ac:spMkLst>
            <pc:docMk/>
            <pc:sldMk cId="941786001" sldId="264"/>
            <ac:spMk id="80" creationId="{AC87FECD-3316-44B9-A55A-C138B3EB4713}"/>
          </ac:spMkLst>
        </pc:spChg>
        <pc:grpChg chg="add del">
          <ac:chgData name="Sailesh Saravanan" userId="S::sailesh.saravanan@bounteous.com::ec9f613f-80d6-489c-8ade-4ea2d82cfdfd" providerId="AD" clId="Web-{26E11410-CE44-2619-8353-6BB7D953CCFE}" dt="2023-08-18T09:24:40.713" v="292"/>
          <ac:grpSpMkLst>
            <pc:docMk/>
            <pc:sldMk cId="941786001" sldId="264"/>
            <ac:grpSpMk id="10" creationId="{748618E9-EE2D-4864-9EEE-58939BD4FBBA}"/>
          </ac:grpSpMkLst>
        </pc:grpChg>
        <pc:grpChg chg="add del">
          <ac:chgData name="Sailesh Saravanan" userId="S::sailesh.saravanan@bounteous.com::ec9f613f-80d6-489c-8ade-4ea2d82cfdfd" providerId="AD" clId="Web-{26E11410-CE44-2619-8353-6BB7D953CCFE}" dt="2023-08-18T09:24:40.713" v="292"/>
          <ac:grpSpMkLst>
            <pc:docMk/>
            <pc:sldMk cId="941786001" sldId="264"/>
            <ac:grpSpMk id="47" creationId="{37FED684-730A-45BB-8648-1715CD837315}"/>
          </ac:grpSpMkLst>
        </pc:grpChg>
        <pc:picChg chg="add mod ord">
          <ac:chgData name="Sailesh Saravanan" userId="S::sailesh.saravanan@bounteous.com::ec9f613f-80d6-489c-8ade-4ea2d82cfdfd" providerId="AD" clId="Web-{26E11410-CE44-2619-8353-6BB7D953CCFE}" dt="2023-08-18T09:24:40.713" v="292"/>
          <ac:picMkLst>
            <pc:docMk/>
            <pc:sldMk cId="941786001" sldId="264"/>
            <ac:picMk id="4" creationId="{2699CC8B-7C27-B74B-9B1B-21C0C9B2E67C}"/>
          </ac:picMkLst>
        </pc:picChg>
        <pc:picChg chg="add mod">
          <ac:chgData name="Sailesh Saravanan" userId="S::sailesh.saravanan@bounteous.com::ec9f613f-80d6-489c-8ade-4ea2d82cfdfd" providerId="AD" clId="Web-{26E11410-CE44-2619-8353-6BB7D953CCFE}" dt="2023-08-18T09:24:40.713" v="292"/>
          <ac:picMkLst>
            <pc:docMk/>
            <pc:sldMk cId="941786001" sldId="264"/>
            <ac:picMk id="5" creationId="{180008FD-983A-FC68-3F6E-62DCC9DB6DC7}"/>
          </ac:picMkLst>
        </pc:picChg>
      </pc:sldChg>
      <pc:sldChg chg="addSp delSp modSp new mod setBg">
        <pc:chgData name="Sailesh Saravanan" userId="S::sailesh.saravanan@bounteous.com::ec9f613f-80d6-489c-8ade-4ea2d82cfdfd" providerId="AD" clId="Web-{26E11410-CE44-2619-8353-6BB7D953CCFE}" dt="2023-08-18T09:25:54.856" v="306"/>
        <pc:sldMkLst>
          <pc:docMk/>
          <pc:sldMk cId="1552374730" sldId="265"/>
        </pc:sldMkLst>
        <pc:spChg chg="mod">
          <ac:chgData name="Sailesh Saravanan" userId="S::sailesh.saravanan@bounteous.com::ec9f613f-80d6-489c-8ade-4ea2d82cfdfd" providerId="AD" clId="Web-{26E11410-CE44-2619-8353-6BB7D953CCFE}" dt="2023-08-18T09:25:54.856" v="306"/>
          <ac:spMkLst>
            <pc:docMk/>
            <pc:sldMk cId="1552374730" sldId="265"/>
            <ac:spMk id="2" creationId="{A4CD371E-9168-E817-5ECC-81459FDA21C7}"/>
          </ac:spMkLst>
        </pc:spChg>
        <pc:spChg chg="del">
          <ac:chgData name="Sailesh Saravanan" userId="S::sailesh.saravanan@bounteous.com::ec9f613f-80d6-489c-8ade-4ea2d82cfdfd" providerId="AD" clId="Web-{26E11410-CE44-2619-8353-6BB7D953CCFE}" dt="2023-08-18T09:25:27.011" v="296"/>
          <ac:spMkLst>
            <pc:docMk/>
            <pc:sldMk cId="1552374730" sldId="265"/>
            <ac:spMk id="3" creationId="{9E3CD521-EAF3-A8D4-CD87-7C8568F32F0B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9:25:54.856" v="306"/>
          <ac:spMkLst>
            <pc:docMk/>
            <pc:sldMk cId="1552374730" sldId="265"/>
            <ac:spMk id="42" creationId="{2437C4A8-8E3A-4ADA-93B9-64737CE1ABB1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9:25:54.856" v="306"/>
          <ac:spMkLst>
            <pc:docMk/>
            <pc:sldMk cId="1552374730" sldId="265"/>
            <ac:spMk id="44" creationId="{13B6DAC6-0186-4D62-AD69-90B9C0411EA3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9:25:54.856" v="306"/>
          <ac:spMkLst>
            <pc:docMk/>
            <pc:sldMk cId="1552374730" sldId="265"/>
            <ac:spMk id="79" creationId="{429C64BC-8915-422E-9361-EE04C48FFD40}"/>
          </ac:spMkLst>
        </pc:spChg>
        <pc:grpChg chg="add">
          <ac:chgData name="Sailesh Saravanan" userId="S::sailesh.saravanan@bounteous.com::ec9f613f-80d6-489c-8ade-4ea2d82cfdfd" providerId="AD" clId="Web-{26E11410-CE44-2619-8353-6BB7D953CCFE}" dt="2023-08-18T09:25:54.856" v="306"/>
          <ac:grpSpMkLst>
            <pc:docMk/>
            <pc:sldMk cId="1552374730" sldId="265"/>
            <ac:grpSpMk id="9" creationId="{748618E9-EE2D-4864-9EEE-58939BD4FBBA}"/>
          </ac:grpSpMkLst>
        </pc:grpChg>
        <pc:grpChg chg="add">
          <ac:chgData name="Sailesh Saravanan" userId="S::sailesh.saravanan@bounteous.com::ec9f613f-80d6-489c-8ade-4ea2d82cfdfd" providerId="AD" clId="Web-{26E11410-CE44-2619-8353-6BB7D953CCFE}" dt="2023-08-18T09:25:54.856" v="306"/>
          <ac:grpSpMkLst>
            <pc:docMk/>
            <pc:sldMk cId="1552374730" sldId="265"/>
            <ac:grpSpMk id="46" creationId="{A0297160-077C-4B0C-9F1E-6519CEDB84C4}"/>
          </ac:grpSpMkLst>
        </pc:grpChg>
        <pc:picChg chg="add mod ord">
          <ac:chgData name="Sailesh Saravanan" userId="S::sailesh.saravanan@bounteous.com::ec9f613f-80d6-489c-8ade-4ea2d82cfdfd" providerId="AD" clId="Web-{26E11410-CE44-2619-8353-6BB7D953CCFE}" dt="2023-08-18T09:25:54.856" v="306"/>
          <ac:picMkLst>
            <pc:docMk/>
            <pc:sldMk cId="1552374730" sldId="265"/>
            <ac:picMk id="4" creationId="{D4F99E1B-A9D8-00E8-01CD-313D75714CD5}"/>
          </ac:picMkLst>
        </pc:picChg>
      </pc:sldChg>
      <pc:sldChg chg="addSp delSp modSp add ord replId addAnim">
        <pc:chgData name="Sailesh Saravanan" userId="S::sailesh.saravanan@bounteous.com::ec9f613f-80d6-489c-8ade-4ea2d82cfdfd" providerId="AD" clId="Web-{26E11410-CE44-2619-8353-6BB7D953CCFE}" dt="2023-08-18T09:27:52.578" v="320" actId="20577"/>
        <pc:sldMkLst>
          <pc:docMk/>
          <pc:sldMk cId="983501087" sldId="266"/>
        </pc:sldMkLst>
        <pc:spChg chg="mod ord">
          <ac:chgData name="Sailesh Saravanan" userId="S::sailesh.saravanan@bounteous.com::ec9f613f-80d6-489c-8ade-4ea2d82cfdfd" providerId="AD" clId="Web-{26E11410-CE44-2619-8353-6BB7D953CCFE}" dt="2023-08-18T09:27:44.328" v="317"/>
          <ac:spMkLst>
            <pc:docMk/>
            <pc:sldMk cId="983501087" sldId="266"/>
            <ac:spMk id="2" creationId="{00000000-0000-0000-0000-000000000000}"/>
          </ac:spMkLst>
        </pc:spChg>
        <pc:spChg chg="mod">
          <ac:chgData name="Sailesh Saravanan" userId="S::sailesh.saravanan@bounteous.com::ec9f613f-80d6-489c-8ade-4ea2d82cfdfd" providerId="AD" clId="Web-{26E11410-CE44-2619-8353-6BB7D953CCFE}" dt="2023-08-18T09:27:52.578" v="320" actId="20577"/>
          <ac:spMkLst>
            <pc:docMk/>
            <pc:sldMk cId="983501087" sldId="266"/>
            <ac:spMk id="3" creationId="{00000000-0000-0000-0000-000000000000}"/>
          </ac:spMkLst>
        </pc:spChg>
        <pc:spChg chg="del">
          <ac:chgData name="Sailesh Saravanan" userId="S::sailesh.saravanan@bounteous.com::ec9f613f-80d6-489c-8ade-4ea2d82cfdfd" providerId="AD" clId="Web-{26E11410-CE44-2619-8353-6BB7D953CCFE}" dt="2023-08-18T09:27:44.328" v="317"/>
          <ac:spMkLst>
            <pc:docMk/>
            <pc:sldMk cId="983501087" sldId="266"/>
            <ac:spMk id="43" creationId="{4187D111-0A9D-421B-84EB-FC5811C3A931}"/>
          </ac:spMkLst>
        </pc:spChg>
        <pc:spChg chg="del">
          <ac:chgData name="Sailesh Saravanan" userId="S::sailesh.saravanan@bounteous.com::ec9f613f-80d6-489c-8ade-4ea2d82cfdfd" providerId="AD" clId="Web-{26E11410-CE44-2619-8353-6BB7D953CCFE}" dt="2023-08-18T09:27:44.328" v="317"/>
          <ac:spMkLst>
            <pc:docMk/>
            <pc:sldMk cId="983501087" sldId="266"/>
            <ac:spMk id="44" creationId="{729E7B49-E1D9-4EAE-8B30-D958A9580767}"/>
          </ac:spMkLst>
        </pc:spChg>
        <pc:spChg chg="del">
          <ac:chgData name="Sailesh Saravanan" userId="S::sailesh.saravanan@bounteous.com::ec9f613f-80d6-489c-8ade-4ea2d82cfdfd" providerId="AD" clId="Web-{26E11410-CE44-2619-8353-6BB7D953CCFE}" dt="2023-08-18T09:27:44.328" v="317"/>
          <ac:spMkLst>
            <pc:docMk/>
            <pc:sldMk cId="983501087" sldId="266"/>
            <ac:spMk id="46" creationId="{D2BA0570-7BB5-4FB7-B41A-048CE0327BAC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9:27:44.328" v="317"/>
          <ac:spMkLst>
            <pc:docMk/>
            <pc:sldMk cId="983501087" sldId="266"/>
            <ac:spMk id="53" creationId="{4E1EF4E8-5513-4BF5-BC41-04645281C672}"/>
          </ac:spMkLst>
        </pc:spChg>
        <pc:spChg chg="add">
          <ac:chgData name="Sailesh Saravanan" userId="S::sailesh.saravanan@bounteous.com::ec9f613f-80d6-489c-8ade-4ea2d82cfdfd" providerId="AD" clId="Web-{26E11410-CE44-2619-8353-6BB7D953CCFE}" dt="2023-08-18T09:27:44.328" v="317"/>
          <ac:spMkLst>
            <pc:docMk/>
            <pc:sldMk cId="983501087" sldId="266"/>
            <ac:spMk id="55" creationId="{D22FBD32-C88A-4C1D-BC76-613A93944B72}"/>
          </ac:spMkLst>
        </pc:spChg>
        <pc:grpChg chg="del">
          <ac:chgData name="Sailesh Saravanan" userId="S::sailesh.saravanan@bounteous.com::ec9f613f-80d6-489c-8ade-4ea2d82cfdfd" providerId="AD" clId="Web-{26E11410-CE44-2619-8353-6BB7D953CCFE}" dt="2023-08-18T09:27:44.328" v="317"/>
          <ac:grpSpMkLst>
            <pc:docMk/>
            <pc:sldMk cId="983501087" sldId="266"/>
            <ac:grpSpMk id="45" creationId="{A0064D7E-06DA-49C2-98D1-4C063EBE9ECE}"/>
          </ac:grpSpMkLst>
        </pc:grpChg>
        <pc:grpChg chg="add">
          <ac:chgData name="Sailesh Saravanan" userId="S::sailesh.saravanan@bounteous.com::ec9f613f-80d6-489c-8ade-4ea2d82cfdfd" providerId="AD" clId="Web-{26E11410-CE44-2619-8353-6BB7D953CCFE}" dt="2023-08-18T09:27:44.328" v="317"/>
          <ac:grpSpMkLst>
            <pc:docMk/>
            <pc:sldMk cId="983501087" sldId="266"/>
            <ac:grpSpMk id="57" creationId="{53499997-BC46-4896-AEA5-37EC629D2291}"/>
          </ac:grpSpMkLst>
        </pc:grpChg>
        <pc:picChg chg="mod">
          <ac:chgData name="Sailesh Saravanan" userId="S::sailesh.saravanan@bounteous.com::ec9f613f-80d6-489c-8ade-4ea2d82cfdfd" providerId="AD" clId="Web-{26E11410-CE44-2619-8353-6BB7D953CCFE}" dt="2023-08-18T09:27:44.328" v="317"/>
          <ac:picMkLst>
            <pc:docMk/>
            <pc:sldMk cId="983501087" sldId="266"/>
            <ac:picMk id="48" creationId="{7B446A4F-6576-B48C-F185-3AB9A84506F4}"/>
          </ac:picMkLst>
        </pc:picChg>
      </pc:sldChg>
      <pc:sldChg chg="new del">
        <pc:chgData name="Sailesh Saravanan" userId="S::sailesh.saravanan@bounteous.com::ec9f613f-80d6-489c-8ade-4ea2d82cfdfd" providerId="AD" clId="Web-{26E11410-CE44-2619-8353-6BB7D953CCFE}" dt="2023-08-18T09:26:50.561" v="308"/>
        <pc:sldMkLst>
          <pc:docMk/>
          <pc:sldMk cId="1085083192" sldId="266"/>
        </pc:sldMkLst>
      </pc:sldChg>
      <pc:sldMasterChg chg="add del addSldLayout delSldLayout">
        <pc:chgData name="Sailesh Saravanan" userId="S::sailesh.saravanan@bounteous.com::ec9f613f-80d6-489c-8ade-4ea2d82cfdfd" providerId="AD" clId="Web-{26E11410-CE44-2619-8353-6BB7D953CCFE}" dt="2023-08-18T07:23:03.293" v="12"/>
        <pc:sldMasterMkLst>
          <pc:docMk/>
          <pc:sldMasterMk cId="0" sldId="2147483648"/>
        </pc:sldMasterMkLst>
        <pc:sldLayoutChg chg="add del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replId addSldLayout delSldLayout">
        <pc:chgData name="Sailesh Saravanan" userId="S::sailesh.saravanan@bounteous.com::ec9f613f-80d6-489c-8ade-4ea2d82cfdfd" providerId="AD" clId="Web-{26E11410-CE44-2619-8353-6BB7D953CCFE}" dt="2023-08-18T07:23:03.199" v="11"/>
        <pc:sldMasterMkLst>
          <pc:docMk/>
          <pc:sldMasterMk cId="4119422736" sldId="2147483660"/>
        </pc:sldMasterMkLst>
        <pc:sldLayoutChg chg="add del">
          <pc:chgData name="Sailesh Saravanan" userId="S::sailesh.saravanan@bounteous.com::ec9f613f-80d6-489c-8ade-4ea2d82cfdfd" providerId="AD" clId="Web-{26E11410-CE44-2619-8353-6BB7D953CCFE}" dt="2023-08-18T07:23:03.199" v="11"/>
          <pc:sldLayoutMkLst>
            <pc:docMk/>
            <pc:sldMasterMk cId="4119422736" sldId="2147483660"/>
            <pc:sldLayoutMk cId="368620800" sldId="2147483661"/>
          </pc:sldLayoutMkLst>
        </pc:sldLayoutChg>
        <pc:sldLayoutChg chg="add del replId">
          <pc:chgData name="Sailesh Saravanan" userId="S::sailesh.saravanan@bounteous.com::ec9f613f-80d6-489c-8ade-4ea2d82cfdfd" providerId="AD" clId="Web-{26E11410-CE44-2619-8353-6BB7D953CCFE}" dt="2023-08-18T07:23:03.199" v="11"/>
          <pc:sldLayoutMkLst>
            <pc:docMk/>
            <pc:sldMasterMk cId="4119422736" sldId="2147483660"/>
            <pc:sldLayoutMk cId="477995499" sldId="2147483662"/>
          </pc:sldLayoutMkLst>
        </pc:sldLayoutChg>
        <pc:sldLayoutChg chg="add del replId">
          <pc:chgData name="Sailesh Saravanan" userId="S::sailesh.saravanan@bounteous.com::ec9f613f-80d6-489c-8ade-4ea2d82cfdfd" providerId="AD" clId="Web-{26E11410-CE44-2619-8353-6BB7D953CCFE}" dt="2023-08-18T07:23:03.199" v="11"/>
          <pc:sldLayoutMkLst>
            <pc:docMk/>
            <pc:sldMasterMk cId="4119422736" sldId="2147483660"/>
            <pc:sldLayoutMk cId="1465812027" sldId="2147483663"/>
          </pc:sldLayoutMkLst>
        </pc:sldLayoutChg>
        <pc:sldLayoutChg chg="add del replId">
          <pc:chgData name="Sailesh Saravanan" userId="S::sailesh.saravanan@bounteous.com::ec9f613f-80d6-489c-8ade-4ea2d82cfdfd" providerId="AD" clId="Web-{26E11410-CE44-2619-8353-6BB7D953CCFE}" dt="2023-08-18T07:23:03.199" v="11"/>
          <pc:sldLayoutMkLst>
            <pc:docMk/>
            <pc:sldMasterMk cId="4119422736" sldId="2147483660"/>
            <pc:sldLayoutMk cId="2824193617" sldId="2147483664"/>
          </pc:sldLayoutMkLst>
        </pc:sldLayoutChg>
        <pc:sldLayoutChg chg="add del replId">
          <pc:chgData name="Sailesh Saravanan" userId="S::sailesh.saravanan@bounteous.com::ec9f613f-80d6-489c-8ade-4ea2d82cfdfd" providerId="AD" clId="Web-{26E11410-CE44-2619-8353-6BB7D953CCFE}" dt="2023-08-18T07:23:03.199" v="11"/>
          <pc:sldLayoutMkLst>
            <pc:docMk/>
            <pc:sldMasterMk cId="4119422736" sldId="2147483660"/>
            <pc:sldLayoutMk cId="3219793092" sldId="2147483665"/>
          </pc:sldLayoutMkLst>
        </pc:sldLayoutChg>
        <pc:sldLayoutChg chg="add del replId">
          <pc:chgData name="Sailesh Saravanan" userId="S::sailesh.saravanan@bounteous.com::ec9f613f-80d6-489c-8ade-4ea2d82cfdfd" providerId="AD" clId="Web-{26E11410-CE44-2619-8353-6BB7D953CCFE}" dt="2023-08-18T07:23:03.199" v="11"/>
          <pc:sldLayoutMkLst>
            <pc:docMk/>
            <pc:sldMasterMk cId="4119422736" sldId="2147483660"/>
            <pc:sldLayoutMk cId="1468624009" sldId="2147483666"/>
          </pc:sldLayoutMkLst>
        </pc:sldLayoutChg>
        <pc:sldLayoutChg chg="add del replId">
          <pc:chgData name="Sailesh Saravanan" userId="S::sailesh.saravanan@bounteous.com::ec9f613f-80d6-489c-8ade-4ea2d82cfdfd" providerId="AD" clId="Web-{26E11410-CE44-2619-8353-6BB7D953CCFE}" dt="2023-08-18T07:23:03.199" v="11"/>
          <pc:sldLayoutMkLst>
            <pc:docMk/>
            <pc:sldMasterMk cId="4119422736" sldId="2147483660"/>
            <pc:sldLayoutMk cId="1763825745" sldId="2147483667"/>
          </pc:sldLayoutMkLst>
        </pc:sldLayoutChg>
        <pc:sldLayoutChg chg="add del replId">
          <pc:chgData name="Sailesh Saravanan" userId="S::sailesh.saravanan@bounteous.com::ec9f613f-80d6-489c-8ade-4ea2d82cfdfd" providerId="AD" clId="Web-{26E11410-CE44-2619-8353-6BB7D953CCFE}" dt="2023-08-18T07:23:03.199" v="11"/>
          <pc:sldLayoutMkLst>
            <pc:docMk/>
            <pc:sldMasterMk cId="4119422736" sldId="2147483660"/>
            <pc:sldLayoutMk cId="677672350" sldId="2147483668"/>
          </pc:sldLayoutMkLst>
        </pc:sldLayoutChg>
        <pc:sldLayoutChg chg="add del replId">
          <pc:chgData name="Sailesh Saravanan" userId="S::sailesh.saravanan@bounteous.com::ec9f613f-80d6-489c-8ade-4ea2d82cfdfd" providerId="AD" clId="Web-{26E11410-CE44-2619-8353-6BB7D953CCFE}" dt="2023-08-18T07:23:03.199" v="11"/>
          <pc:sldLayoutMkLst>
            <pc:docMk/>
            <pc:sldMasterMk cId="4119422736" sldId="2147483660"/>
            <pc:sldLayoutMk cId="3502110081" sldId="2147483669"/>
          </pc:sldLayoutMkLst>
        </pc:sldLayoutChg>
        <pc:sldLayoutChg chg="add del replId">
          <pc:chgData name="Sailesh Saravanan" userId="S::sailesh.saravanan@bounteous.com::ec9f613f-80d6-489c-8ade-4ea2d82cfdfd" providerId="AD" clId="Web-{26E11410-CE44-2619-8353-6BB7D953CCFE}" dt="2023-08-18T07:23:03.199" v="11"/>
          <pc:sldLayoutMkLst>
            <pc:docMk/>
            <pc:sldMasterMk cId="4119422736" sldId="2147483660"/>
            <pc:sldLayoutMk cId="1768980746" sldId="2147483670"/>
          </pc:sldLayoutMkLst>
        </pc:sldLayoutChg>
        <pc:sldLayoutChg chg="add del replId">
          <pc:chgData name="Sailesh Saravanan" userId="S::sailesh.saravanan@bounteous.com::ec9f613f-80d6-489c-8ade-4ea2d82cfdfd" providerId="AD" clId="Web-{26E11410-CE44-2619-8353-6BB7D953CCFE}" dt="2023-08-18T07:23:03.199" v="11"/>
          <pc:sldLayoutMkLst>
            <pc:docMk/>
            <pc:sldMasterMk cId="4119422736" sldId="2147483660"/>
            <pc:sldLayoutMk cId="948648137" sldId="2147483671"/>
          </pc:sldLayoutMkLst>
        </pc:sldLayoutChg>
      </pc:sldMasterChg>
      <pc:sldMasterChg chg="add addSldLayout">
        <pc:chgData name="Sailesh Saravanan" userId="S::sailesh.saravanan@bounteous.com::ec9f613f-80d6-489c-8ade-4ea2d82cfdfd" providerId="AD" clId="Web-{26E11410-CE44-2619-8353-6BB7D953CCFE}" dt="2023-08-18T07:23:03.293" v="12"/>
        <pc:sldMasterMkLst>
          <pc:docMk/>
          <pc:sldMasterMk cId="898594021" sldId="2147483699"/>
        </pc:sldMasterMkLst>
        <pc:sldLayoutChg chg="add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898594021" sldId="2147483699"/>
            <pc:sldLayoutMk cId="632899851" sldId="2147483688"/>
          </pc:sldLayoutMkLst>
        </pc:sldLayoutChg>
        <pc:sldLayoutChg chg="add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898594021" sldId="2147483699"/>
            <pc:sldLayoutMk cId="992932420" sldId="2147483689"/>
          </pc:sldLayoutMkLst>
        </pc:sldLayoutChg>
        <pc:sldLayoutChg chg="add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898594021" sldId="2147483699"/>
            <pc:sldLayoutMk cId="3910742550" sldId="2147483690"/>
          </pc:sldLayoutMkLst>
        </pc:sldLayoutChg>
        <pc:sldLayoutChg chg="add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898594021" sldId="2147483699"/>
            <pc:sldLayoutMk cId="9975938" sldId="2147483691"/>
          </pc:sldLayoutMkLst>
        </pc:sldLayoutChg>
        <pc:sldLayoutChg chg="add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898594021" sldId="2147483699"/>
            <pc:sldLayoutMk cId="2314311133" sldId="2147483692"/>
          </pc:sldLayoutMkLst>
        </pc:sldLayoutChg>
        <pc:sldLayoutChg chg="add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898594021" sldId="2147483699"/>
            <pc:sldLayoutMk cId="231725682" sldId="2147483693"/>
          </pc:sldLayoutMkLst>
        </pc:sldLayoutChg>
        <pc:sldLayoutChg chg="add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898594021" sldId="2147483699"/>
            <pc:sldLayoutMk cId="1703807268" sldId="2147483694"/>
          </pc:sldLayoutMkLst>
        </pc:sldLayoutChg>
        <pc:sldLayoutChg chg="add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898594021" sldId="2147483699"/>
            <pc:sldLayoutMk cId="717730460" sldId="2147483695"/>
          </pc:sldLayoutMkLst>
        </pc:sldLayoutChg>
        <pc:sldLayoutChg chg="add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898594021" sldId="2147483699"/>
            <pc:sldLayoutMk cId="3584953703" sldId="2147483696"/>
          </pc:sldLayoutMkLst>
        </pc:sldLayoutChg>
        <pc:sldLayoutChg chg="add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898594021" sldId="2147483699"/>
            <pc:sldLayoutMk cId="2906791002" sldId="2147483697"/>
          </pc:sldLayoutMkLst>
        </pc:sldLayoutChg>
        <pc:sldLayoutChg chg="add">
          <pc:chgData name="Sailesh Saravanan" userId="S::sailesh.saravanan@bounteous.com::ec9f613f-80d6-489c-8ade-4ea2d82cfdfd" providerId="AD" clId="Web-{26E11410-CE44-2619-8353-6BB7D953CCFE}" dt="2023-08-18T07:23:03.293" v="12"/>
          <pc:sldLayoutMkLst>
            <pc:docMk/>
            <pc:sldMasterMk cId="898594021" sldId="2147483699"/>
            <pc:sldLayoutMk cId="658011674" sldId="21474836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AF7A56-0E50-47A6-A328-8C580A1ED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8EDA2-72E2-4574-96D0-12A27C2922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566F5-374D-49A7-99F5-1063ECBDD81B}" type="datetime1">
              <a:rPr lang="en-GB" smtClean="0"/>
              <a:t>18/08/2023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5B68D-D5C6-4567-954C-23ADF456E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72477-4579-4CF8-A964-C749A53F90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8CEB-EDD1-480C-ACF9-58A0CE53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2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3149-8796-4615-B2BE-34BF74D18C9D}" type="datetime1">
              <a:rPr lang="en-GB" smtClean="0"/>
              <a:pPr/>
              <a:t>18/08/2023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39E46-51A4-488F-821E-39D21C32669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72378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39E46-51A4-488F-821E-39D21C3266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3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39E46-51A4-488F-821E-39D21C3266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03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0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3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5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1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9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rtlCol="0" anchor="ctr">
            <a:normAutofit/>
          </a:bodyPr>
          <a:lstStyle/>
          <a:p>
            <a:r>
              <a:rPr lang="en-GB" b="1">
                <a:ea typeface="+mj-lt"/>
                <a:cs typeface="+mj-lt"/>
              </a:rPr>
              <a:t>Student and Subject Management Module</a:t>
            </a:r>
            <a:endParaRPr lang="en-US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B446A4F-6576-B48C-F185-3AB9A8450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0"/>
          </a:blip>
          <a:srcRect l="16337" r="20173" b="5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In Drupal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D371E-9168-E817-5ECC-81459FDA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ADD &amp; EDIT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F99E1B-A9D8-00E8-01CD-313D75714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340" y="1382472"/>
            <a:ext cx="6382411" cy="40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B446A4F-6576-B48C-F185-3AB9A8450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39" b="1479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8" y="722902"/>
            <a:ext cx="4225893" cy="3077253"/>
          </a:xfrm>
        </p:spPr>
        <p:txBody>
          <a:bodyPr rtlCol="0">
            <a:normAutofit/>
          </a:bodyPr>
          <a:lstStyle/>
          <a:p>
            <a:r>
              <a:rPr lang="en-GB" b="1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077" y="3971875"/>
            <a:ext cx="4903265" cy="219070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50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FEC53B-8932-F868-07BF-5ACC9DE4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Associates</a:t>
            </a:r>
            <a:endParaRPr lang="en-US" dirty="0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03DA6EBD-D542-32A2-5E4F-953DDD16C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14" r="-1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8E46-B68C-2E89-5D94-AF1F5F86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har char="q"/>
            </a:pPr>
            <a:r>
              <a:rPr lang="en-GB" b="1" err="1">
                <a:latin typeface="Georgia Pro"/>
                <a:cs typeface="Segoe UI"/>
              </a:rPr>
              <a:t>Thalla</a:t>
            </a:r>
            <a:r>
              <a:rPr lang="en-GB" b="1">
                <a:latin typeface="Georgia Pro"/>
                <a:cs typeface="Segoe UI"/>
              </a:rPr>
              <a:t> </a:t>
            </a:r>
            <a:r>
              <a:rPr lang="en-GB" b="1" err="1">
                <a:latin typeface="Georgia Pro"/>
                <a:cs typeface="Segoe UI"/>
              </a:rPr>
              <a:t>Saivivek</a:t>
            </a:r>
            <a:endParaRPr lang="en-US" b="1">
              <a:latin typeface="Georgia Pro"/>
            </a:endParaRPr>
          </a:p>
          <a:p>
            <a:pPr>
              <a:buChar char="q"/>
            </a:pPr>
            <a:r>
              <a:rPr lang="en-GB" b="1">
                <a:latin typeface="Georgia Pro"/>
              </a:rPr>
              <a:t>Sailesh </a:t>
            </a:r>
          </a:p>
        </p:txBody>
      </p:sp>
    </p:spTree>
    <p:extLst>
      <p:ext uri="{BB962C8B-B14F-4D97-AF65-F5344CB8AC3E}">
        <p14:creationId xmlns:p14="http://schemas.microsoft.com/office/powerpoint/2010/main" val="218146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E01A6A-DD1A-6FA0-B575-D3FFE1F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GB" b="1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52A1-1699-1B18-5058-8E859D336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ea typeface="+mn-lt"/>
                <a:cs typeface="+mn-lt"/>
              </a:rPr>
              <a:t>Our Student and Subject Management module is a powerful tool designed to streamline the process of managing student records and subject information within your Drupal-based platform. With this module, educational institutions and organizations can efficiently handle student details and associated subjects, enhancing administrative efficiency and data accuracy.</a:t>
            </a:r>
            <a:endParaRPr lang="en-GB" sz="1900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6403E930-3866-0B3F-AD7C-F0960DB08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9" r="24760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114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90D6C4-84FC-6953-6B12-4BB1DC51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075879"/>
          </a:xfrm>
        </p:spPr>
        <p:txBody>
          <a:bodyPr>
            <a:normAutofit/>
          </a:bodyPr>
          <a:lstStyle/>
          <a:p>
            <a:r>
              <a:rPr lang="en-GB" b="1">
                <a:ea typeface="+mj-lt"/>
                <a:cs typeface="+mj-lt"/>
              </a:rPr>
              <a:t>Features:</a:t>
            </a:r>
            <a:endParaRPr lang="en-US" dirty="0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B477-AF53-E52E-79FA-B77E93F0A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548" y="1943031"/>
            <a:ext cx="8817702" cy="42339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en-GB" sz="1600" b="1" dirty="0"/>
          </a:p>
          <a:p>
            <a:pPr>
              <a:lnSpc>
                <a:spcPct val="100000"/>
              </a:lnSpc>
              <a:buClr>
                <a:srgbClr val="7A8EAB"/>
              </a:buClr>
            </a:pPr>
            <a:r>
              <a:rPr lang="en-GB" sz="1600" b="1" dirty="0">
                <a:ea typeface="+mn-lt"/>
                <a:cs typeface="+mn-lt"/>
              </a:rPr>
              <a:t>Student Record Management:</a:t>
            </a:r>
            <a:r>
              <a:rPr lang="en-GB" sz="1600" dirty="0">
                <a:ea typeface="+mn-lt"/>
                <a:cs typeface="+mn-lt"/>
              </a:rPr>
              <a:t> Easily capture and organize essential student information, such as Student ID, Name, Subject ID, Email, and Phone, in a centralized database.</a:t>
            </a:r>
            <a:endParaRPr lang="en-GB" sz="1600" dirty="0"/>
          </a:p>
          <a:p>
            <a:pPr>
              <a:lnSpc>
                <a:spcPct val="100000"/>
              </a:lnSpc>
              <a:buClr>
                <a:srgbClr val="7A8EAB"/>
              </a:buClr>
            </a:pPr>
            <a:r>
              <a:rPr lang="en-GB" sz="1600" b="1" dirty="0">
                <a:ea typeface="+mn-lt"/>
                <a:cs typeface="+mn-lt"/>
              </a:rPr>
              <a:t>Subject Information:</a:t>
            </a:r>
            <a:r>
              <a:rPr lang="en-GB" sz="1600" dirty="0">
                <a:ea typeface="+mn-lt"/>
                <a:cs typeface="+mn-lt"/>
              </a:rPr>
              <a:t> Seamlessly manage subjects by recording Subject ID, Name, and Department, creating a comprehensive overview of the curriculum.</a:t>
            </a:r>
            <a:endParaRPr lang="en-GB" sz="1600" dirty="0"/>
          </a:p>
          <a:p>
            <a:pPr>
              <a:lnSpc>
                <a:spcPct val="100000"/>
              </a:lnSpc>
              <a:buClr>
                <a:srgbClr val="7A8EAB"/>
              </a:buClr>
            </a:pPr>
            <a:r>
              <a:rPr lang="en-GB" sz="1600" b="1" dirty="0">
                <a:ea typeface="+mn-lt"/>
                <a:cs typeface="+mn-lt"/>
              </a:rPr>
              <a:t>User-Friendly Interface:</a:t>
            </a:r>
            <a:r>
              <a:rPr lang="en-GB" sz="1600" dirty="0">
                <a:ea typeface="+mn-lt"/>
                <a:cs typeface="+mn-lt"/>
              </a:rPr>
              <a:t> Our module features an intuitive user interface that simplifies adding, editing, and deleting student records and subject details.</a:t>
            </a:r>
            <a:endParaRPr lang="en-GB" sz="1600" dirty="0"/>
          </a:p>
          <a:p>
            <a:pPr>
              <a:lnSpc>
                <a:spcPct val="100000"/>
              </a:lnSpc>
              <a:buClr>
                <a:srgbClr val="7A8EAB"/>
              </a:buClr>
            </a:pPr>
            <a:r>
              <a:rPr lang="en-GB" sz="1600" b="1" dirty="0">
                <a:ea typeface="+mn-lt"/>
                <a:cs typeface="+mn-lt"/>
              </a:rPr>
              <a:t>Efficient Editing:</a:t>
            </a:r>
            <a:r>
              <a:rPr lang="en-GB" sz="1600" dirty="0">
                <a:ea typeface="+mn-lt"/>
                <a:cs typeface="+mn-lt"/>
              </a:rPr>
              <a:t> Edit existing student records and update information like Student Name, Subject ID, Email, and Phone effortlessly through the Edit Student Form.</a:t>
            </a:r>
            <a:endParaRPr lang="en-GB" sz="1600" dirty="0"/>
          </a:p>
          <a:p>
            <a:pPr>
              <a:lnSpc>
                <a:spcPct val="100000"/>
              </a:lnSpc>
              <a:buClr>
                <a:srgbClr val="7A8EAB"/>
              </a:buClr>
            </a:pPr>
            <a:r>
              <a:rPr lang="en-GB" sz="1600" b="1" dirty="0">
                <a:ea typeface="+mn-lt"/>
                <a:cs typeface="+mn-lt"/>
              </a:rPr>
              <a:t>Structured Listings:</a:t>
            </a:r>
            <a:r>
              <a:rPr lang="en-GB" sz="1600" dirty="0">
                <a:ea typeface="+mn-lt"/>
                <a:cs typeface="+mn-lt"/>
              </a:rPr>
              <a:t> The module generates organized listings of students, allowing users to quickly view essential information at a glance.</a:t>
            </a:r>
            <a:endParaRPr lang="en-GB" sz="1600" dirty="0"/>
          </a:p>
          <a:p>
            <a:pPr>
              <a:lnSpc>
                <a:spcPct val="100000"/>
              </a:lnSpc>
              <a:buClr>
                <a:srgbClr val="7A8EAB"/>
              </a:buClr>
            </a:pPr>
            <a:r>
              <a:rPr lang="en-GB" sz="1600" b="1" dirty="0">
                <a:ea typeface="+mn-lt"/>
                <a:cs typeface="+mn-lt"/>
              </a:rPr>
              <a:t>Smart Deletion:</a:t>
            </a:r>
            <a:r>
              <a:rPr lang="en-GB" sz="1600" dirty="0">
                <a:ea typeface="+mn-lt"/>
                <a:cs typeface="+mn-lt"/>
              </a:rPr>
              <a:t> Enable secure deletion of student records with built-in confirmation steps, ensuring data integrity.</a:t>
            </a:r>
            <a:endParaRPr lang="en-GB" sz="1600" dirty="0"/>
          </a:p>
          <a:p>
            <a:pPr>
              <a:lnSpc>
                <a:spcPct val="100000"/>
              </a:lnSpc>
              <a:buClr>
                <a:srgbClr val="7A8EAB"/>
              </a:buClr>
            </a:pPr>
            <a:r>
              <a:rPr lang="en-GB" sz="1600" b="1" dirty="0">
                <a:ea typeface="+mn-lt"/>
                <a:cs typeface="+mn-lt"/>
              </a:rPr>
              <a:t>Subject-Student Relationship:</a:t>
            </a:r>
            <a:r>
              <a:rPr lang="en-GB" sz="1600" dirty="0">
                <a:ea typeface="+mn-lt"/>
                <a:cs typeface="+mn-lt"/>
              </a:rPr>
              <a:t> Establish a connection between students and subjects using the Subject ID, facilitating efficient tracking of enrolled subjects.</a:t>
            </a:r>
            <a:endParaRPr lang="en-GB" sz="1600" dirty="0"/>
          </a:p>
          <a:p>
            <a:pPr>
              <a:lnSpc>
                <a:spcPct val="100000"/>
              </a:lnSpc>
              <a:buClr>
                <a:srgbClr val="7A8EAB"/>
              </a:buClr>
            </a:pP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229306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5A19D0-2BD2-47E7-A51B-B8083A14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6641F14-42D8-42E0-8B56-FC0A08EB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3FEF18-8973-49F1-B984-81E630730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FEE187-7ECD-4C55-BE26-0DA3DDE0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8708818-667C-4218-8552-2975EB00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A1A626-67CE-4E24-974F-C432A21D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029D28-01D8-4EB8-B30C-79D6F14E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4E501C-EBFD-4E76-8F7F-9EFA76EF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4596B9-52A8-4717-8158-2204F86D9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EC080A-A9BB-467A-92A9-D597436B7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5DD030-3FCC-4380-B680-8E171845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15E10D-03D4-4A67-8377-5B0A55F3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B96670-ACA9-42B6-87A2-E4119998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BC8247-310E-48D0-9CEF-43BC6E41A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F09D0F-F86F-4AA5-AB1D-AAB1E5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569AF0-6598-4FCC-803D-B3C3DE03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B68A9D-7921-44B8-8464-E36F028E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68EB3D7-2443-4764-9991-B691C090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6128C1-7748-441C-94E4-1874BB57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76682F-0434-4D7E-B400-2DF99D96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CD2F02B-2688-4DCD-9610-1C086528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A0DA4B-915F-4A6D-8368-BE7B53E4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01711BC-8D96-4E1F-934B-9E382A61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64551E-CB94-4200-809A-9E33122BA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64389BE-74F0-4F54-9DE0-2BCB33C7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721F72-5343-46B1-AFC1-6DF4FF77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A528A6-14EE-4010-93CB-95F75CB9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186140D-084D-4621-A556-65927AB4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049A17-7EE3-4BEF-B630-AD0AB020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223B596-7D86-4AF3-AE7E-A696FEF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F7FC8FA-C1DE-4F38-BCDA-464A5478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5BEFE2E-F050-46F9-BAD0-939F37AA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63D6C682-FD57-4DF7-854F-DD140E1E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1621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AA59-3C1A-3F3A-AB87-02DDC625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380515"/>
          </a:xfrm>
        </p:spPr>
        <p:txBody>
          <a:bodyPr>
            <a:normAutofit/>
          </a:bodyPr>
          <a:lstStyle/>
          <a:p>
            <a:r>
              <a:rPr lang="en-GB" b="1">
                <a:latin typeface="Sitka Heading"/>
                <a:ea typeface="+mj-lt"/>
                <a:cs typeface="+mj-lt"/>
              </a:rPr>
              <a:t>Data Structure</a:t>
            </a:r>
            <a:endParaRPr lang="en-US">
              <a:latin typeface="Sitka Heading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EA41-A4A1-9BEA-61EC-E4F5E31B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094" y="2339974"/>
            <a:ext cx="9279597" cy="232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841248">
              <a:spcBef>
                <a:spcPts val="920"/>
              </a:spcBef>
              <a:buNone/>
            </a:pPr>
            <a:r>
              <a:rPr lang="en-GB" sz="184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STUDENT TABLE</a:t>
            </a:r>
            <a:br>
              <a:rPr lang="en-GB" sz="184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22CD7C-96C1-42D0-7C1C-FF55E98EA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6" b="42561"/>
          <a:stretch/>
        </p:blipFill>
        <p:spPr>
          <a:xfrm>
            <a:off x="863190" y="3007424"/>
            <a:ext cx="5642952" cy="1649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A8AA49-2265-9137-6468-2D7F74E85AAD}"/>
              </a:ext>
            </a:extLst>
          </p:cNvPr>
          <p:cNvSpPr txBox="1"/>
          <p:nvPr/>
        </p:nvSpPr>
        <p:spPr>
          <a:xfrm>
            <a:off x="7155178" y="2788117"/>
            <a:ext cx="3697782" cy="16741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62890" indent="-262890" defTabSz="420624">
              <a:spcAft>
                <a:spcPts val="600"/>
              </a:spcAft>
              <a:buFont typeface="Wingdings"/>
              <a:buChar char="v"/>
            </a:pPr>
            <a:r>
              <a:rPr lang="en-US" sz="1656" kern="1200">
                <a:solidFill>
                  <a:srgbClr val="374151"/>
                </a:solidFill>
                <a:latin typeface="Georgia Pro"/>
                <a:ea typeface="+mn-ea"/>
                <a:cs typeface="+mn-cs"/>
              </a:rPr>
              <a:t>Student ID</a:t>
            </a:r>
            <a:endParaRPr lang="en-US" sz="1656" kern="1200">
              <a:solidFill>
                <a:schemeClr val="tx1"/>
              </a:solidFill>
              <a:latin typeface="Georgia Pro"/>
              <a:ea typeface="+mn-ea"/>
              <a:cs typeface="+mn-cs"/>
            </a:endParaRPr>
          </a:p>
          <a:p>
            <a:pPr marL="262890" indent="-262890" defTabSz="420624">
              <a:spcAft>
                <a:spcPts val="600"/>
              </a:spcAft>
              <a:buFont typeface="Wingdings"/>
              <a:buChar char="v"/>
            </a:pPr>
            <a:r>
              <a:rPr lang="en-US" sz="1656" kern="1200">
                <a:solidFill>
                  <a:srgbClr val="374151"/>
                </a:solidFill>
                <a:latin typeface="Georgia Pro"/>
                <a:ea typeface="+mn-ea"/>
                <a:cs typeface="+mn-cs"/>
              </a:rPr>
              <a:t>Student Name</a:t>
            </a:r>
          </a:p>
          <a:p>
            <a:pPr marL="262890" indent="-262890" defTabSz="420624">
              <a:spcAft>
                <a:spcPts val="600"/>
              </a:spcAft>
              <a:buFont typeface="Wingdings"/>
              <a:buChar char="v"/>
            </a:pPr>
            <a:r>
              <a:rPr lang="en-US" sz="1656" kern="1200">
                <a:solidFill>
                  <a:srgbClr val="374151"/>
                </a:solidFill>
                <a:latin typeface="Georgia Pro"/>
                <a:ea typeface="+mn-ea"/>
                <a:cs typeface="+mn-cs"/>
              </a:rPr>
              <a:t>Subject ID</a:t>
            </a:r>
          </a:p>
          <a:p>
            <a:pPr marL="262890" indent="-262890" defTabSz="420624">
              <a:spcAft>
                <a:spcPts val="600"/>
              </a:spcAft>
              <a:buFont typeface="Wingdings"/>
              <a:buChar char="v"/>
            </a:pPr>
            <a:r>
              <a:rPr lang="en-US" sz="1656" kern="1200">
                <a:solidFill>
                  <a:srgbClr val="374151"/>
                </a:solidFill>
                <a:latin typeface="Georgia Pro"/>
                <a:ea typeface="+mn-ea"/>
                <a:cs typeface="+mn-cs"/>
              </a:rPr>
              <a:t>Email</a:t>
            </a:r>
          </a:p>
          <a:p>
            <a:pPr marL="262890" indent="-262890" defTabSz="420624">
              <a:spcAft>
                <a:spcPts val="600"/>
              </a:spcAft>
              <a:buFont typeface="Wingdings"/>
              <a:buChar char="v"/>
            </a:pPr>
            <a:r>
              <a:rPr lang="en-US" sz="1656" kern="1200">
                <a:solidFill>
                  <a:srgbClr val="374151"/>
                </a:solidFill>
                <a:latin typeface="Georgia Pro"/>
                <a:ea typeface="+mn-ea"/>
                <a:cs typeface="+mn-cs"/>
              </a:rPr>
              <a:t>Phone</a:t>
            </a:r>
            <a:endParaRPr lang="en-US">
              <a:solidFill>
                <a:srgbClr val="374151"/>
              </a:solidFill>
              <a:latin typeface="Georgia Pro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18BC339-7B0E-3DDC-455E-304C37A0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90" y="5118567"/>
            <a:ext cx="5642940" cy="1021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1F6C7E-EA6E-4EF4-3B40-D65C70FEE9F9}"/>
              </a:ext>
            </a:extLst>
          </p:cNvPr>
          <p:cNvSpPr txBox="1"/>
          <p:nvPr/>
        </p:nvSpPr>
        <p:spPr>
          <a:xfrm rot="10800000" flipV="1">
            <a:off x="7244496" y="4790102"/>
            <a:ext cx="3241267" cy="1364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62890" indent="-262890" defTabSz="420624">
              <a:spcAft>
                <a:spcPts val="600"/>
              </a:spcAft>
              <a:buFont typeface="Wingdings"/>
              <a:buChar char="v"/>
            </a:pPr>
            <a:r>
              <a:rPr lang="en-US" sz="1656" kern="1200">
                <a:solidFill>
                  <a:srgbClr val="374151"/>
                </a:solidFill>
                <a:latin typeface="Georgia Pro"/>
                <a:ea typeface="+mn-ea"/>
                <a:cs typeface="+mn-cs"/>
              </a:rPr>
              <a:t>Subject ID</a:t>
            </a:r>
            <a:endParaRPr lang="en-US" sz="1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2890" indent="-262890" defTabSz="420624">
              <a:spcAft>
                <a:spcPts val="600"/>
              </a:spcAft>
              <a:buFont typeface="Wingdings"/>
              <a:buChar char="v"/>
            </a:pPr>
            <a:r>
              <a:rPr lang="en-US" sz="1656" kern="1200">
                <a:solidFill>
                  <a:srgbClr val="374151"/>
                </a:solidFill>
                <a:latin typeface="Georgia Pro"/>
                <a:ea typeface="+mn-ea"/>
                <a:cs typeface="+mn-cs"/>
              </a:rPr>
              <a:t>Name</a:t>
            </a:r>
          </a:p>
          <a:p>
            <a:pPr marL="262890" indent="-262890" defTabSz="420624">
              <a:spcAft>
                <a:spcPts val="600"/>
              </a:spcAft>
              <a:buFont typeface="Wingdings"/>
              <a:buChar char="v"/>
            </a:pPr>
            <a:r>
              <a:rPr lang="en-US" sz="1656" kern="1200">
                <a:solidFill>
                  <a:srgbClr val="374151"/>
                </a:solidFill>
                <a:latin typeface="Georgia Pro"/>
                <a:ea typeface="+mn-ea"/>
                <a:cs typeface="+mn-cs"/>
              </a:rPr>
              <a:t>Department</a:t>
            </a:r>
          </a:p>
          <a:p>
            <a:pPr marL="285750" indent="-285750">
              <a:spcAft>
                <a:spcPts val="600"/>
              </a:spcAft>
              <a:buFont typeface="Wingdings,Sans-Serif"/>
              <a:buChar char="v"/>
            </a:pPr>
            <a:endParaRPr lang="en-US">
              <a:solidFill>
                <a:srgbClr val="374151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930EB-54B5-2A56-5D5A-9C1FEA0D502B}"/>
              </a:ext>
            </a:extLst>
          </p:cNvPr>
          <p:cNvSpPr txBox="1"/>
          <p:nvPr/>
        </p:nvSpPr>
        <p:spPr>
          <a:xfrm>
            <a:off x="853265" y="4718995"/>
            <a:ext cx="2189294" cy="375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20624">
              <a:spcAft>
                <a:spcPts val="600"/>
              </a:spcAft>
            </a:pPr>
            <a:r>
              <a:rPr lang="en-GB" sz="1840" kern="1200">
                <a:solidFill>
                  <a:srgbClr val="1D242E"/>
                </a:solidFill>
                <a:latin typeface="+mn-lt"/>
                <a:ea typeface="+mn-ea"/>
                <a:cs typeface="+mn-cs"/>
              </a:rPr>
              <a:t>SUBJECT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53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FF83FD-5B65-6380-76EF-75A36836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GB" dirty="0"/>
              <a:t>Folder Structure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EDA10D3-919E-1CBC-3464-C5CB001B2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1" r="-3" b="7163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5910ED-C8B5-C77F-7301-06A2547AF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Myclass</a:t>
            </a:r>
            <a:r>
              <a:rPr lang="en-US" dirty="0"/>
              <a:t> room is the custom module name under the folder we have created the separate controller and form functions .</a:t>
            </a:r>
          </a:p>
        </p:txBody>
      </p:sp>
    </p:spTree>
    <p:extLst>
      <p:ext uri="{BB962C8B-B14F-4D97-AF65-F5344CB8AC3E}">
        <p14:creationId xmlns:p14="http://schemas.microsoft.com/office/powerpoint/2010/main" val="151626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F34019-A835-2A76-C447-C0705A28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387118"/>
          </a:xfrm>
        </p:spPr>
        <p:txBody>
          <a:bodyPr>
            <a:normAutofit/>
          </a:bodyPr>
          <a:lstStyle/>
          <a:p>
            <a:r>
              <a:rPr lang="en-GB" b="1">
                <a:ea typeface="+mj-lt"/>
                <a:cs typeface="+mj-lt"/>
              </a:rPr>
              <a:t>Benefits:</a:t>
            </a:r>
            <a:endParaRPr lang="en-US" dirty="0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C7D4-6961-745A-9EFE-B710301C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548" y="2340129"/>
            <a:ext cx="8817702" cy="38368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GB" sz="1400" b="1"/>
          </a:p>
          <a:p>
            <a:pPr>
              <a:lnSpc>
                <a:spcPct val="100000"/>
              </a:lnSpc>
              <a:buClr>
                <a:srgbClr val="7A8EAB"/>
              </a:buClr>
            </a:pPr>
            <a:r>
              <a:rPr lang="en-GB" sz="1400" b="1">
                <a:ea typeface="+mn-lt"/>
                <a:cs typeface="+mn-lt"/>
              </a:rPr>
              <a:t>Enhanced Management:</a:t>
            </a:r>
            <a:r>
              <a:rPr lang="en-GB" sz="1400">
                <a:ea typeface="+mn-lt"/>
                <a:cs typeface="+mn-lt"/>
              </a:rPr>
              <a:t> Bid farewell to manual record-keeping. Our module simplifies the management of student and subject data, saving time and reducing errors.</a:t>
            </a:r>
            <a:endParaRPr lang="en-GB" sz="1400"/>
          </a:p>
          <a:p>
            <a:pPr>
              <a:lnSpc>
                <a:spcPct val="100000"/>
              </a:lnSpc>
              <a:buClr>
                <a:srgbClr val="7A8EAB"/>
              </a:buClr>
            </a:pPr>
            <a:r>
              <a:rPr lang="en-GB" sz="1400" b="1">
                <a:ea typeface="+mn-lt"/>
                <a:cs typeface="+mn-lt"/>
              </a:rPr>
              <a:t>Easy Updates:</a:t>
            </a:r>
            <a:r>
              <a:rPr lang="en-GB" sz="1400">
                <a:ea typeface="+mn-lt"/>
                <a:cs typeface="+mn-lt"/>
              </a:rPr>
              <a:t> Effortlessly update student information, whether it's a change of contact details or subject enrollment.</a:t>
            </a:r>
            <a:endParaRPr lang="en-GB" sz="1400"/>
          </a:p>
          <a:p>
            <a:pPr>
              <a:lnSpc>
                <a:spcPct val="100000"/>
              </a:lnSpc>
              <a:buClr>
                <a:srgbClr val="7A8EAB"/>
              </a:buClr>
            </a:pPr>
            <a:r>
              <a:rPr lang="en-GB" sz="1400" b="1">
                <a:ea typeface="+mn-lt"/>
                <a:cs typeface="+mn-lt"/>
              </a:rPr>
              <a:t>Quick Reference:</a:t>
            </a:r>
            <a:r>
              <a:rPr lang="en-GB" sz="1400">
                <a:ea typeface="+mn-lt"/>
                <a:cs typeface="+mn-lt"/>
              </a:rPr>
              <a:t> With well-organized listings, users can quickly find student records and access pertinent details.</a:t>
            </a:r>
            <a:endParaRPr lang="en-GB" sz="1400"/>
          </a:p>
          <a:p>
            <a:pPr>
              <a:lnSpc>
                <a:spcPct val="100000"/>
              </a:lnSpc>
              <a:buClr>
                <a:srgbClr val="7A8EAB"/>
              </a:buClr>
            </a:pPr>
            <a:r>
              <a:rPr lang="en-GB" sz="1400" b="1">
                <a:ea typeface="+mn-lt"/>
                <a:cs typeface="+mn-lt"/>
              </a:rPr>
              <a:t>Seamless Navigation:</a:t>
            </a:r>
            <a:r>
              <a:rPr lang="en-GB" sz="1400">
                <a:ea typeface="+mn-lt"/>
                <a:cs typeface="+mn-lt"/>
              </a:rPr>
              <a:t> Navigate effortlessly between the listing page, add student form, and edit student form for a cohesive user experience.</a:t>
            </a:r>
            <a:endParaRPr lang="en-GB" sz="1400"/>
          </a:p>
          <a:p>
            <a:pPr>
              <a:lnSpc>
                <a:spcPct val="100000"/>
              </a:lnSpc>
              <a:buClr>
                <a:srgbClr val="7A8EAB"/>
              </a:buClr>
            </a:pPr>
            <a:r>
              <a:rPr lang="en-GB" sz="1400" b="1">
                <a:ea typeface="+mn-lt"/>
                <a:cs typeface="+mn-lt"/>
              </a:rPr>
              <a:t>Data Integrity:</a:t>
            </a:r>
            <a:r>
              <a:rPr lang="en-GB" sz="1400">
                <a:ea typeface="+mn-lt"/>
                <a:cs typeface="+mn-lt"/>
              </a:rPr>
              <a:t> The module's structure ensures student records and subject details remain accurate and consistent.</a:t>
            </a:r>
            <a:endParaRPr lang="en-GB" sz="1400"/>
          </a:p>
          <a:p>
            <a:pPr>
              <a:lnSpc>
                <a:spcPct val="100000"/>
              </a:lnSpc>
              <a:buClr>
                <a:srgbClr val="7A8EAB"/>
              </a:buClr>
            </a:pPr>
            <a:r>
              <a:rPr lang="en-GB" sz="1400" b="1">
                <a:ea typeface="+mn-lt"/>
                <a:cs typeface="+mn-lt"/>
              </a:rPr>
              <a:t>Efficient Subject Tracking:</a:t>
            </a:r>
            <a:r>
              <a:rPr lang="en-GB" sz="1400">
                <a:ea typeface="+mn-lt"/>
                <a:cs typeface="+mn-lt"/>
              </a:rPr>
              <a:t> Connect students to the subjects they're enrolled in, creating a clear picture of their academic journey.</a:t>
            </a:r>
            <a:endParaRPr lang="en-GB" sz="1400"/>
          </a:p>
          <a:p>
            <a:pPr>
              <a:lnSpc>
                <a:spcPct val="100000"/>
              </a:lnSpc>
              <a:buClr>
                <a:srgbClr val="7A8EAB"/>
              </a:buClr>
            </a:pP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5449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2" y="4787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7FED684-730A-45BB-8648-1715CD837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1A7CD44-68BE-4F85-A32A-EEB3FD7B7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1C526A4-9917-4F88-B557-06A3D1CD2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8A18C03-10FA-4DDC-AC04-9AAE993E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1C2F839-1AD1-4919-AC75-28044E2C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5C3ACF5-D0E7-4D3B-B20D-9D476B901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046A95C-C9C5-4D94-9EFB-90CA9D362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42F2708-2EE1-4F78-805B-F3178B5D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40BAC22-4029-4891-B264-F3D599527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0A02C11-1F70-429C-9E29-3C3869800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6FFCDF9-1374-459A-927C-CB28DE89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78115F-6173-490B-97A2-B1ACEFA9E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03A1D66-5800-4485-947F-99D1B56D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BEBFEAA-22B4-455E-A58A-F8DFDEDB6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CFA647A-B0CA-474F-93A4-DC5C8A95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E6FEA36-ACB5-4E85-8554-BCD928B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1292BCC-9565-4313-83BB-85140C2AC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FC4B3E3-82F2-46BE-BCB8-35929B819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1FDF1B4-8A1E-47B7-A694-7E1FE818F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0B13F0-B560-425D-B953-93C134B2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BA26BFA-5407-40B0-8B98-8DB884B4A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055A08-FAED-4B3B-A0C7-95689F53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80ED2AF-D486-4640-A974-B646AFEB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C96069C-1AE6-4797-B7C9-60791D4AD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803BDF4-B647-433F-9C9D-9C18B6C4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1515216-BB24-4F50-A971-E79F927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C9EE9A-FF35-409C-935C-BCE037CA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A0599AD-C545-4E4A-A4D1-8C18E2ED1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23DF24F-915E-455D-8DB8-426F9A1D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C964028-29BF-403F-9E2C-77D1CF1A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320AAC7-C2EF-4199-896C-1693C506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DAF3086-8DAF-4249-B358-0BBC086C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AC87FECD-3316-44B9-A55A-C138B3EB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5975" y="208170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848CC-1A89-659C-24E4-E4CF7C4C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2903"/>
            <a:ext cx="5331558" cy="1945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Front Page 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D57C47-5139-3B9D-3A37-8180A975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146" y="706299"/>
            <a:ext cx="5337775" cy="19602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/>
              <a:t>Student Page</a:t>
            </a:r>
            <a:br>
              <a:rPr lang="en-US" sz="2400"/>
            </a:br>
            <a:r>
              <a:rPr lang="en-US" sz="2400"/>
              <a:t>Subject Page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ECC068-3157-B399-6AD6-D44B5BD0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20" y="3428997"/>
            <a:ext cx="4097216" cy="2714406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30A4CEB-2FEB-474E-CE61-57593D40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961" y="3428997"/>
            <a:ext cx="4252606" cy="27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5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699CC8B-7C27-B74B-9B1B-21C0C9B2E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04" y="-136369"/>
            <a:ext cx="8722586" cy="3564436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0008FD-983A-FC68-3F6E-62DCC9DB6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65" y="3185751"/>
            <a:ext cx="6665258" cy="32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8600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CosineVTI</vt:lpstr>
      <vt:lpstr>Student and Subject Management Module</vt:lpstr>
      <vt:lpstr>Associates</vt:lpstr>
      <vt:lpstr>Introduction</vt:lpstr>
      <vt:lpstr>Features:</vt:lpstr>
      <vt:lpstr>Data Structure</vt:lpstr>
      <vt:lpstr>Folder Structure</vt:lpstr>
      <vt:lpstr>Benefits:</vt:lpstr>
      <vt:lpstr>Front Page </vt:lpstr>
      <vt:lpstr>PowerPoint Presentation</vt:lpstr>
      <vt:lpstr>ADD &amp; EDIT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145</cp:revision>
  <dcterms:created xsi:type="dcterms:W3CDTF">2023-08-18T07:19:17Z</dcterms:created>
  <dcterms:modified xsi:type="dcterms:W3CDTF">2023-08-18T09:27:58Z</dcterms:modified>
</cp:coreProperties>
</file>