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electrical4u.com/voltage-or-electric-potential-difference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0F40B-26C7-2568-F964-A230B322A3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Power circuit and control circuit for a buck converter</a:t>
            </a:r>
          </a:p>
        </p:txBody>
      </p:sp>
    </p:spTree>
    <p:extLst>
      <p:ext uri="{BB962C8B-B14F-4D97-AF65-F5344CB8AC3E}">
        <p14:creationId xmlns:p14="http://schemas.microsoft.com/office/powerpoint/2010/main" val="3003804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0E661-CEBC-F154-0437-4D1A47D54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782424"/>
            <a:ext cx="9905998" cy="622169"/>
          </a:xfrm>
        </p:spPr>
        <p:txBody>
          <a:bodyPr>
            <a:normAutofit/>
          </a:bodyPr>
          <a:lstStyle/>
          <a:p>
            <a:r>
              <a:rPr lang="en-IN" sz="1800" dirty="0">
                <a:solidFill>
                  <a:schemeClr val="bg1"/>
                </a:solidFill>
              </a:rPr>
              <a:t>Rectifier circuit:(AC TO DC CONVERSION)</a:t>
            </a:r>
            <a:br>
              <a:rPr lang="en-IN" sz="1800" dirty="0">
                <a:solidFill>
                  <a:schemeClr val="bg1"/>
                </a:solidFill>
              </a:rPr>
            </a:br>
            <a:endParaRPr lang="en-IN" sz="1800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48214D-4461-6E33-3A66-42EF7B59B5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187777"/>
            <a:ext cx="10830629" cy="5297864"/>
          </a:xfrm>
        </p:spPr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Using full bridge rectifier:</a:t>
            </a:r>
          </a:p>
          <a:p>
            <a:r>
              <a:rPr lang="en-US" sz="2000" b="0" i="0" dirty="0">
                <a:solidFill>
                  <a:schemeClr val="bg1"/>
                </a:solidFill>
                <a:effectLst/>
                <a:latin typeface="Poppins" panose="020B0502040204020203" pitchFamily="2" charset="0"/>
              </a:rPr>
              <a:t>The efficiency of the bridge rectifier is higher than the efficiency of a half-wave rectifier. However, the rectifier efficiency of the bridge rectifier and the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Poppins" panose="020B0502040204020203" pitchFamily="2" charset="0"/>
              </a:rPr>
              <a:t>centre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Poppins" panose="020B0502040204020203" pitchFamily="2" charset="0"/>
              </a:rPr>
              <a:t>-tapped full-wave rectifier is the same.</a:t>
            </a:r>
          </a:p>
          <a:p>
            <a:r>
              <a:rPr lang="en-IN" dirty="0">
                <a:solidFill>
                  <a:schemeClr val="bg1"/>
                </a:solidFill>
              </a:rPr>
              <a:t>Output voltage of this rectifier shows less ripple</a:t>
            </a:r>
          </a:p>
          <a:p>
            <a:r>
              <a:rPr lang="en-US" sz="2000" b="0" i="0" dirty="0">
                <a:solidFill>
                  <a:schemeClr val="bg1"/>
                </a:solidFill>
                <a:effectLst/>
                <a:latin typeface="palatino linotype" panose="02040502050505030304" pitchFamily="18" charset="0"/>
              </a:rPr>
              <a:t>They have low power loss because no </a:t>
            </a:r>
            <a:r>
              <a:rPr lang="en-US" sz="2000" b="0" i="0" u="none" strike="noStrike" dirty="0">
                <a:solidFill>
                  <a:schemeClr val="bg1"/>
                </a:solidFill>
                <a:effectLst/>
                <a:latin typeface="palatino linotype" panose="0204050205050503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voltage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palatino linotype" panose="02040502050505030304" pitchFamily="18" charset="0"/>
              </a:rPr>
              <a:t> signal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palatino linotype" panose="02040502050505030304" pitchFamily="18" charset="0"/>
              </a:rPr>
              <a:t>  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palatino linotype" panose="02040502050505030304" pitchFamily="18" charset="0"/>
              </a:rPr>
              <a:t> is wasted in the rectification process</a:t>
            </a:r>
            <a:endParaRPr lang="en-IN" sz="2000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ACD35E-805A-A4C9-CC4F-185D001B88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6752" y="3261676"/>
            <a:ext cx="4555289" cy="331823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958020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AACF0F-3D6D-0A96-3ABC-46A2EDD8C2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35670"/>
            <a:ext cx="9905999" cy="6410227"/>
          </a:xfrm>
        </p:spPr>
        <p:txBody>
          <a:bodyPr>
            <a:normAutofit/>
          </a:bodyPr>
          <a:lstStyle/>
          <a:p>
            <a:r>
              <a:rPr lang="en-IN" sz="2000" b="1" dirty="0">
                <a:solidFill>
                  <a:schemeClr val="bg1"/>
                </a:solidFill>
              </a:rPr>
              <a:t>IC 7815 (Voltage regulator)</a:t>
            </a:r>
          </a:p>
          <a:p>
            <a:pPr marL="0" indent="0">
              <a:buNone/>
            </a:pPr>
            <a:r>
              <a:rPr lang="en-IN" sz="2000" b="1" dirty="0">
                <a:solidFill>
                  <a:schemeClr val="bg1"/>
                </a:solidFill>
              </a:rPr>
              <a:t>   </a:t>
            </a:r>
            <a:r>
              <a:rPr lang="en-US" sz="1600" b="0" i="0" dirty="0">
                <a:solidFill>
                  <a:schemeClr val="bg1"/>
                </a:solidFill>
                <a:effectLst/>
                <a:latin typeface="-apple-system"/>
              </a:rPr>
              <a:t>7805 voltage regulator provides 15V Positive voltage as output to provide a convenient power source for most TTL components.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-apple-system"/>
              </a:rPr>
              <a:t>   78- indicates it is a positive voltage regulator, 15- indicates it provides output of 15 volts.</a:t>
            </a:r>
          </a:p>
          <a:p>
            <a:pPr marL="0" indent="0">
              <a:buNone/>
            </a:pPr>
            <a:r>
              <a:rPr lang="en-US" sz="2000" u="sng" dirty="0">
                <a:solidFill>
                  <a:schemeClr val="bg1"/>
                </a:solidFill>
                <a:latin typeface="-apple-system"/>
              </a:rPr>
              <a:t>Features-</a:t>
            </a:r>
          </a:p>
          <a:p>
            <a:pPr algn="l">
              <a:spcAft>
                <a:spcPts val="863"/>
              </a:spcAft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bg1"/>
                </a:solidFill>
                <a:effectLst/>
                <a:latin typeface="-apple-system"/>
              </a:rPr>
              <a:t>Constant +15V output regulator to power microcontrollers and sensors in most of the projects</a:t>
            </a:r>
          </a:p>
          <a:p>
            <a:pPr algn="l">
              <a:spcAft>
                <a:spcPts val="863"/>
              </a:spcAft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bg1"/>
                </a:solidFill>
                <a:effectLst/>
                <a:latin typeface="-apple-system"/>
              </a:rPr>
              <a:t>Adjustable Output Regulator</a:t>
            </a:r>
          </a:p>
          <a:p>
            <a:pPr algn="l">
              <a:spcAft>
                <a:spcPts val="863"/>
              </a:spcAft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bg1"/>
                </a:solidFill>
                <a:effectLst/>
                <a:latin typeface="-apple-system"/>
              </a:rPr>
              <a:t>Current Limiter for certain applications</a:t>
            </a:r>
          </a:p>
          <a:p>
            <a:pPr algn="l">
              <a:spcAft>
                <a:spcPts val="863"/>
              </a:spcAft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bg1"/>
                </a:solidFill>
                <a:effectLst/>
                <a:latin typeface="-apple-system"/>
              </a:rPr>
              <a:t>Regulated Dual Supply</a:t>
            </a:r>
          </a:p>
          <a:p>
            <a:pPr algn="l">
              <a:spcAft>
                <a:spcPts val="863"/>
              </a:spcAft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bg1"/>
                </a:solidFill>
                <a:effectLst/>
                <a:latin typeface="-apple-system"/>
              </a:rPr>
              <a:t>Output Polarity-Reversal-Protection Circuit</a:t>
            </a:r>
          </a:p>
          <a:p>
            <a:pPr marL="0" indent="0">
              <a:buNone/>
            </a:pPr>
            <a:endParaRPr lang="en-IN" sz="2000" b="1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3333D4-22D6-0C31-91AF-925D404FC7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3666" y="3000604"/>
            <a:ext cx="4115487" cy="2743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485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149C85-B40F-8722-4948-2D8D818336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1" y="405353"/>
            <a:ext cx="10924897" cy="6268824"/>
          </a:xfrm>
        </p:spPr>
        <p:txBody>
          <a:bodyPr/>
          <a:lstStyle/>
          <a:p>
            <a:r>
              <a:rPr lang="en-IN" b="1" dirty="0">
                <a:solidFill>
                  <a:schemeClr val="bg1"/>
                </a:solidFill>
              </a:rPr>
              <a:t>IR2110 :</a:t>
            </a:r>
          </a:p>
          <a:p>
            <a:pPr marL="0" indent="0">
              <a:buNone/>
            </a:pPr>
            <a:r>
              <a:rPr lang="en-IN" dirty="0">
                <a:solidFill>
                  <a:schemeClr val="bg1"/>
                </a:solidFill>
              </a:rPr>
              <a:t> 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-apple-system"/>
              </a:rPr>
              <a:t>The </a:t>
            </a:r>
            <a:r>
              <a:rPr lang="en-US" sz="2000" i="0" dirty="0">
                <a:solidFill>
                  <a:schemeClr val="bg1"/>
                </a:solidFill>
                <a:effectLst/>
                <a:latin typeface="-apple-system"/>
              </a:rPr>
              <a:t>IR2110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-apple-system"/>
              </a:rPr>
              <a:t> is a high voltage, high speed power </a:t>
            </a:r>
            <a:r>
              <a:rPr lang="en-US" sz="2000" b="1" i="0" dirty="0">
                <a:solidFill>
                  <a:schemeClr val="bg1"/>
                </a:solidFill>
                <a:effectLst/>
                <a:latin typeface="-apple-system"/>
              </a:rPr>
              <a:t>MOSFET and IGBT driver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-apple-system"/>
              </a:rPr>
              <a:t> with independent high and low side referenced output channels. </a:t>
            </a:r>
          </a:p>
          <a:p>
            <a:pPr marL="0" indent="0">
              <a:buNone/>
            </a:pPr>
            <a:r>
              <a:rPr lang="en-US" sz="2000" b="0" i="0" dirty="0">
                <a:solidFill>
                  <a:schemeClr val="bg1"/>
                </a:solidFill>
                <a:effectLst/>
                <a:latin typeface="-apple-system"/>
              </a:rPr>
              <a:t>The operating supply voltage range for IR2110 is 10 to 20 volt and output current is 2.5A.  </a:t>
            </a:r>
          </a:p>
          <a:p>
            <a:pPr marL="0" indent="0">
              <a:buNone/>
            </a:pPr>
            <a:r>
              <a:rPr lang="en-US" sz="2000" b="0" i="0" dirty="0">
                <a:solidFill>
                  <a:schemeClr val="bg1"/>
                </a:solidFill>
                <a:effectLst/>
                <a:latin typeface="-apple-system"/>
              </a:rPr>
              <a:t>IR2110 comes in 14 pin through-hole PDIP package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bg1"/>
                </a:solidFill>
                <a:latin typeface="-apple-system"/>
              </a:rPr>
              <a:t>AT89C52 (8051 MICROCONTROLLER):</a:t>
            </a:r>
          </a:p>
          <a:p>
            <a:pPr marL="0" indent="0">
              <a:buNone/>
            </a:pPr>
            <a:r>
              <a:rPr lang="en-US" sz="2000" i="0" dirty="0">
                <a:solidFill>
                  <a:schemeClr val="bg1"/>
                </a:solidFill>
                <a:effectLst/>
                <a:latin typeface="-apple-system"/>
              </a:rPr>
              <a:t> Used to generate square pulses using timer interrupt.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</a:rPr>
              <a:t>The AT89C52 is a low-power, high-performance CMOS 8-bit microcomputer with 8Kbytes of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</a:rPr>
              <a:t> Flash programmable and erasable read only memory (PEROM).</a:t>
            </a:r>
            <a:endParaRPr lang="en-US" i="0" dirty="0">
              <a:solidFill>
                <a:schemeClr val="bg1"/>
              </a:solidFill>
              <a:effectLst/>
              <a:latin typeface="-apple-system"/>
            </a:endParaRP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  <a:latin typeface="-apple-system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7D25AB-BE36-87C4-F34B-26460D5C39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3105" y="2333472"/>
            <a:ext cx="2143424" cy="219105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B2D8C0E-606D-7D35-E727-81EDEC189D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8724" y="4350077"/>
            <a:ext cx="1962150" cy="232410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41653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44499-03F4-A3FD-4BC6-128A5CD8DA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1534" y="292230"/>
            <a:ext cx="10774837" cy="6410227"/>
          </a:xfrm>
        </p:spPr>
        <p:txBody>
          <a:bodyPr/>
          <a:lstStyle/>
          <a:p>
            <a:r>
              <a:rPr lang="en-IN" b="1" dirty="0">
                <a:solidFill>
                  <a:schemeClr val="bg1"/>
                </a:solidFill>
              </a:rPr>
              <a:t>BUCK CONVERTER: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1800" b="1" dirty="0">
                <a:solidFill>
                  <a:schemeClr val="bg1"/>
                </a:solidFill>
              </a:rPr>
              <a:t> </a:t>
            </a:r>
            <a:r>
              <a:rPr lang="en-US" sz="1800" b="0" i="0" dirty="0">
                <a:solidFill>
                  <a:schemeClr val="bg1"/>
                </a:solidFill>
                <a:effectLst/>
                <a:latin typeface="palatino linotype" panose="02040502050505030304" pitchFamily="18" charset="0"/>
              </a:rPr>
              <a:t>A buck converter is a type of DC-DC converter that steps down a higher input voltage to a lower output voltage.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800" b="0" i="0" dirty="0">
                <a:solidFill>
                  <a:schemeClr val="bg1"/>
                </a:solidFill>
                <a:effectLst/>
                <a:latin typeface="palatino linotype" panose="02040502050505030304" pitchFamily="18" charset="0"/>
              </a:rPr>
              <a:t>The main components include a switch (usually a MOSFET or IGBT), a diode, and an LC filter, each vital for the converter’s functionality.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800" b="0" i="0" dirty="0">
                <a:solidFill>
                  <a:schemeClr val="bg1"/>
                </a:solidFill>
                <a:effectLst/>
                <a:latin typeface="palatino linotype" panose="02040502050505030304" pitchFamily="18" charset="0"/>
              </a:rPr>
              <a:t>PWM controls the timing of the switch in a buck converter, crucial for regulating output voltage and minimizing ripples.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chemeClr val="bg1"/>
                </a:solidFill>
                <a:latin typeface="palatino linotype" panose="02040502050505030304" pitchFamily="18" charset="0"/>
              </a:rPr>
              <a:t>Vo =D*Vin (D is the duty cycle).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800" u="sng" dirty="0">
                <a:solidFill>
                  <a:schemeClr val="bg1"/>
                </a:solidFill>
                <a:latin typeface="palatino linotype" panose="02040502050505030304" pitchFamily="18" charset="0"/>
              </a:rPr>
              <a:t>Applications:</a:t>
            </a:r>
          </a:p>
          <a:p>
            <a:pPr marL="0" indent="0">
              <a:buNone/>
            </a:pPr>
            <a:r>
              <a:rPr lang="en-US" sz="1800" b="0" i="0" dirty="0">
                <a:solidFill>
                  <a:schemeClr val="bg1"/>
                </a:solidFill>
                <a:effectLst/>
                <a:latin typeface="palatino linotype" panose="02040502050505030304" pitchFamily="18" charset="0"/>
              </a:rPr>
              <a:t>    1. </a:t>
            </a:r>
            <a:r>
              <a:rPr lang="en-US" sz="1800" b="0" i="0" dirty="0">
                <a:solidFill>
                  <a:srgbClr val="262626"/>
                </a:solidFill>
                <a:effectLst/>
                <a:latin typeface="inherit"/>
              </a:rPr>
              <a:t>It is used in battery power systems such as battery chargers for mobile phones, laptops, and power banks</a:t>
            </a:r>
          </a:p>
          <a:p>
            <a:pPr marL="0" indent="0">
              <a:buNone/>
            </a:pPr>
            <a:r>
              <a:rPr lang="en-US" sz="1800" b="0" i="0" dirty="0">
                <a:solidFill>
                  <a:srgbClr val="262626"/>
                </a:solidFill>
                <a:effectLst/>
                <a:latin typeface="inherit"/>
              </a:rPr>
              <a:t>     2.</a:t>
            </a:r>
            <a:r>
              <a:rPr lang="en-US" sz="1400" b="0" i="0" dirty="0">
                <a:solidFill>
                  <a:srgbClr val="262626"/>
                </a:solidFill>
                <a:effectLst/>
                <a:latin typeface="inherit"/>
              </a:rPr>
              <a:t> </a:t>
            </a:r>
            <a:r>
              <a:rPr lang="en-US" sz="1800" b="0" i="0" dirty="0">
                <a:solidFill>
                  <a:srgbClr val="262626"/>
                </a:solidFill>
                <a:effectLst/>
                <a:latin typeface="inherit"/>
              </a:rPr>
              <a:t>It is used  as a point of load converters for PCs and motherboards.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262626"/>
                </a:solidFill>
                <a:latin typeface="inherit"/>
              </a:rPr>
              <a:t>     3.</a:t>
            </a:r>
            <a:r>
              <a:rPr lang="en-US" sz="1800" b="0" i="0" dirty="0">
                <a:solidFill>
                  <a:srgbClr val="262626"/>
                </a:solidFill>
                <a:effectLst/>
                <a:latin typeface="inherit"/>
              </a:rPr>
              <a:t> It is used in power audio amplifier applications.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262626"/>
                </a:solidFill>
                <a:latin typeface="inherit"/>
              </a:rPr>
              <a:t>     4.</a:t>
            </a:r>
            <a:r>
              <a:rPr lang="en-US" sz="1400" b="0" i="0" dirty="0">
                <a:solidFill>
                  <a:srgbClr val="262626"/>
                </a:solidFill>
                <a:effectLst/>
                <a:latin typeface="inherit"/>
              </a:rPr>
              <a:t> </a:t>
            </a:r>
            <a:r>
              <a:rPr lang="en-US" sz="1800" b="0" i="0" dirty="0">
                <a:solidFill>
                  <a:srgbClr val="262626"/>
                </a:solidFill>
                <a:effectLst/>
                <a:latin typeface="inherit"/>
              </a:rPr>
              <a:t>It is used in solar chargers.</a:t>
            </a:r>
          </a:p>
          <a:p>
            <a:pPr marL="0" indent="0">
              <a:buNone/>
            </a:pPr>
            <a:endParaRPr lang="en-US" sz="1800" b="0" i="0" dirty="0">
              <a:solidFill>
                <a:srgbClr val="262626"/>
              </a:solidFill>
              <a:effectLst/>
              <a:latin typeface="inherit"/>
            </a:endParaRPr>
          </a:p>
          <a:p>
            <a:pPr marL="0" indent="0">
              <a:buNone/>
            </a:pPr>
            <a:endParaRPr lang="en-US" sz="1400" b="0" i="0" dirty="0">
              <a:solidFill>
                <a:srgbClr val="262626"/>
              </a:solidFill>
              <a:effectLst/>
              <a:latin typeface="inherit"/>
            </a:endParaRPr>
          </a:p>
          <a:p>
            <a:pPr marL="0" indent="0">
              <a:buNone/>
            </a:pPr>
            <a:endParaRPr lang="en-US" sz="1800" b="0" i="0" dirty="0">
              <a:solidFill>
                <a:srgbClr val="262626"/>
              </a:solidFill>
              <a:effectLst/>
              <a:latin typeface="inherit"/>
            </a:endParaRPr>
          </a:p>
          <a:p>
            <a:pPr marL="0" indent="0">
              <a:buNone/>
            </a:pPr>
            <a:endParaRPr lang="en-IN" sz="1800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50177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AFC944-E47C-33F3-7A81-169F322243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2998" y="103694"/>
            <a:ext cx="10935093" cy="6391373"/>
          </a:xfrm>
        </p:spPr>
        <p:txBody>
          <a:bodyPr/>
          <a:lstStyle/>
          <a:p>
            <a:r>
              <a:rPr lang="en-IN" b="1" dirty="0">
                <a:solidFill>
                  <a:schemeClr val="bg1"/>
                </a:solidFill>
              </a:rPr>
              <a:t>Circuit connection:</a:t>
            </a:r>
          </a:p>
          <a:p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B5E8465-340E-7111-D1C1-914A0D1326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0345" y="631596"/>
            <a:ext cx="10218657" cy="6122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4139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223004-CCC9-1832-D4E2-79CEBD60EE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348792"/>
            <a:ext cx="9905999" cy="5863472"/>
          </a:xfrm>
        </p:spPr>
        <p:txBody>
          <a:bodyPr/>
          <a:lstStyle/>
          <a:p>
            <a:r>
              <a:rPr lang="en-IN" b="1" dirty="0">
                <a:solidFill>
                  <a:schemeClr val="bg1"/>
                </a:solidFill>
              </a:rPr>
              <a:t>Simulation results:</a:t>
            </a:r>
          </a:p>
          <a:p>
            <a:endParaRPr lang="en-IN" b="1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84E67E-6DD4-48E2-A043-D0EE67DCC4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5442" y="947391"/>
            <a:ext cx="7821116" cy="4963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4721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05721-CA10-D5A8-E9AB-1649EF9FE6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461913"/>
            <a:ext cx="9905999" cy="5329288"/>
          </a:xfrm>
        </p:spPr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Hardware implementation:</a:t>
            </a:r>
          </a:p>
          <a:p>
            <a:pPr marL="0" indent="0">
              <a:buNone/>
            </a:pPr>
            <a:r>
              <a:rPr lang="en-IN" dirty="0">
                <a:solidFill>
                  <a:schemeClr val="bg1"/>
                </a:solidFill>
              </a:rPr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1C8F4D-1814-F94C-F74B-5545816836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425" y="1066799"/>
            <a:ext cx="9982986" cy="5070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8726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{E6C7FA18-C472-41B6-9DC9-02A31D559C02}tf04033919</Template>
  <TotalTime>76</TotalTime>
  <Words>410</Words>
  <Application>Microsoft Office PowerPoint</Application>
  <PresentationFormat>Widescreen</PresentationFormat>
  <Paragraphs>40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-apple-system</vt:lpstr>
      <vt:lpstr>Arial</vt:lpstr>
      <vt:lpstr>inherit</vt:lpstr>
      <vt:lpstr>palatino linotype</vt:lpstr>
      <vt:lpstr>Poppins</vt:lpstr>
      <vt:lpstr>Tw Cen MT</vt:lpstr>
      <vt:lpstr>Wingdings</vt:lpstr>
      <vt:lpstr>Circuit</vt:lpstr>
      <vt:lpstr>Power circuit and control circuit for a buck converter</vt:lpstr>
      <vt:lpstr>Rectifier circuit:(AC TO DC CONVERSION)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122EE0378 (MEDIPALLY SAIVIVEK)</dc:creator>
  <cp:lastModifiedBy>122EE0378 (MEDIPALLY SAIVIVEK)</cp:lastModifiedBy>
  <cp:revision>1</cp:revision>
  <dcterms:created xsi:type="dcterms:W3CDTF">2024-12-13T16:07:52Z</dcterms:created>
  <dcterms:modified xsi:type="dcterms:W3CDTF">2024-12-13T17:24:38Z</dcterms:modified>
</cp:coreProperties>
</file>