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5747-FD37-41F0-9BBA-BA4B3B6AA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ABE0C-701F-6BC2-C01A-7B3AC9245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D8C4D-BE0A-0CE5-BCDC-FC3986E5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3F8-3C8B-4261-9879-0223390596E0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40785-D54F-7603-4C21-C103B982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F19B8-CB58-2D46-B85F-E2DE1572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2746-E06E-4DF3-B080-EA0F343C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56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21DD-BFD0-1FF4-2E6B-A1D5EA4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DDCBA-E258-9962-AA57-5314A5B91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4F7D-1D53-A466-5716-B3D31085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3F8-3C8B-4261-9879-0223390596E0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99B34-13A4-A7DA-5F99-483600B1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6F19-F348-2A4C-590E-4427A919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2746-E06E-4DF3-B080-EA0F343C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4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CF093-6F4F-27D1-1993-E7D13056A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0D072-E3AA-4D2E-EEB4-9AF75EA4C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4E4F4-01B8-C344-F06D-EC699901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3F8-3C8B-4261-9879-0223390596E0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5B7D-7721-60BD-04BE-962D383B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ABE8-7BCA-B465-2696-730202E8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2746-E06E-4DF3-B080-EA0F343C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49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0C28-D1DF-1DD3-9559-71427F10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919E-1770-6D38-AB11-E49BB8A1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8E174-B153-E417-0AB7-50BF8E83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3F8-3C8B-4261-9879-0223390596E0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2FB2D-E6AE-4824-6562-17593B83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1B43-007B-0418-7FFA-1CD9C688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2746-E06E-4DF3-B080-EA0F343C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2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81DA-2ED1-C4F0-6C44-D7B5CC36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6D9DB-4300-8189-3C59-4C40455B5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9A5B-496A-67D4-B922-5F9059F7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3F8-3C8B-4261-9879-0223390596E0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8EDB-01EC-99D7-083C-0B683F73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45574-02B9-1859-1F66-8A2D2881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2746-E06E-4DF3-B080-EA0F343C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70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4847-C798-BC9E-DCE2-53354C03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66C5-6088-3CC2-A391-91B0D701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14D76-A733-79A9-ED30-3CB893E83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4CDB2-3F34-606D-5596-D2FB2B6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3F8-3C8B-4261-9879-0223390596E0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5BE67-9558-0605-5FE6-801600C0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0D2B2-D3A8-AABE-FA4C-016F4697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2746-E06E-4DF3-B080-EA0F343C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91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6ACD-2E28-2758-9C97-B6874535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82FE7-790F-742A-7E17-D25BA7611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E07AA-F179-E255-CB53-AD407D82E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21FF2-905F-4EBE-CB89-6650309BD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42DEC-F2DA-F7AD-6907-DFF4BF0F0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86EDB-5710-5E13-3844-1E7E7E14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3F8-3C8B-4261-9879-0223390596E0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4DB83-79E6-A4D2-DE71-F45A6902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903ED-5548-EE6C-4ED9-8DBE192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2746-E06E-4DF3-B080-EA0F343C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4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AED0-8CC0-E41F-7D60-3B452FBA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A8EB-DFD7-0CAF-61BB-3270B00F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3F8-3C8B-4261-9879-0223390596E0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86744-F4F7-2CAF-46BD-7C814FBC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68407-0941-20CB-7419-5C7E0ACD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2746-E06E-4DF3-B080-EA0F343C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25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2EDA4-1C9A-999F-E23C-C4DE986A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3F8-3C8B-4261-9879-0223390596E0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B0CD9-822B-A56D-6469-EDDE9C65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50AA-B990-3266-0FCA-14A2A2CC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2746-E06E-4DF3-B080-EA0F343C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13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C331-DA95-5A73-79CA-3FACD6A3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0160-3D0F-FE16-0EBB-A4FCE2A8E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0DC84-AB9B-F3F5-AC7F-3061EF8AA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E767C-FE6C-AD04-50E5-9B6D01C8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3F8-3C8B-4261-9879-0223390596E0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F9C7-D1BB-3292-3F3D-0BBB68CD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CD89E-3255-5B62-DF42-A0F66D8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2746-E06E-4DF3-B080-EA0F343C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70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B42A-CC61-39A3-228E-6FB295FD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D1218-8964-0CDF-1AD9-7DDE9BDAA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C0B34-0C91-EBB8-3F11-B1D7F2DC5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93006-0EBC-D2D0-5985-A4AACE4C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3F8-3C8B-4261-9879-0223390596E0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7ACD4-BECB-57A3-1F05-05EF59BC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DB420-62F3-40FA-1EA6-5443B36F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2746-E06E-4DF3-B080-EA0F343C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6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DC0FA-0C06-8592-4D13-55495439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85955-E43D-AACC-9CB3-05D2E026B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8AEE-78B7-4A32-63A1-B5714D661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03F8-3C8B-4261-9879-0223390596E0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BE65-03D3-B0B7-916D-262294833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BA5E-ED15-28F6-AD41-E599E450A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2746-E06E-4DF3-B080-EA0F343C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40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598D-8C58-E45C-A65F-E50D76D53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901"/>
            <a:ext cx="8760643" cy="593889"/>
          </a:xfrm>
        </p:spPr>
        <p:txBody>
          <a:bodyPr>
            <a:normAutofit/>
          </a:bodyPr>
          <a:lstStyle/>
          <a:p>
            <a:r>
              <a:rPr lang="en-IN" sz="3600" b="1" dirty="0"/>
              <a:t>I-TLC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62B72-A13E-8836-DEC1-15972AA90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7" y="1338605"/>
            <a:ext cx="11302738" cy="5099901"/>
          </a:xfrm>
        </p:spPr>
        <p:txBody>
          <a:bodyPr/>
          <a:lstStyle/>
          <a:p>
            <a:pPr algn="l"/>
            <a:r>
              <a:rPr lang="en-IN" b="1" dirty="0"/>
              <a:t>Project</a:t>
            </a:r>
            <a:r>
              <a:rPr lang="en-IN" dirty="0"/>
              <a:t>: Design </a:t>
            </a:r>
            <a:r>
              <a:rPr lang="en-US" dirty="0"/>
              <a:t>an intelligent traffic light controller and implement a Verilog code with a finite state model for its functionality</a:t>
            </a:r>
            <a:r>
              <a:rPr lang="en-IN" dirty="0"/>
              <a:t>.</a:t>
            </a:r>
          </a:p>
          <a:p>
            <a:pPr algn="l"/>
            <a:r>
              <a:rPr lang="en-IN" b="1" dirty="0"/>
              <a:t>Description : </a:t>
            </a:r>
            <a:endParaRPr lang="en-IN" dirty="0"/>
          </a:p>
          <a:p>
            <a:pPr algn="l"/>
            <a:r>
              <a:rPr lang="en-IN" b="1" dirty="0"/>
              <a:t>         </a:t>
            </a:r>
            <a:r>
              <a:rPr lang="en-IN" dirty="0"/>
              <a:t>This design aims to eliminate need of a traffic officer for control and clears the traffic in a better way.</a:t>
            </a:r>
          </a:p>
          <a:p>
            <a:pPr algn="l"/>
            <a:r>
              <a:rPr lang="en-IN" b="1" dirty="0"/>
              <a:t> </a:t>
            </a:r>
            <a:r>
              <a:rPr lang="en-IN" dirty="0"/>
              <a:t>For </a:t>
            </a:r>
            <a:r>
              <a:rPr lang="en-IN" dirty="0" err="1"/>
              <a:t>this,I</a:t>
            </a:r>
            <a:r>
              <a:rPr lang="en-IN" dirty="0"/>
              <a:t> have considered a four way road.one way is main road and other is side road. </a:t>
            </a:r>
          </a:p>
          <a:p>
            <a:pPr algn="l"/>
            <a:r>
              <a:rPr lang="en-IN" dirty="0"/>
              <a:t>Main road is considered to have huge traffic and has to be cleared as soon.</a:t>
            </a:r>
          </a:p>
          <a:p>
            <a:pPr algn="l"/>
            <a:r>
              <a:rPr lang="en-IN" dirty="0"/>
              <a:t>Side road is for the local people, both </a:t>
            </a:r>
            <a:r>
              <a:rPr lang="en-IN" dirty="0" err="1"/>
              <a:t>pedestrains</a:t>
            </a:r>
            <a:r>
              <a:rPr lang="en-IN" dirty="0"/>
              <a:t> and vehicles. Proper safety must be taken for crossing the road .These two roads are considered to be intersecting perpendicularly.</a:t>
            </a:r>
          </a:p>
          <a:p>
            <a:pPr algn="l"/>
            <a:r>
              <a:rPr lang="en-IN" dirty="0"/>
              <a:t>  A sensor should also present at the side road which should sense high when a pedestrian or vehicles is observed on side road.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50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2E42-DFB7-E52A-8A63-FF8563BC7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365"/>
            <a:ext cx="10515600" cy="58375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dirty="0"/>
              <a:t>This design prioritises to allow heavy traffic to flow .</a:t>
            </a:r>
          </a:p>
          <a:p>
            <a:pPr marL="0" indent="0">
              <a:buNone/>
            </a:pPr>
            <a:r>
              <a:rPr lang="en-IN" dirty="0"/>
              <a:t>Traffic rule that is followed-</a:t>
            </a:r>
          </a:p>
          <a:p>
            <a:pPr marL="0" indent="0">
              <a:buNone/>
            </a:pPr>
            <a:r>
              <a:rPr lang="en-IN" u="sng" dirty="0"/>
              <a:t>Red light</a:t>
            </a:r>
            <a:r>
              <a:rPr lang="en-IN" dirty="0"/>
              <a:t>: The vehicle has to be stopped completely.</a:t>
            </a:r>
          </a:p>
          <a:p>
            <a:pPr marL="0" indent="0">
              <a:buNone/>
            </a:pPr>
            <a:r>
              <a:rPr lang="en-IN" u="sng" dirty="0"/>
              <a:t>Yellow/Amber light</a:t>
            </a:r>
            <a:r>
              <a:rPr lang="en-IN" dirty="0"/>
              <a:t>: slow down your </a:t>
            </a:r>
            <a:r>
              <a:rPr lang="en-IN" dirty="0" err="1"/>
              <a:t>vehicle,move</a:t>
            </a:r>
            <a:r>
              <a:rPr lang="en-IN" dirty="0"/>
              <a:t> carefully  and stop vehicle before Zebra lines.</a:t>
            </a:r>
          </a:p>
          <a:p>
            <a:pPr marL="0" indent="0">
              <a:buNone/>
            </a:pPr>
            <a:r>
              <a:rPr lang="en-IN" u="sng" dirty="0"/>
              <a:t>Green light</a:t>
            </a:r>
            <a:r>
              <a:rPr lang="en-IN" dirty="0"/>
              <a:t>: You can move your vehicle at your speed.</a:t>
            </a:r>
          </a:p>
          <a:p>
            <a:pPr marL="0" indent="0">
              <a:buNone/>
            </a:pPr>
            <a:r>
              <a:rPr lang="en-IN" b="1" dirty="0"/>
              <a:t>Block diagram-</a:t>
            </a:r>
          </a:p>
          <a:p>
            <a:pPr marL="0" indent="0">
              <a:buNone/>
            </a:pPr>
            <a:r>
              <a:rPr lang="en-IN" dirty="0"/>
              <a:t>                                    sensor</a:t>
            </a:r>
          </a:p>
          <a:p>
            <a:pPr marL="0" indent="0">
              <a:buNone/>
            </a:pPr>
            <a:r>
              <a:rPr lang="en-IN" dirty="0"/>
              <a:t>                                      Clock                                         </a:t>
            </a:r>
            <a:r>
              <a:rPr lang="en-IN" dirty="0" err="1"/>
              <a:t>Mainroad</a:t>
            </a:r>
            <a:r>
              <a:rPr lang="en-IN" dirty="0"/>
              <a:t> light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Reset                                      Sideroad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D8DACB-87E0-694B-D3CD-53021AE0A74F}"/>
              </a:ext>
            </a:extLst>
          </p:cNvPr>
          <p:cNvSpPr/>
          <p:nvPr/>
        </p:nvSpPr>
        <p:spPr>
          <a:xfrm>
            <a:off x="5332429" y="3874417"/>
            <a:ext cx="1527142" cy="182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27FB00-EAF1-B6EF-FDD7-55CBD28F6F96}"/>
              </a:ext>
            </a:extLst>
          </p:cNvPr>
          <p:cNvCxnSpPr>
            <a:cxnSpLocks/>
          </p:cNvCxnSpPr>
          <p:nvPr/>
        </p:nvCxnSpPr>
        <p:spPr>
          <a:xfrm>
            <a:off x="4185501" y="4260916"/>
            <a:ext cx="1146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608296-81EC-2208-FFA4-A7D8A972A6E0}"/>
              </a:ext>
            </a:extLst>
          </p:cNvPr>
          <p:cNvCxnSpPr>
            <a:cxnSpLocks/>
          </p:cNvCxnSpPr>
          <p:nvPr/>
        </p:nvCxnSpPr>
        <p:spPr>
          <a:xfrm>
            <a:off x="4185501" y="4788817"/>
            <a:ext cx="1146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538A79-EAB5-C439-F374-1C1B07D15F24}"/>
              </a:ext>
            </a:extLst>
          </p:cNvPr>
          <p:cNvCxnSpPr>
            <a:cxnSpLocks/>
          </p:cNvCxnSpPr>
          <p:nvPr/>
        </p:nvCxnSpPr>
        <p:spPr>
          <a:xfrm>
            <a:off x="4185501" y="5318289"/>
            <a:ext cx="1146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DA2B75-36A9-1DBD-D4C1-953B45F5D094}"/>
              </a:ext>
            </a:extLst>
          </p:cNvPr>
          <p:cNvCxnSpPr>
            <a:cxnSpLocks/>
          </p:cNvCxnSpPr>
          <p:nvPr/>
        </p:nvCxnSpPr>
        <p:spPr>
          <a:xfrm>
            <a:off x="6859571" y="4385036"/>
            <a:ext cx="1146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074D5B-D6EC-A1AA-45F3-ABF758A4F0DC}"/>
              </a:ext>
            </a:extLst>
          </p:cNvPr>
          <p:cNvCxnSpPr>
            <a:cxnSpLocks/>
          </p:cNvCxnSpPr>
          <p:nvPr/>
        </p:nvCxnSpPr>
        <p:spPr>
          <a:xfrm>
            <a:off x="6878425" y="4950644"/>
            <a:ext cx="1146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324CB-8CFE-0A96-686C-5B80EBA6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4" y="141403"/>
            <a:ext cx="10515600" cy="5771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State assignment and Declarations-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MSB denotes red light</a:t>
            </a:r>
          </a:p>
          <a:p>
            <a:r>
              <a:rPr lang="en-IN" sz="2000" dirty="0"/>
              <a:t>LSB denotes green light</a:t>
            </a:r>
          </a:p>
          <a:p>
            <a:r>
              <a:rPr lang="en-IN" sz="2000" dirty="0"/>
              <a:t>TL- Timer large( 10 sec)</a:t>
            </a:r>
          </a:p>
          <a:p>
            <a:r>
              <a:rPr lang="en-IN" sz="2000" dirty="0"/>
              <a:t>TS- Timer small( 6 sec)</a:t>
            </a:r>
          </a:p>
          <a:p>
            <a:pPr marL="0" indent="0">
              <a:buNone/>
            </a:pPr>
            <a:r>
              <a:rPr lang="en-IN" sz="2000" b="1" dirty="0"/>
              <a:t>State Diagram-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525D65-7DEE-BE47-E66D-2CC87E3B7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13675"/>
              </p:ext>
            </p:extLst>
          </p:nvPr>
        </p:nvGraphicFramePr>
        <p:xfrm>
          <a:off x="2032000" y="719665"/>
          <a:ext cx="8177229" cy="261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743">
                  <a:extLst>
                    <a:ext uri="{9D8B030D-6E8A-4147-A177-3AD203B41FA5}">
                      <a16:colId xmlns:a16="http://schemas.microsoft.com/office/drawing/2014/main" val="1701621767"/>
                    </a:ext>
                  </a:extLst>
                </a:gridCol>
                <a:gridCol w="2725743">
                  <a:extLst>
                    <a:ext uri="{9D8B030D-6E8A-4147-A177-3AD203B41FA5}">
                      <a16:colId xmlns:a16="http://schemas.microsoft.com/office/drawing/2014/main" val="4237830613"/>
                    </a:ext>
                  </a:extLst>
                </a:gridCol>
                <a:gridCol w="2725743">
                  <a:extLst>
                    <a:ext uri="{9D8B030D-6E8A-4147-A177-3AD203B41FA5}">
                      <a16:colId xmlns:a16="http://schemas.microsoft.com/office/drawing/2014/main" val="2336147172"/>
                    </a:ext>
                  </a:extLst>
                </a:gridCol>
              </a:tblGrid>
              <a:tr h="52348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Main road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Side road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93671"/>
                  </a:ext>
                </a:extLst>
              </a:tr>
              <a:tr h="52348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073568"/>
                  </a:ext>
                </a:extLst>
              </a:tr>
              <a:tr h="52348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59672"/>
                  </a:ext>
                </a:extLst>
              </a:tr>
              <a:tr h="52348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540387"/>
                  </a:ext>
                </a:extLst>
              </a:tr>
              <a:tr h="52348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66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46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61A5FF-3D3F-1491-9B85-997E061716DF}"/>
              </a:ext>
            </a:extLst>
          </p:cNvPr>
          <p:cNvSpPr/>
          <p:nvPr/>
        </p:nvSpPr>
        <p:spPr>
          <a:xfrm>
            <a:off x="5440837" y="1154194"/>
            <a:ext cx="985116" cy="6840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FFB2F4-D162-F673-FD17-1A293A8BBA33}"/>
              </a:ext>
            </a:extLst>
          </p:cNvPr>
          <p:cNvSpPr/>
          <p:nvPr/>
        </p:nvSpPr>
        <p:spPr>
          <a:xfrm>
            <a:off x="7619999" y="2695361"/>
            <a:ext cx="1005526" cy="8855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4C7F40-5347-0ACA-753E-78296158A50A}"/>
              </a:ext>
            </a:extLst>
          </p:cNvPr>
          <p:cNvSpPr/>
          <p:nvPr/>
        </p:nvSpPr>
        <p:spPr>
          <a:xfrm>
            <a:off x="5577509" y="4416158"/>
            <a:ext cx="1036979" cy="7685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543476-2204-A57B-7BA9-6EBF6E82AFEE}"/>
              </a:ext>
            </a:extLst>
          </p:cNvPr>
          <p:cNvSpPr/>
          <p:nvPr/>
        </p:nvSpPr>
        <p:spPr>
          <a:xfrm>
            <a:off x="3283670" y="2695361"/>
            <a:ext cx="1005526" cy="9810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167B4131-3E57-FB97-A5FE-B790A433906B}"/>
              </a:ext>
            </a:extLst>
          </p:cNvPr>
          <p:cNvSpPr/>
          <p:nvPr/>
        </p:nvSpPr>
        <p:spPr>
          <a:xfrm>
            <a:off x="5577509" y="820132"/>
            <a:ext cx="796581" cy="414779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0FDE06-54AA-D2FB-C594-C83912DD9685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3786433" y="1496211"/>
            <a:ext cx="1654404" cy="119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049EBAC1-4499-04CC-6220-14E4C0A30C69}"/>
              </a:ext>
            </a:extLst>
          </p:cNvPr>
          <p:cNvSpPr/>
          <p:nvPr/>
        </p:nvSpPr>
        <p:spPr>
          <a:xfrm rot="4324022">
            <a:off x="8424412" y="2804736"/>
            <a:ext cx="796581" cy="414779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F38DE40-D89F-33C0-C4F0-CE900362AE5E}"/>
              </a:ext>
            </a:extLst>
          </p:cNvPr>
          <p:cNvSpPr/>
          <p:nvPr/>
        </p:nvSpPr>
        <p:spPr>
          <a:xfrm rot="10619819">
            <a:off x="5697707" y="5112626"/>
            <a:ext cx="796581" cy="414779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F1AAFABE-0791-D4F3-2CCD-5CFCA1F60CCD}"/>
              </a:ext>
            </a:extLst>
          </p:cNvPr>
          <p:cNvSpPr/>
          <p:nvPr/>
        </p:nvSpPr>
        <p:spPr>
          <a:xfrm rot="16899425">
            <a:off x="2702342" y="2919952"/>
            <a:ext cx="796581" cy="414779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CB4DAC-5474-5D2C-61DD-DFC3DC1B1C13}"/>
              </a:ext>
            </a:extLst>
          </p:cNvPr>
          <p:cNvSpPr txBox="1"/>
          <p:nvPr/>
        </p:nvSpPr>
        <p:spPr>
          <a:xfrm>
            <a:off x="5440837" y="253818"/>
            <a:ext cx="121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TL=1 + C=0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EE2ADF-94D8-819B-B776-BE6E777E0BDC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H="1">
            <a:off x="6462626" y="3580956"/>
            <a:ext cx="1660136" cy="94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44AAD0-6881-52F7-1C3B-B1C13AD41598}"/>
              </a:ext>
            </a:extLst>
          </p:cNvPr>
          <p:cNvCxnSpPr>
            <a:cxnSpLocks/>
            <a:stCxn id="7" idx="1"/>
            <a:endCxn id="8" idx="5"/>
          </p:cNvCxnSpPr>
          <p:nvPr/>
        </p:nvCxnSpPr>
        <p:spPr>
          <a:xfrm flipH="1" flipV="1">
            <a:off x="4141940" y="3532776"/>
            <a:ext cx="1587431" cy="99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F36F23-7BAC-F38B-CA44-37390608FFD0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6425953" y="1496211"/>
            <a:ext cx="1696809" cy="119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5FBD5F-1025-B2B9-5CF3-AE0C9D023476}"/>
              </a:ext>
            </a:extLst>
          </p:cNvPr>
          <p:cNvSpPr txBox="1"/>
          <p:nvPr/>
        </p:nvSpPr>
        <p:spPr>
          <a:xfrm>
            <a:off x="6996261" y="1570758"/>
            <a:ext cx="171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TL=0 &amp; C=1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0B85BE-3E15-B5BF-9229-D8BE8EC34A1B}"/>
              </a:ext>
            </a:extLst>
          </p:cNvPr>
          <p:cNvSpPr txBox="1"/>
          <p:nvPr/>
        </p:nvSpPr>
        <p:spPr>
          <a:xfrm>
            <a:off x="9019879" y="2758009"/>
            <a:ext cx="183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TS do not expire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4F6725-C0B3-DB83-85C4-5FD04FDC8E0C}"/>
              </a:ext>
            </a:extLst>
          </p:cNvPr>
          <p:cNvSpPr txBox="1"/>
          <p:nvPr/>
        </p:nvSpPr>
        <p:spPr>
          <a:xfrm>
            <a:off x="7224070" y="4046826"/>
            <a:ext cx="139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TS expires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E6F057-03BA-795F-6881-484949334D37}"/>
              </a:ext>
            </a:extLst>
          </p:cNvPr>
          <p:cNvSpPr txBox="1"/>
          <p:nvPr/>
        </p:nvSpPr>
        <p:spPr>
          <a:xfrm>
            <a:off x="5485389" y="5623089"/>
            <a:ext cx="162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TL does not expire &amp; C=1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7A00D8-7B86-80D9-B3F6-B927F27331D2}"/>
              </a:ext>
            </a:extLst>
          </p:cNvPr>
          <p:cNvSpPr txBox="1"/>
          <p:nvPr/>
        </p:nvSpPr>
        <p:spPr>
          <a:xfrm>
            <a:off x="3838832" y="4212834"/>
            <a:ext cx="126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TL expires &amp; C=0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41F802-4420-9D7C-CC71-91CAE9CC1D48}"/>
              </a:ext>
            </a:extLst>
          </p:cNvPr>
          <p:cNvSpPr txBox="1"/>
          <p:nvPr/>
        </p:nvSpPr>
        <p:spPr>
          <a:xfrm>
            <a:off x="1491232" y="2886445"/>
            <a:ext cx="132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TS does not expire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5F7ABE-3F2B-05A3-C352-FA3B4D7AAF88}"/>
              </a:ext>
            </a:extLst>
          </p:cNvPr>
          <p:cNvSpPr txBox="1"/>
          <p:nvPr/>
        </p:nvSpPr>
        <p:spPr>
          <a:xfrm>
            <a:off x="3508893" y="1722656"/>
            <a:ext cx="112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TS expires</a:t>
            </a:r>
          </a:p>
        </p:txBody>
      </p:sp>
    </p:spTree>
    <p:extLst>
      <p:ext uri="{BB962C8B-B14F-4D97-AF65-F5344CB8AC3E}">
        <p14:creationId xmlns:p14="http://schemas.microsoft.com/office/powerpoint/2010/main" val="405732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2023-E2C4-1ADD-C4D6-2E3021F04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58"/>
            <a:ext cx="10515600" cy="587530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Simulation result-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754C9-CA99-B1D4-200E-C427B4961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705"/>
            <a:ext cx="12192000" cy="574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3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307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I-TLC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122EE0378 (MEDIPALLY SAIVIVEK)</dc:creator>
  <cp:lastModifiedBy>122EE0378 (MEDIPALLY SAIVIVEK)</cp:lastModifiedBy>
  <cp:revision>3</cp:revision>
  <dcterms:created xsi:type="dcterms:W3CDTF">2024-07-20T16:50:26Z</dcterms:created>
  <dcterms:modified xsi:type="dcterms:W3CDTF">2024-07-23T08:46:20Z</dcterms:modified>
</cp:coreProperties>
</file>