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C581-09E5-30C2-DFA4-E321A5372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8E14E-8733-AA65-1A90-281E4A685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F035-0281-1829-FD11-48C00447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A31D9-C794-CC21-BC53-9E7664C0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8043-BC92-F3CA-4144-8BBF1666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49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CFB9-AF62-1F7D-F016-425BB55C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058D8-55A7-6D1E-9EE2-2E96AA620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CA13-21DB-D4F5-B67D-72405636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484C-53E7-B745-A6F7-FE5D3E7D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0D00E-1E02-E9C7-5C85-51A200DB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5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0D539-DA67-61A8-B950-1D29673CE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01973-2513-2507-7898-77220FB2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658F-D01E-0F4F-8808-08966F4D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700D-D725-F7C7-BC17-1E812FAE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BF91-70A7-FD98-BE7F-0FB7791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8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BCEBC-B501-9246-BF3C-7CFB8026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F138-FD43-BD4F-EF6F-E2A6CA85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8120A-D8F5-C020-FBA7-9C8C1FF1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DF7C0-79A0-8E64-E5FD-656E3DD2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AD76-49CB-DC0F-E121-A9FD4D9D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1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84F9-6F84-AD4E-FE6B-53B26D3B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5B41-0BFF-0969-A783-9BA10A53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C306-03F7-1C87-945B-33295192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0467-22B5-B881-5EF8-66759A16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295E0-98B3-CAE7-9FBF-4C13EC46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0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B594-5266-83FF-C871-98C6E00B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E29-77A5-8509-B89F-B7F85146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FDBB1-CA47-A868-50F6-45461DBD9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3EEF-9F67-F343-66C3-0112773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655BE-17F3-6695-8159-C47E1C27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ED74-10F1-6569-D0F9-2135365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06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B5A6-7DBD-C987-D4B8-043E9531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3DE4C-57D7-3510-F588-1E26183A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6B46-B005-4879-BC80-328639538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D621B-005B-94B3-5A0B-6C555E50F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3954-33FE-72E3-CFCE-20DE43D6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15EFD-937E-4D07-9DFB-1A5364C8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4B1AF-F24B-02CA-90AF-421D33D3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99CAA-4761-E157-92D5-83BF6695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14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FB88-CFAA-B4BB-F0E1-C8BFDB40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3CD05-D943-B4D4-EE7B-BA3B4017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F8E92-190C-D138-1514-0F705E5E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E6D6D-B76D-6C82-5E0D-B7E6DF7E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8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002F1-FDF7-F737-EC44-368B47A8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CEE54-8EF0-70FA-F5AD-FCDA6FCA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071-B910-662D-8EE7-D8788D1F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C38C-7A2D-EBD9-18C8-BE0E3D2F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4CDD-2AD4-F62D-108D-D3BD1B6C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8B87B-AE71-601D-3CE5-73B6A59E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A033-2DCC-E49B-78B9-7CB56960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5FD62-5582-ADF5-9E0A-67222246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DE0BC-E822-DAF7-2A92-8518C41D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7383-AE36-EFA2-26A9-32C78E5D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A381E-B2C8-FD66-AB3E-96389EF9E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12F2-6BB5-5F74-33E8-B1934463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1BEE2-13B7-214E-9DFD-307B7D9F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F306-07F6-C193-23E3-97416ADF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2C870-9004-7A0E-02A5-7AC70E81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9DAF1-1BDC-3E9F-F3D3-DE8F872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4792-1868-1528-2047-2852D82B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BB93-E78F-DB62-A5E6-2D973EF19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0D3F-2BF0-4944-BA40-A3854C9D8A54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EBECD-4DA3-A261-FA63-3CF025F05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3B3E-CF42-D13F-CC33-E21218632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36C5-F801-4F8E-982D-16D89D8E9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8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4F83E-6A9A-E88F-C4E8-BC4B541E44AD}"/>
              </a:ext>
            </a:extLst>
          </p:cNvPr>
          <p:cNvSpPr txBox="1"/>
          <p:nvPr/>
        </p:nvSpPr>
        <p:spPr>
          <a:xfrm>
            <a:off x="1637211" y="997190"/>
            <a:ext cx="89175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6600" dirty="0">
                <a:solidFill>
                  <a:srgbClr val="00B0F0"/>
                </a:solidFill>
                <a:latin typeface="Algerian" panose="04020705040A02060702" pitchFamily="82" charset="0"/>
              </a:rPr>
              <a:t>OBJECT ORIENTED    PROGRAMMING </a:t>
            </a:r>
          </a:p>
          <a:p>
            <a:pPr algn="ctr"/>
            <a:r>
              <a:rPr lang="en-IN" sz="6600" dirty="0">
                <a:solidFill>
                  <a:srgbClr val="00B0F0"/>
                </a:solidFill>
                <a:latin typeface="Algerian" panose="04020705040A02060702" pitchFamily="82" charset="0"/>
              </a:rPr>
              <a:t>MINI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A2361-946E-C419-93DC-F5290C5B669A}"/>
              </a:ext>
            </a:extLst>
          </p:cNvPr>
          <p:cNvSpPr txBox="1"/>
          <p:nvPr/>
        </p:nvSpPr>
        <p:spPr>
          <a:xfrm>
            <a:off x="3431177" y="4467498"/>
            <a:ext cx="4969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lgerian" panose="04020705040A02060702" pitchFamily="82" charset="0"/>
              </a:rPr>
              <a:t>CALCULATOR</a:t>
            </a:r>
          </a:p>
        </p:txBody>
      </p:sp>
      <p:pic>
        <p:nvPicPr>
          <p:cNvPr id="1026" name="Picture 2" descr="Calculator Drawing Line One Stock Illustrations – 139 Calculator Drawing  Line One Stock Illustrations, Vectors &amp; Clipart - Dreamstime">
            <a:extLst>
              <a:ext uri="{FF2B5EF4-FFF2-40B4-BE49-F238E27FC236}">
                <a16:creationId xmlns:a16="http://schemas.microsoft.com/office/drawing/2014/main" id="{D8163055-DEDC-1837-7132-F5193B3E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9" y="261257"/>
            <a:ext cx="2140131" cy="21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le Line Drawing Check Mark Stock Illustrations – 164 Single Line  Drawing Check Mark Stock Illustrations, Vectors &amp; Clipart - Dreamstime">
            <a:extLst>
              <a:ext uri="{FF2B5EF4-FFF2-40B4-BE49-F238E27FC236}">
                <a16:creationId xmlns:a16="http://schemas.microsoft.com/office/drawing/2014/main" id="{3926F6C4-5476-1329-715C-357D8403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423" y="3718560"/>
            <a:ext cx="2821577" cy="282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4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71380-A9DA-553A-9C43-F0B1B6EA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98" name="Picture 2" descr="One Line Psychology Drawing Stock Illustrations – 322 One Line Psychology  Drawing Stock Illustrations, Vectors &amp; Clipart - Dreamstime">
            <a:extLst>
              <a:ext uri="{FF2B5EF4-FFF2-40B4-BE49-F238E27FC236}">
                <a16:creationId xmlns:a16="http://schemas.microsoft.com/office/drawing/2014/main" id="{E9605889-1B41-CD14-C030-B83CA3C3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867" y="1068570"/>
            <a:ext cx="2943904" cy="29439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6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2E235120-36DE-A74C-B540-CB7D819C4745}"/>
              </a:ext>
            </a:extLst>
          </p:cNvPr>
          <p:cNvSpPr/>
          <p:nvPr/>
        </p:nvSpPr>
        <p:spPr>
          <a:xfrm>
            <a:off x="165731" y="4524853"/>
            <a:ext cx="2133599" cy="1801451"/>
          </a:xfrm>
          <a:custGeom>
            <a:avLst/>
            <a:gdLst/>
            <a:ahLst/>
            <a:cxnLst/>
            <a:rect l="l" t="t" r="r" b="b"/>
            <a:pathLst>
              <a:path w="610232" h="667204">
                <a:moveTo>
                  <a:pt x="169158" y="0"/>
                </a:moveTo>
                <a:lnTo>
                  <a:pt x="441073" y="0"/>
                </a:lnTo>
                <a:cubicBezTo>
                  <a:pt x="485937" y="0"/>
                  <a:pt x="528963" y="17822"/>
                  <a:pt x="560686" y="49545"/>
                </a:cubicBezTo>
                <a:cubicBezTo>
                  <a:pt x="592410" y="81269"/>
                  <a:pt x="610232" y="124295"/>
                  <a:pt x="610232" y="169158"/>
                </a:cubicBezTo>
                <a:lnTo>
                  <a:pt x="610232" y="498046"/>
                </a:lnTo>
                <a:cubicBezTo>
                  <a:pt x="610232" y="542909"/>
                  <a:pt x="592410" y="585935"/>
                  <a:pt x="560686" y="617659"/>
                </a:cubicBezTo>
                <a:cubicBezTo>
                  <a:pt x="528963" y="649382"/>
                  <a:pt x="485937" y="667204"/>
                  <a:pt x="441073" y="667204"/>
                </a:cubicBezTo>
                <a:lnTo>
                  <a:pt x="169158" y="667204"/>
                </a:lnTo>
                <a:cubicBezTo>
                  <a:pt x="124295" y="667204"/>
                  <a:pt x="81269" y="649382"/>
                  <a:pt x="49545" y="617659"/>
                </a:cubicBezTo>
                <a:cubicBezTo>
                  <a:pt x="17822" y="585935"/>
                  <a:pt x="0" y="542909"/>
                  <a:pt x="0" y="498046"/>
                </a:cubicBezTo>
                <a:lnTo>
                  <a:pt x="0" y="169158"/>
                </a:lnTo>
                <a:cubicBezTo>
                  <a:pt x="0" y="124295"/>
                  <a:pt x="17822" y="81269"/>
                  <a:pt x="49545" y="49545"/>
                </a:cubicBezTo>
                <a:cubicBezTo>
                  <a:pt x="81269" y="17822"/>
                  <a:pt x="124295" y="0"/>
                  <a:pt x="169158" y="0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EF68AD3-DCC9-9316-F9CB-47B5E166481F}"/>
              </a:ext>
            </a:extLst>
          </p:cNvPr>
          <p:cNvSpPr/>
          <p:nvPr/>
        </p:nvSpPr>
        <p:spPr>
          <a:xfrm>
            <a:off x="3091811" y="4524851"/>
            <a:ext cx="2133599" cy="1801451"/>
          </a:xfrm>
          <a:custGeom>
            <a:avLst/>
            <a:gdLst/>
            <a:ahLst/>
            <a:cxnLst/>
            <a:rect l="l" t="t" r="r" b="b"/>
            <a:pathLst>
              <a:path w="610232" h="667204">
                <a:moveTo>
                  <a:pt x="169158" y="0"/>
                </a:moveTo>
                <a:lnTo>
                  <a:pt x="441073" y="0"/>
                </a:lnTo>
                <a:cubicBezTo>
                  <a:pt x="485937" y="0"/>
                  <a:pt x="528963" y="17822"/>
                  <a:pt x="560686" y="49545"/>
                </a:cubicBezTo>
                <a:cubicBezTo>
                  <a:pt x="592410" y="81269"/>
                  <a:pt x="610232" y="124295"/>
                  <a:pt x="610232" y="169158"/>
                </a:cubicBezTo>
                <a:lnTo>
                  <a:pt x="610232" y="498046"/>
                </a:lnTo>
                <a:cubicBezTo>
                  <a:pt x="610232" y="542909"/>
                  <a:pt x="592410" y="585935"/>
                  <a:pt x="560686" y="617659"/>
                </a:cubicBezTo>
                <a:cubicBezTo>
                  <a:pt x="528963" y="649382"/>
                  <a:pt x="485937" y="667204"/>
                  <a:pt x="441073" y="667204"/>
                </a:cubicBezTo>
                <a:lnTo>
                  <a:pt x="169158" y="667204"/>
                </a:lnTo>
                <a:cubicBezTo>
                  <a:pt x="124295" y="667204"/>
                  <a:pt x="81269" y="649382"/>
                  <a:pt x="49545" y="617659"/>
                </a:cubicBezTo>
                <a:cubicBezTo>
                  <a:pt x="17822" y="585935"/>
                  <a:pt x="0" y="542909"/>
                  <a:pt x="0" y="498046"/>
                </a:cubicBezTo>
                <a:lnTo>
                  <a:pt x="0" y="169158"/>
                </a:lnTo>
                <a:cubicBezTo>
                  <a:pt x="0" y="124295"/>
                  <a:pt x="17822" y="81269"/>
                  <a:pt x="49545" y="49545"/>
                </a:cubicBezTo>
                <a:cubicBezTo>
                  <a:pt x="81269" y="17822"/>
                  <a:pt x="124295" y="0"/>
                  <a:pt x="169158" y="0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6F5BFCF-6BBC-7C38-3023-4472602CDE6E}"/>
              </a:ext>
            </a:extLst>
          </p:cNvPr>
          <p:cNvSpPr/>
          <p:nvPr/>
        </p:nvSpPr>
        <p:spPr>
          <a:xfrm>
            <a:off x="6017892" y="4524852"/>
            <a:ext cx="2133599" cy="1801451"/>
          </a:xfrm>
          <a:custGeom>
            <a:avLst/>
            <a:gdLst/>
            <a:ahLst/>
            <a:cxnLst/>
            <a:rect l="l" t="t" r="r" b="b"/>
            <a:pathLst>
              <a:path w="610232" h="667204">
                <a:moveTo>
                  <a:pt x="169158" y="0"/>
                </a:moveTo>
                <a:lnTo>
                  <a:pt x="441073" y="0"/>
                </a:lnTo>
                <a:cubicBezTo>
                  <a:pt x="485937" y="0"/>
                  <a:pt x="528963" y="17822"/>
                  <a:pt x="560686" y="49545"/>
                </a:cubicBezTo>
                <a:cubicBezTo>
                  <a:pt x="592410" y="81269"/>
                  <a:pt x="610232" y="124295"/>
                  <a:pt x="610232" y="169158"/>
                </a:cubicBezTo>
                <a:lnTo>
                  <a:pt x="610232" y="498046"/>
                </a:lnTo>
                <a:cubicBezTo>
                  <a:pt x="610232" y="542909"/>
                  <a:pt x="592410" y="585935"/>
                  <a:pt x="560686" y="617659"/>
                </a:cubicBezTo>
                <a:cubicBezTo>
                  <a:pt x="528963" y="649382"/>
                  <a:pt x="485937" y="667204"/>
                  <a:pt x="441073" y="667204"/>
                </a:cubicBezTo>
                <a:lnTo>
                  <a:pt x="169158" y="667204"/>
                </a:lnTo>
                <a:cubicBezTo>
                  <a:pt x="124295" y="667204"/>
                  <a:pt x="81269" y="649382"/>
                  <a:pt x="49545" y="617659"/>
                </a:cubicBezTo>
                <a:cubicBezTo>
                  <a:pt x="17822" y="585935"/>
                  <a:pt x="0" y="542909"/>
                  <a:pt x="0" y="498046"/>
                </a:cubicBezTo>
                <a:lnTo>
                  <a:pt x="0" y="169158"/>
                </a:lnTo>
                <a:cubicBezTo>
                  <a:pt x="0" y="124295"/>
                  <a:pt x="17822" y="81269"/>
                  <a:pt x="49545" y="49545"/>
                </a:cubicBezTo>
                <a:cubicBezTo>
                  <a:pt x="81269" y="17822"/>
                  <a:pt x="124295" y="0"/>
                  <a:pt x="169158" y="0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491C174D-4914-F127-D2B4-CF019A80470B}"/>
              </a:ext>
            </a:extLst>
          </p:cNvPr>
          <p:cNvSpPr/>
          <p:nvPr/>
        </p:nvSpPr>
        <p:spPr>
          <a:xfrm>
            <a:off x="9000577" y="4524852"/>
            <a:ext cx="2133599" cy="1801451"/>
          </a:xfrm>
          <a:custGeom>
            <a:avLst/>
            <a:gdLst/>
            <a:ahLst/>
            <a:cxnLst/>
            <a:rect l="l" t="t" r="r" b="b"/>
            <a:pathLst>
              <a:path w="610232" h="667204">
                <a:moveTo>
                  <a:pt x="169158" y="0"/>
                </a:moveTo>
                <a:lnTo>
                  <a:pt x="441073" y="0"/>
                </a:lnTo>
                <a:cubicBezTo>
                  <a:pt x="485937" y="0"/>
                  <a:pt x="528963" y="17822"/>
                  <a:pt x="560686" y="49545"/>
                </a:cubicBezTo>
                <a:cubicBezTo>
                  <a:pt x="592410" y="81269"/>
                  <a:pt x="610232" y="124295"/>
                  <a:pt x="610232" y="169158"/>
                </a:cubicBezTo>
                <a:lnTo>
                  <a:pt x="610232" y="498046"/>
                </a:lnTo>
                <a:cubicBezTo>
                  <a:pt x="610232" y="542909"/>
                  <a:pt x="592410" y="585935"/>
                  <a:pt x="560686" y="617659"/>
                </a:cubicBezTo>
                <a:cubicBezTo>
                  <a:pt x="528963" y="649382"/>
                  <a:pt x="485937" y="667204"/>
                  <a:pt x="441073" y="667204"/>
                </a:cubicBezTo>
                <a:lnTo>
                  <a:pt x="169158" y="667204"/>
                </a:lnTo>
                <a:cubicBezTo>
                  <a:pt x="124295" y="667204"/>
                  <a:pt x="81269" y="649382"/>
                  <a:pt x="49545" y="617659"/>
                </a:cubicBezTo>
                <a:cubicBezTo>
                  <a:pt x="17822" y="585935"/>
                  <a:pt x="0" y="542909"/>
                  <a:pt x="0" y="498046"/>
                </a:cubicBezTo>
                <a:lnTo>
                  <a:pt x="0" y="169158"/>
                </a:lnTo>
                <a:cubicBezTo>
                  <a:pt x="0" y="124295"/>
                  <a:pt x="17822" y="81269"/>
                  <a:pt x="49545" y="49545"/>
                </a:cubicBezTo>
                <a:cubicBezTo>
                  <a:pt x="81269" y="17822"/>
                  <a:pt x="124295" y="0"/>
                  <a:pt x="169158" y="0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EE626-7C2E-89B4-5BB4-420229CF7943}"/>
              </a:ext>
            </a:extLst>
          </p:cNvPr>
          <p:cNvSpPr txBox="1"/>
          <p:nvPr/>
        </p:nvSpPr>
        <p:spPr>
          <a:xfrm>
            <a:off x="327625" y="4495709"/>
            <a:ext cx="1904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RIPUDAMAN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PANWAR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79318-1788-5EE8-5E6F-67AD9EF5B1CE}"/>
              </a:ext>
            </a:extLst>
          </p:cNvPr>
          <p:cNvSpPr txBox="1"/>
          <p:nvPr/>
        </p:nvSpPr>
        <p:spPr>
          <a:xfrm>
            <a:off x="3559931" y="4495282"/>
            <a:ext cx="160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SAIVA 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SINGH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B32A9-6147-1D8D-C0EC-53CEE2EF3D1E}"/>
              </a:ext>
            </a:extLst>
          </p:cNvPr>
          <p:cNvSpPr txBox="1"/>
          <p:nvPr/>
        </p:nvSpPr>
        <p:spPr>
          <a:xfrm>
            <a:off x="6337393" y="4524851"/>
            <a:ext cx="160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PRATHIT</a:t>
            </a:r>
          </a:p>
          <a:p>
            <a:r>
              <a:rPr lang="en-IN" sz="2400" dirty="0">
                <a:latin typeface="Algerian" panose="04020705040A02060702" pitchFamily="82" charset="0"/>
              </a:rPr>
              <a:t>KAPIL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77F39-5274-F818-5836-0B7B38906231}"/>
              </a:ext>
            </a:extLst>
          </p:cNvPr>
          <p:cNvSpPr txBox="1"/>
          <p:nvPr/>
        </p:nvSpPr>
        <p:spPr>
          <a:xfrm>
            <a:off x="3062160" y="30498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Algerian" panose="04020705040A02060702" pitchFamily="82" charset="0"/>
              </a:rPr>
              <a:t>SAIVA </a:t>
            </a:r>
          </a:p>
          <a:p>
            <a:r>
              <a:rPr lang="en-IN" sz="1800" dirty="0">
                <a:latin typeface="Algerian" panose="04020705040A02060702" pitchFamily="82" charset="0"/>
              </a:rPr>
              <a:t>SINGH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A8519-1F12-3CCE-E589-27C5806D0020}"/>
              </a:ext>
            </a:extLst>
          </p:cNvPr>
          <p:cNvSpPr txBox="1"/>
          <p:nvPr/>
        </p:nvSpPr>
        <p:spPr>
          <a:xfrm>
            <a:off x="9458185" y="4434321"/>
            <a:ext cx="1412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lgerian" panose="04020705040A02060702" pitchFamily="82" charset="0"/>
              </a:rPr>
              <a:t>RISHIT</a:t>
            </a:r>
          </a:p>
          <a:p>
            <a:r>
              <a:rPr lang="en-IN" sz="2400" dirty="0" err="1">
                <a:latin typeface="Algerian" panose="04020705040A02060702" pitchFamily="82" charset="0"/>
              </a:rPr>
              <a:t>MaNDAL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A508D9-E6CE-8BA5-1AB6-236265DE966D}"/>
              </a:ext>
            </a:extLst>
          </p:cNvPr>
          <p:cNvSpPr txBox="1"/>
          <p:nvPr/>
        </p:nvSpPr>
        <p:spPr>
          <a:xfrm>
            <a:off x="138414" y="5306641"/>
            <a:ext cx="20151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ROLL NO : 43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DBC1E-5323-2F81-350D-EB7D4A0080DB}"/>
              </a:ext>
            </a:extLst>
          </p:cNvPr>
          <p:cNvSpPr txBox="1"/>
          <p:nvPr/>
        </p:nvSpPr>
        <p:spPr>
          <a:xfrm>
            <a:off x="9056238" y="5280413"/>
            <a:ext cx="20151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ROLL NO : 46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9B3C6C-7687-DD0E-1C1E-B100A93D96A8}"/>
              </a:ext>
            </a:extLst>
          </p:cNvPr>
          <p:cNvSpPr txBox="1"/>
          <p:nvPr/>
        </p:nvSpPr>
        <p:spPr>
          <a:xfrm>
            <a:off x="6017891" y="5317382"/>
            <a:ext cx="20151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ROLL NO : 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C8FE3E-AD9E-43F7-396B-DE8FFCC3C33A}"/>
              </a:ext>
            </a:extLst>
          </p:cNvPr>
          <p:cNvSpPr txBox="1"/>
          <p:nvPr/>
        </p:nvSpPr>
        <p:spPr>
          <a:xfrm>
            <a:off x="3062160" y="5288414"/>
            <a:ext cx="20151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ROLL NO : 44</a:t>
            </a:r>
          </a:p>
        </p:txBody>
      </p:sp>
      <p:pic>
        <p:nvPicPr>
          <p:cNvPr id="2050" name="Picture 2" descr="Continuous One Single Line Drawing Man Stock Vector (Royalty Free)  2231292183 | Shutterstock">
            <a:extLst>
              <a:ext uri="{FF2B5EF4-FFF2-40B4-BE49-F238E27FC236}">
                <a16:creationId xmlns:a16="http://schemas.microsoft.com/office/drawing/2014/main" id="{F23EA3EE-8199-62EA-4567-36B9DE0EC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5"/>
          <a:stretch/>
        </p:blipFill>
        <p:spPr bwMode="auto">
          <a:xfrm>
            <a:off x="7817988" y="858782"/>
            <a:ext cx="2476500" cy="233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B60AD7-0326-CA5C-3B4C-1531DFA79363}"/>
              </a:ext>
            </a:extLst>
          </p:cNvPr>
          <p:cNvSpPr txBox="1"/>
          <p:nvPr/>
        </p:nvSpPr>
        <p:spPr>
          <a:xfrm>
            <a:off x="138414" y="2619575"/>
            <a:ext cx="6492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rgbClr val="00B0F0"/>
                </a:solidFill>
                <a:latin typeface="Algerian" panose="04020705040A02060702" pitchFamily="82" charset="0"/>
              </a:rPr>
              <a:t>GROUP MEMBERS: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23968-045D-0DD0-90BF-67104F076439}"/>
              </a:ext>
            </a:extLst>
          </p:cNvPr>
          <p:cNvSpPr txBox="1"/>
          <p:nvPr/>
        </p:nvSpPr>
        <p:spPr>
          <a:xfrm>
            <a:off x="138414" y="602955"/>
            <a:ext cx="7076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Algerian" panose="04020705040A02060702" pitchFamily="82" charset="0"/>
              </a:rPr>
              <a:t>THANK YOU!!!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C12E2E-2C84-6E57-F807-A8F31E6391AA}"/>
              </a:ext>
            </a:extLst>
          </p:cNvPr>
          <p:cNvSpPr txBox="1"/>
          <p:nvPr/>
        </p:nvSpPr>
        <p:spPr>
          <a:xfrm>
            <a:off x="138413" y="5637640"/>
            <a:ext cx="210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Reg no: 220905350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C4F52-FBCB-5227-CD6A-176A83A8B8CC}"/>
              </a:ext>
            </a:extLst>
          </p:cNvPr>
          <p:cNvSpPr txBox="1"/>
          <p:nvPr/>
        </p:nvSpPr>
        <p:spPr>
          <a:xfrm>
            <a:off x="3108103" y="5641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Reg no: 220905370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20712-F2DE-2132-EAAF-1978C573138E}"/>
              </a:ext>
            </a:extLst>
          </p:cNvPr>
          <p:cNvSpPr txBox="1"/>
          <p:nvPr/>
        </p:nvSpPr>
        <p:spPr>
          <a:xfrm>
            <a:off x="6017890" y="5637640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Reg no: 220905378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D823A-61FD-8622-39BC-A0BCFFAD57BE}"/>
              </a:ext>
            </a:extLst>
          </p:cNvPr>
          <p:cNvSpPr txBox="1"/>
          <p:nvPr/>
        </p:nvSpPr>
        <p:spPr>
          <a:xfrm>
            <a:off x="9000577" y="562452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gency FB" panose="020B0503020202020204" pitchFamily="34" charset="0"/>
              </a:rPr>
              <a:t>Reg no: 220905390 </a:t>
            </a:r>
          </a:p>
        </p:txBody>
      </p:sp>
    </p:spTree>
    <p:extLst>
      <p:ext uri="{BB962C8B-B14F-4D97-AF65-F5344CB8AC3E}">
        <p14:creationId xmlns:p14="http://schemas.microsoft.com/office/powerpoint/2010/main" val="37137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55984E-F4FA-5115-A354-D9788B5C2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80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CFF83-726E-A7A6-7893-A84DE0E24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3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038C-2AFB-A0AA-DFE2-5B7933E50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1900A-0BEB-2D99-DFC8-DEEE70E29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6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8B9F4-4126-EB53-363A-79481906D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122" name="Picture 2" descr="Calculator neon sign. Bright glowing symbol on a black background. Neon  style icon Stock Vector Image &amp; Art - Alamy">
            <a:extLst>
              <a:ext uri="{FF2B5EF4-FFF2-40B4-BE49-F238E27FC236}">
                <a16:creationId xmlns:a16="http://schemas.microsoft.com/office/drawing/2014/main" id="{EE90305C-2E4F-AD78-2757-58ED189B0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"/>
          <a:stretch/>
        </p:blipFill>
        <p:spPr bwMode="auto">
          <a:xfrm>
            <a:off x="1947454" y="3809456"/>
            <a:ext cx="2570842" cy="2600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ava Neon Sign – NEON-LEDFLEX">
            <a:extLst>
              <a:ext uri="{FF2B5EF4-FFF2-40B4-BE49-F238E27FC236}">
                <a16:creationId xmlns:a16="http://schemas.microsoft.com/office/drawing/2014/main" id="{AD0FA626-EF8B-D36B-A653-A16F3E52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645" y="3809456"/>
            <a:ext cx="2710543" cy="26000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0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D2A94-92AB-1E8A-DC83-FE775999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04471-FA96-8058-7119-F8B64597B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2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B8B18-CA90-6862-77C5-6EA252C76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8" name="Picture 6" descr="Calculator line icon. | Stock vector | Colourbox">
            <a:extLst>
              <a:ext uri="{FF2B5EF4-FFF2-40B4-BE49-F238E27FC236}">
                <a16:creationId xmlns:a16="http://schemas.microsoft.com/office/drawing/2014/main" id="{B71796EC-2629-03AE-92EE-01E14FB3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37" y="615452"/>
            <a:ext cx="2539093" cy="30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73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54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Prathit Kapil</dc:creator>
  <cp:lastModifiedBy>Prathit Kapil</cp:lastModifiedBy>
  <cp:revision>6</cp:revision>
  <dcterms:created xsi:type="dcterms:W3CDTF">2023-11-05T14:26:17Z</dcterms:created>
  <dcterms:modified xsi:type="dcterms:W3CDTF">2023-11-05T20:56:45Z</dcterms:modified>
</cp:coreProperties>
</file>