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 Handwritten Character Recognition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Artificial Intelligence Project - Deep Learning Approach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Handwritten Character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HCR? Enables computers to recognize and interpret handwritten input.</a:t>
            </a:r>
          </a:p>
          <a:p>
            <a:r>
              <a:t>Online vs Offline HCR:</a:t>
            </a:r>
          </a:p>
          <a:p>
            <a:r>
              <a:t> - Offline: From scanned/static images.</a:t>
            </a:r>
          </a:p>
          <a:p>
            <a:r>
              <a:t> - Online: Real-time interpretation using pen movement data.</a:t>
            </a:r>
          </a:p>
          <a:p>
            <a:r>
              <a:t>Why difficult? High variability in handwriting styles.</a:t>
            </a:r>
          </a:p>
          <a:p>
            <a:r>
              <a:t>Applications: Digitizing documents, data entry automation, aiding visually impaired.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Deep Learning for HCR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Deep learning models (CNNs) outperform traditional OCR.</a:t>
            </a:r>
          </a:p>
          <a:p>
            <a:r>
              <a:t>CRNNs: CNN + RNN/LSTM hybrid for recognizing words/lines.</a:t>
            </a:r>
          </a:p>
          <a:p>
            <a:r>
              <a:t>CNN: Extracts strokes and shapes.</a:t>
            </a:r>
          </a:p>
          <a:p>
            <a:r>
              <a:t>RNN/LSTM: Processes sequences to form words.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Datasets for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MNIST: 60,000 grayscale digit images (0-9).</a:t>
            </a:r>
          </a:p>
          <a:p>
            <a:r>
              <a:t>EMNIST: Extended dataset with letters and digits.</a:t>
            </a:r>
          </a:p>
          <a:p>
            <a:r>
              <a:t>IAM Database: Advanced dataset for handwritten text lines.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-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Image acquisition: Scanned docs/photos.</a:t>
            </a:r>
          </a:p>
          <a:p>
            <a:r>
              <a:t>Grayscale conversion &amp; noise removal.</a:t>
            </a:r>
          </a:p>
          <a:p>
            <a:r>
              <a:t>Thresholding: Convert to binary.</a:t>
            </a:r>
          </a:p>
          <a:p>
            <a:r>
              <a:t>Normalization: Resize (e.g., 28x28 pixels).</a:t>
            </a:r>
          </a:p>
          <a:p>
            <a:r>
              <a:t>Data augmentation for robustness.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- Model Architecture &amp;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Model: CNN (characters) or CRNN (text lines).</a:t>
            </a:r>
          </a:p>
          <a:p>
            <a:r>
              <a:t>Layers: Convolution, pooling, flatten, dense.</a:t>
            </a:r>
          </a:p>
          <a:p>
            <a:r>
              <a:t>Training: Optimizer (Adam), Loss (cross-entropy).</a:t>
            </a:r>
          </a:p>
          <a:p>
            <a:r>
              <a:t>Evaluation: Accuracy on validation dataset.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- Prediction &amp; Post-processing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Input preprocessing same as training.</a:t>
            </a:r>
          </a:p>
          <a:p>
            <a:r>
              <a:t>Prediction: Model outputs class probabilities.</a:t>
            </a:r>
          </a:p>
          <a:p>
            <a:r>
              <a:t>Transcription: Select highest-probability character.</a:t>
            </a:r>
          </a:p>
          <a:p>
            <a:r>
              <a:t>For text: Use CTC decoder &amp; error correction.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Challenges: Handwriting variability, multiple scripts, poor image quality.</a:t>
            </a:r>
          </a:p>
          <a:p>
            <a:r>
              <a:t>Future: Better architectures, real-time edge deployment, multi-language support.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/>
          <p:nvPr>
            <p:ph idx="1"/>
          </p:nvPr>
        </p:nvSpPr>
        <p:spPr/>
        <p:txBody>
          <a:bodyPr/>
          <a:p>
            <a:r>
              <a:rPr lang="en-IN" altLang="en-US" sz="440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IN" altLang="en-US" sz="440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1700</Words>
  <Application>WPS Presentation</Application>
  <PresentationFormat>On-screen Show 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Blue Waves</vt:lpstr>
      <vt:lpstr>Building a Handwritten Character Recognition Model</vt:lpstr>
      <vt:lpstr>Introduction to Handwritten Character Recognition</vt:lpstr>
      <vt:lpstr>Deep Learning for HCR</vt:lpstr>
      <vt:lpstr>Datasets for Training</vt:lpstr>
      <vt:lpstr>Workflow - Preprocessing</vt:lpstr>
      <vt:lpstr>Workflow - Model Architecture &amp; Training</vt:lpstr>
      <vt:lpstr>Workflow - Prediction &amp; Post-processing</vt:lpstr>
      <vt:lpstr>Challenges and Future Scope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Saivyshnavi K</cp:lastModifiedBy>
  <cp:revision>3</cp:revision>
  <dcterms:created xsi:type="dcterms:W3CDTF">2013-01-27T09:14:00Z</dcterms:created>
  <dcterms:modified xsi:type="dcterms:W3CDTF">2025-08-25T16:28:25Z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6D04BBFC34F54907BAFA22552B09F11D_13</vt:lpwstr>
  </property>
  <property fmtid="{D5CDD505-2E9C-101B-9397-08002B2CF9AE}" pid="3" name="KSOProductBuildVer">
    <vt:lpwstr>1033-12.2.0.21931</vt:lpwstr>
  </property>
</Properties>
</file>