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5"/>
  </p:notesMasterIdLst>
  <p:sldIdLst>
    <p:sldId id="278" r:id="rId5"/>
    <p:sldId id="279" r:id="rId6"/>
    <p:sldId id="280" r:id="rId7"/>
    <p:sldId id="294" r:id="rId8"/>
    <p:sldId id="298" r:id="rId9"/>
    <p:sldId id="299" r:id="rId10"/>
    <p:sldId id="300" r:id="rId11"/>
    <p:sldId id="282" r:id="rId12"/>
    <p:sldId id="297" r:id="rId13"/>
    <p:sldId id="296" r:id="rId14"/>
    <p:sldId id="288" r:id="rId15"/>
    <p:sldId id="295" r:id="rId16"/>
    <p:sldId id="302" r:id="rId17"/>
    <p:sldId id="304" r:id="rId18"/>
    <p:sldId id="301" r:id="rId19"/>
    <p:sldId id="303" r:id="rId20"/>
    <p:sldId id="305" r:id="rId21"/>
    <p:sldId id="306" r:id="rId22"/>
    <p:sldId id="290" r:id="rId23"/>
    <p:sldId id="293" r:id="rId2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AAC4E9"/>
    <a:srgbClr val="202C8F"/>
    <a:srgbClr val="FDFBF6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F0C78-173D-4197-AA81-CA619A16E486}" v="45" dt="2024-01-12T17:26:09.622"/>
    <p1510:client id="{44C4A2CE-4D34-4578-B190-2D303BFB5BA1}" v="4" dt="2024-01-12T14:03:03.704"/>
    <p1510:client id="{AD052700-3CDA-40FE-9E54-00E5A7393ECB}" v="27" dt="2024-01-12T17:26:09.836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2315942"/>
            <a:ext cx="5385816" cy="1225296"/>
          </a:xfrm>
        </p:spPr>
        <p:txBody>
          <a:bodyPr/>
          <a:lstStyle/>
          <a:p>
            <a:r>
              <a:rPr lang="en-US" sz="6000" err="1"/>
              <a:t>Twilyf</a:t>
            </a:r>
            <a:br>
              <a:rPr lang="en-US"/>
            </a:br>
            <a:r>
              <a:rPr lang="en-US" sz="2400">
                <a:solidFill>
                  <a:srgbClr val="AAC4E9"/>
                </a:solidFill>
              </a:rPr>
              <a:t>gifting life</a:t>
            </a:r>
            <a:endParaRPr lang="en-US">
              <a:solidFill>
                <a:srgbClr val="AAC4E9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6706" y="5755341"/>
            <a:ext cx="7978588" cy="88750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u="sng">
                <a:solidFill>
                  <a:srgbClr val="F5CDCE"/>
                </a:solidFill>
              </a:rPr>
              <a:t>Contributed By</a:t>
            </a:r>
          </a:p>
          <a:p>
            <a:r>
              <a:rPr lang="en-US" sz="1400">
                <a:solidFill>
                  <a:srgbClr val="F5CDCE"/>
                </a:solidFill>
              </a:rPr>
              <a:t>Saiyam Kalra, Mohit Gupta, Akash Anand, Siddhant Verma, Ashish Kumar</a:t>
            </a:r>
            <a:endParaRPr lang="en-US" sz="1400">
              <a:solidFill>
                <a:srgbClr val="F5CDCE"/>
              </a:solidFill>
              <a:cs typeface="Sabon Next LT"/>
            </a:endParaRPr>
          </a:p>
          <a:p>
            <a:endParaRPr lang="en-US">
              <a:solidFill>
                <a:srgbClr val="F5CDCE"/>
              </a:solidFill>
            </a:endParaRPr>
          </a:p>
        </p:txBody>
      </p:sp>
      <p:pic>
        <p:nvPicPr>
          <p:cNvPr id="5" name="Picture 4" descr="A logo with hands and a heart">
            <a:extLst>
              <a:ext uri="{FF2B5EF4-FFF2-40B4-BE49-F238E27FC236}">
                <a16:creationId xmlns:a16="http://schemas.microsoft.com/office/drawing/2014/main" id="{E8233169-9CC3-C636-334B-9FBF7298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082" y="215153"/>
            <a:ext cx="4107873" cy="41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54" y="349504"/>
            <a:ext cx="7307310" cy="768096"/>
          </a:xfrm>
        </p:spPr>
        <p:txBody>
          <a:bodyPr/>
          <a:lstStyle/>
          <a:p>
            <a:r>
              <a:rPr lang="en-US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User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54" y="1867916"/>
            <a:ext cx="7984146" cy="31221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/>
              <a:t>Register</a:t>
            </a:r>
            <a:r>
              <a:rPr lang="en-IN"/>
              <a:t> : User can register using their basic details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/>
              <a:t>Login</a:t>
            </a:r>
            <a:r>
              <a:rPr lang="en-IN"/>
              <a:t> : The user can login using username and password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/>
              <a:t>Organ Search</a:t>
            </a:r>
            <a:r>
              <a:rPr lang="en-IN"/>
              <a:t> : They can search for organs and see details and make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/>
              <a:t>View Requests</a:t>
            </a:r>
            <a:r>
              <a:rPr lang="en-IN"/>
              <a:t> : The user can view their organ requests and the status of their requests.</a:t>
            </a:r>
            <a:endParaRPr lang="en-IN" u="sng"/>
          </a:p>
        </p:txBody>
      </p:sp>
    </p:spTree>
    <p:extLst>
      <p:ext uri="{BB962C8B-B14F-4D97-AF65-F5344CB8AC3E}">
        <p14:creationId xmlns:p14="http://schemas.microsoft.com/office/powerpoint/2010/main" val="381868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83667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/>
              <a:t>ER-diagram</a:t>
            </a:r>
          </a:p>
        </p:txBody>
      </p:sp>
      <p:pic>
        <p:nvPicPr>
          <p:cNvPr id="44" name="Picture 43" descr="A screenshot of a computer&#10;&#10;Description automatically generated">
            <a:extLst>
              <a:ext uri="{FF2B5EF4-FFF2-40B4-BE49-F238E27FC236}">
                <a16:creationId xmlns:a16="http://schemas.microsoft.com/office/drawing/2014/main" id="{3F890F8B-953E-4AA1-971A-9B70BBBD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630" y="1236345"/>
            <a:ext cx="6633692" cy="54230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83667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/>
              <a:t>Data flow diagram</a:t>
            </a:r>
          </a:p>
        </p:txBody>
      </p:sp>
      <p:pic>
        <p:nvPicPr>
          <p:cNvPr id="5" name="Picture 4" descr="A diagram of a software program&#10;&#10;Description automatically generated">
            <a:extLst>
              <a:ext uri="{FF2B5EF4-FFF2-40B4-BE49-F238E27FC236}">
                <a16:creationId xmlns:a16="http://schemas.microsoft.com/office/drawing/2014/main" id="{A0E0D9A7-E6AC-579E-C5D5-06AD59CC9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216" y="1151763"/>
            <a:ext cx="8306520" cy="57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6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703" y="3133254"/>
            <a:ext cx="2684593" cy="591491"/>
          </a:xfrm>
        </p:spPr>
        <p:txBody>
          <a:bodyPr/>
          <a:lstStyle/>
          <a:p>
            <a:r>
              <a:rPr lang="en-US" sz="4400"/>
              <a:t>Outputs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85607" y="2539164"/>
            <a:ext cx="768096" cy="1627632"/>
          </a:xfrm>
        </p:spPr>
        <p:txBody>
          <a:bodyPr/>
          <a:lstStyle/>
          <a:p>
            <a:r>
              <a:rPr lang="en-US"/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38296" y="3443163"/>
            <a:ext cx="768096" cy="1627632"/>
          </a:xfrm>
        </p:spPr>
        <p:txBody>
          <a:bodyPr/>
          <a:lstStyle/>
          <a:p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811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83667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/>
              <a:t>LANDING PAGE</a:t>
            </a:r>
          </a:p>
        </p:txBody>
      </p:sp>
      <p:pic>
        <p:nvPicPr>
          <p:cNvPr id="3" name="Picture 2" descr="A hands holding a heart shaped object&#10;&#10;Description automatically generated">
            <a:extLst>
              <a:ext uri="{FF2B5EF4-FFF2-40B4-BE49-F238E27FC236}">
                <a16:creationId xmlns:a16="http://schemas.microsoft.com/office/drawing/2014/main" id="{0FBBA83C-48C4-56EB-69DA-6D1AE28B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" y="1010249"/>
            <a:ext cx="11811000" cy="596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28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83667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/>
              <a:t>Admin Login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4EE1C41-9DE3-999B-E634-87E3E12D9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" y="1151763"/>
            <a:ext cx="11952515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0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83667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/>
              <a:t>Admin dashboard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2D17CE8-A042-5FF4-4C7D-4013A6B84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05" y="1303303"/>
            <a:ext cx="10466295" cy="54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94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83667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/>
              <a:t>USER </a:t>
            </a:r>
            <a:r>
              <a:rPr lang="en-US" err="1"/>
              <a:t>REGiSTER</a:t>
            </a:r>
            <a:r>
              <a:rPr lang="en-US"/>
              <a:t> AND LOGIN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8C201BD-5860-734A-0D32-85018C3DB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6" y="1269143"/>
            <a:ext cx="5932714" cy="330285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5A2D19-1C79-3FEB-9F9D-83918A82F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3077745"/>
            <a:ext cx="6097524" cy="37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8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83667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/>
              <a:t>USER DASHBOARD</a:t>
            </a:r>
          </a:p>
        </p:txBody>
      </p:sp>
      <p:pic>
        <p:nvPicPr>
          <p:cNvPr id="2" name="Picture 1" descr="A screenshot of a computer">
            <a:extLst>
              <a:ext uri="{FF2B5EF4-FFF2-40B4-BE49-F238E27FC236}">
                <a16:creationId xmlns:a16="http://schemas.microsoft.com/office/drawing/2014/main" id="{48C1725F-721D-54BE-E173-3B79EEF9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21" y="1143027"/>
            <a:ext cx="11723784" cy="55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85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832" y="1038861"/>
            <a:ext cx="8165592" cy="768096"/>
          </a:xfrm>
        </p:spPr>
        <p:txBody>
          <a:bodyPr/>
          <a:lstStyle/>
          <a:p>
            <a:r>
              <a:rPr lang="en-US"/>
              <a:t>Future scope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528C8E-E7E7-2C6D-203D-7B47D3730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7832" y="2584234"/>
            <a:ext cx="6946532" cy="3684588"/>
          </a:xfrm>
        </p:spPr>
        <p:txBody>
          <a:bodyPr vert="horz" lIns="45720" tIns="45720" rIns="4572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/>
              <a:t>Enhanced Algorithm for Matching using AI</a:t>
            </a:r>
          </a:p>
          <a:p>
            <a:pPr>
              <a:lnSpc>
                <a:spcPct val="150000"/>
              </a:lnSpc>
            </a:pPr>
            <a:r>
              <a:rPr lang="en-IN" sz="2400"/>
              <a:t>Development of Mobile Applications</a:t>
            </a:r>
          </a:p>
          <a:p>
            <a:pPr>
              <a:lnSpc>
                <a:spcPct val="150000"/>
              </a:lnSpc>
            </a:pPr>
            <a:r>
              <a:rPr lang="en-IN" sz="2400"/>
              <a:t>Channels for Real-Time Communication</a:t>
            </a:r>
          </a:p>
          <a:p>
            <a:pPr>
              <a:lnSpc>
                <a:spcPct val="150000"/>
              </a:lnSpc>
            </a:pPr>
            <a:r>
              <a:rPr lang="en-US" sz="2400"/>
              <a:t>Blockchain Technology Integration for Openness</a:t>
            </a:r>
            <a:endParaRPr lang="en-IN" sz="2400"/>
          </a:p>
          <a:p>
            <a:pPr>
              <a:lnSpc>
                <a:spcPct val="150000"/>
              </a:lnSpc>
            </a:pPr>
            <a:r>
              <a:rPr lang="en-IN" sz="2400"/>
              <a:t>Users Feedback </a:t>
            </a:r>
            <a:r>
              <a:rPr lang="en-US" sz="2400" i="0">
                <a:effectLst/>
              </a:rPr>
              <a:t>Mechanisms</a:t>
            </a:r>
            <a:endParaRPr lang="en-IN" sz="2400"/>
          </a:p>
          <a:p>
            <a:pPr marL="347345" indent="-347345">
              <a:lnSpc>
                <a:spcPct val="150000"/>
              </a:lnSpc>
            </a:pPr>
            <a:r>
              <a:rPr lang="en-US" sz="2400">
                <a:cs typeface="Arial"/>
              </a:rPr>
              <a:t>Multilingual Support</a:t>
            </a:r>
            <a:endParaRPr lang="en-IN" sz="240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54" y="349504"/>
            <a:ext cx="5693664" cy="768096"/>
          </a:xfrm>
        </p:spPr>
        <p:txBody>
          <a:bodyPr/>
          <a:lstStyle/>
          <a:p>
            <a:r>
              <a:rPr lang="en-GB"/>
              <a:t>UNDERSTANDING THE PROBLEMS</a:t>
            </a:r>
            <a:endParaRPr lang="en-US" sz="4400" b="1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53" y="2618232"/>
            <a:ext cx="7307311" cy="31221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Limited Communication channels for Donors and Recipient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Existing systems suffer from a lack of centralised databases, leading to fragmented Doner and Recipient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>
                <a:effectLst/>
                <a:latin typeface="Söhne"/>
              </a:rPr>
              <a:t>Duplicative Efforts and Data Entry Errors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700" y="3095244"/>
            <a:ext cx="4169664" cy="667512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68762"/>
            <a:ext cx="7062037" cy="768096"/>
          </a:xfrm>
        </p:spPr>
        <p:txBody>
          <a:bodyPr/>
          <a:lstStyle/>
          <a:p>
            <a:r>
              <a:rPr lang="en-US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582209"/>
            <a:ext cx="7683454" cy="408083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>
                <a:effectLst/>
              </a:rPr>
              <a:t>Facilitate a streamlined process for identifying organ donors, eliminating the need for searching across multiple hospitals.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>
                <a:effectLst/>
              </a:rPr>
              <a:t>Procurement of Organ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>
                <a:effectLst/>
              </a:rPr>
              <a:t>Centralize Donor and Recipient Information</a:t>
            </a:r>
            <a:endParaRPr lang="en-U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>
                <a:effectLst/>
              </a:rPr>
              <a:t>Integrate Technology Innovations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54" y="631892"/>
            <a:ext cx="7307310" cy="2797108"/>
          </a:xfrm>
        </p:spPr>
        <p:txBody>
          <a:bodyPr/>
          <a:lstStyle/>
          <a:p>
            <a:r>
              <a:rPr lang="en-IN" altLang="zh-CN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New Innovations in existing systems</a:t>
            </a:r>
            <a:endParaRPr lang="en-US" sz="4400" b="1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54" y="2618232"/>
            <a:ext cx="6747628" cy="31221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Ease in finding an organ donor rather than searching in multiple hospitals.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Life Saver, Facilitator of better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>
                <a:effectLst/>
              </a:rPr>
              <a:t>Personalized Donor and Recipient Dashboards</a:t>
            </a:r>
            <a:endParaRPr lang="en-IN"/>
          </a:p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48186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313" y="2807208"/>
            <a:ext cx="5554980" cy="1627632"/>
          </a:xfrm>
        </p:spPr>
        <p:txBody>
          <a:bodyPr/>
          <a:lstStyle/>
          <a:p>
            <a:r>
              <a:rPr lang="en-US" sz="4400"/>
              <a:t>System requirements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74073" y="2395728"/>
            <a:ext cx="768096" cy="1627632"/>
          </a:xfrm>
        </p:spPr>
        <p:txBody>
          <a:bodyPr/>
          <a:lstStyle/>
          <a:p>
            <a:r>
              <a:rPr lang="en-US"/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01662" y="3496415"/>
            <a:ext cx="768096" cy="1627632"/>
          </a:xfrm>
        </p:spPr>
        <p:txBody>
          <a:bodyPr/>
          <a:lstStyle/>
          <a:p>
            <a:r>
              <a:rPr lang="en-US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54" y="349504"/>
            <a:ext cx="7307310" cy="768096"/>
          </a:xfrm>
        </p:spPr>
        <p:txBody>
          <a:bodyPr/>
          <a:lstStyle/>
          <a:p>
            <a:r>
              <a:rPr lang="en-US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54" y="2154787"/>
            <a:ext cx="6419806" cy="31221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/>
              <a:t>Laptop Or PC</a:t>
            </a:r>
            <a:r>
              <a:rPr lang="en-IN"/>
              <a:t> :</a:t>
            </a:r>
          </a:p>
          <a:p>
            <a:pPr marL="633222" lvl="1" indent="-285750"/>
            <a:r>
              <a:rPr lang="en-IN" sz="2400"/>
              <a:t>Windows 7 or Higher </a:t>
            </a:r>
          </a:p>
          <a:p>
            <a:pPr marL="633222" lvl="1" indent="-285750"/>
            <a:r>
              <a:rPr lang="en-IN" sz="2400"/>
              <a:t>I3 Processor System or Higher </a:t>
            </a:r>
          </a:p>
          <a:p>
            <a:pPr marL="633222" lvl="1" indent="-285750"/>
            <a:r>
              <a:rPr lang="en-IN" sz="2400"/>
              <a:t>4GB RAM or Higher</a:t>
            </a:r>
          </a:p>
          <a:p>
            <a:pPr marL="633222" lvl="1" indent="-285750"/>
            <a:r>
              <a:rPr lang="en-IN" sz="2400"/>
              <a:t>100GB ROM or Higher</a:t>
            </a:r>
          </a:p>
        </p:txBody>
      </p:sp>
    </p:spTree>
    <p:extLst>
      <p:ext uri="{BB962C8B-B14F-4D97-AF65-F5344CB8AC3E}">
        <p14:creationId xmlns:p14="http://schemas.microsoft.com/office/powerpoint/2010/main" val="246837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73" y="162468"/>
            <a:ext cx="7307310" cy="768096"/>
          </a:xfrm>
        </p:spPr>
        <p:txBody>
          <a:bodyPr/>
          <a:lstStyle/>
          <a:p>
            <a:r>
              <a:rPr lang="en-US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73" y="1601623"/>
            <a:ext cx="6419806" cy="45239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u="sng"/>
              <a:t>Front-End Technologies</a:t>
            </a:r>
            <a:r>
              <a:rPr lang="en-IN" sz="2000"/>
              <a:t> : </a:t>
            </a:r>
          </a:p>
          <a:p>
            <a:pPr marL="633222" lvl="1" indent="-285750">
              <a:buFont typeface="Courier New" panose="02070309020205020404" pitchFamily="49" charset="0"/>
              <a:buChar char="o"/>
            </a:pPr>
            <a:r>
              <a:rPr lang="en-IN" sz="1400"/>
              <a:t>HTML </a:t>
            </a:r>
          </a:p>
          <a:p>
            <a:pPr marL="633222" lvl="1" indent="-285750">
              <a:buFont typeface="Courier New" panose="02070309020205020404" pitchFamily="49" charset="0"/>
              <a:buChar char="o"/>
            </a:pPr>
            <a:r>
              <a:rPr lang="en-IN" sz="1400"/>
              <a:t>CSS</a:t>
            </a:r>
          </a:p>
          <a:p>
            <a:pPr marL="633222" lvl="1" indent="-285750">
              <a:buFont typeface="Courier New" panose="02070309020205020404" pitchFamily="49" charset="0"/>
              <a:buChar char="o"/>
            </a:pPr>
            <a:r>
              <a:rPr lang="en-IN" sz="1400"/>
              <a:t>BOOTSTRAP</a:t>
            </a:r>
          </a:p>
          <a:p>
            <a:pPr marL="633222" lvl="1" indent="-285750">
              <a:buFont typeface="Courier New" panose="02070309020205020404" pitchFamily="49" charset="0"/>
              <a:buChar char="o"/>
            </a:pPr>
            <a:r>
              <a:rPr lang="en-IN" sz="1400"/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sng"/>
              <a:t>Back-End Technologies</a:t>
            </a:r>
            <a:r>
              <a:rPr lang="en-IN" sz="2000"/>
              <a:t> </a:t>
            </a:r>
            <a:r>
              <a:rPr lang="en-IN" sz="2200"/>
              <a:t>:</a:t>
            </a:r>
          </a:p>
          <a:p>
            <a:pPr marL="690372" lvl="1" indent="-342900">
              <a:buFont typeface="Courier New" panose="02070309020205020404" pitchFamily="49" charset="0"/>
              <a:buChar char="o"/>
            </a:pPr>
            <a:r>
              <a:rPr lang="en-IN" sz="1400"/>
              <a:t>PYTHON</a:t>
            </a:r>
          </a:p>
          <a:p>
            <a:pPr marL="1028700" lvl="2" indent="-342900">
              <a:buFont typeface="Courier New" panose="02070309020205020404" pitchFamily="49" charset="0"/>
              <a:buChar char="o"/>
            </a:pPr>
            <a:r>
              <a:rPr lang="en-IN" sz="1400" err="1"/>
              <a:t>SQLalchemy</a:t>
            </a:r>
            <a:endParaRPr lang="en-IN" sz="1400"/>
          </a:p>
          <a:p>
            <a:pPr marL="1028700" lvl="2" indent="-342900">
              <a:buFont typeface="Courier New" panose="02070309020205020404" pitchFamily="49" charset="0"/>
              <a:buChar char="o"/>
            </a:pPr>
            <a:r>
              <a:rPr lang="en-IN" sz="1400" err="1"/>
              <a:t>FastAPI</a:t>
            </a:r>
            <a:endParaRPr lang="en-IN" sz="1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sng"/>
              <a:t>Database</a:t>
            </a:r>
            <a:r>
              <a:rPr lang="en-IN" sz="1800"/>
              <a:t> :</a:t>
            </a:r>
          </a:p>
          <a:p>
            <a:pPr marL="690372" lvl="1" indent="-342900">
              <a:buFont typeface="Courier New" panose="02070309020205020404" pitchFamily="49" charset="0"/>
              <a:buChar char="o"/>
            </a:pPr>
            <a:r>
              <a:rPr lang="en-IN" sz="1600"/>
              <a:t>SQLite</a:t>
            </a:r>
            <a:r>
              <a:rPr lang="en-IN" sz="120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sng"/>
              <a:t>Testing</a:t>
            </a:r>
            <a:r>
              <a:rPr lang="en-IN" sz="1800"/>
              <a:t> :</a:t>
            </a:r>
          </a:p>
          <a:p>
            <a:pPr marL="690372" lvl="1" indent="-342900">
              <a:buFont typeface="Courier New" panose="02070309020205020404" pitchFamily="49" charset="0"/>
              <a:buChar char="o"/>
            </a:pPr>
            <a:r>
              <a:rPr lang="en-IN" sz="1600" err="1"/>
              <a:t>PyTest</a:t>
            </a:r>
            <a:r>
              <a:rPr lang="en-IN" sz="1200"/>
              <a:t> </a:t>
            </a:r>
          </a:p>
          <a:p>
            <a:pPr lvl="1" indent="0">
              <a:buNone/>
            </a:pP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175293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313" y="2807208"/>
            <a:ext cx="5554980" cy="1627632"/>
          </a:xfrm>
        </p:spPr>
        <p:txBody>
          <a:bodyPr/>
          <a:lstStyle/>
          <a:p>
            <a:r>
              <a:rPr lang="en-US" sz="4400"/>
              <a:t>System modules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74073" y="2395728"/>
            <a:ext cx="768096" cy="1627632"/>
          </a:xfrm>
        </p:spPr>
        <p:txBody>
          <a:bodyPr/>
          <a:lstStyle/>
          <a:p>
            <a:r>
              <a:rPr lang="en-US"/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309" y="3496415"/>
            <a:ext cx="768096" cy="1627632"/>
          </a:xfrm>
        </p:spPr>
        <p:txBody>
          <a:bodyPr/>
          <a:lstStyle/>
          <a:p>
            <a:r>
              <a:rPr lang="en-US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54" y="349504"/>
            <a:ext cx="7307310" cy="896590"/>
          </a:xfrm>
        </p:spPr>
        <p:txBody>
          <a:bodyPr/>
          <a:lstStyle/>
          <a:p>
            <a:r>
              <a:rPr lang="en-US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Admin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53" y="1867916"/>
            <a:ext cx="7786719" cy="31221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/>
              <a:t>Login</a:t>
            </a:r>
            <a:r>
              <a:rPr lang="en-IN"/>
              <a:t> : The Admin can login using credentials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/>
              <a:t>Manage Organs</a:t>
            </a:r>
            <a:r>
              <a:rPr lang="en-IN"/>
              <a:t> : They can add update and delete organ details from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/>
              <a:t>Manage Request</a:t>
            </a:r>
            <a:r>
              <a:rPr lang="en-IN"/>
              <a:t> : The admin can view the organ request list and they can accept or reject request from users </a:t>
            </a:r>
            <a:endParaRPr lang="en-IN" u="sng"/>
          </a:p>
        </p:txBody>
      </p:sp>
    </p:spTree>
    <p:extLst>
      <p:ext uri="{BB962C8B-B14F-4D97-AF65-F5344CB8AC3E}">
        <p14:creationId xmlns:p14="http://schemas.microsoft.com/office/powerpoint/2010/main" val="339134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FC98CF-E78A-425D-90FD-55D1C468A34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{1A24DF2C-AB40-4E7E-98BE-BEE34A0A8E11}tf78438558_win32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Twilyf gifting life</vt:lpstr>
      <vt:lpstr>UNDERSTANDING THE PROBLEMS</vt:lpstr>
      <vt:lpstr>Project objective</vt:lpstr>
      <vt:lpstr>New Innovations in existing systems</vt:lpstr>
      <vt:lpstr>System requirements </vt:lpstr>
      <vt:lpstr>Hardware Requirements</vt:lpstr>
      <vt:lpstr>Software Requirements</vt:lpstr>
      <vt:lpstr>System modules description</vt:lpstr>
      <vt:lpstr>Admin Module</vt:lpstr>
      <vt:lpstr>User module</vt:lpstr>
      <vt:lpstr>ER-diagram</vt:lpstr>
      <vt:lpstr>Data flow diagram</vt:lpstr>
      <vt:lpstr>Outputs</vt:lpstr>
      <vt:lpstr>LANDING PAGE</vt:lpstr>
      <vt:lpstr>Admin Login</vt:lpstr>
      <vt:lpstr>Admin dashboard</vt:lpstr>
      <vt:lpstr>USER REGiSTER AND LOGIN</vt:lpstr>
      <vt:lpstr>USER DASHBOARD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Twilyf gifting life</dc:title>
  <dc:subject/>
  <dc:creator>SIDDHANT VERMA</dc:creator>
  <cp:revision>3</cp:revision>
  <dcterms:created xsi:type="dcterms:W3CDTF">2024-01-11T17:21:03Z</dcterms:created>
  <dcterms:modified xsi:type="dcterms:W3CDTF">2024-01-12T17:45:01Z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