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IoT-Based Dual-Helmet and Alcohol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Game-Changing Innovation for Two-Wheeler Safety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India has over 20 crore two-wheelers with poor helmet law enforcement.</a:t>
            </a:r>
          </a:p>
          <a:p>
            <a:r>
              <a:t>• Pillion riders are often ignored in helmet mandates.</a:t>
            </a:r>
          </a:p>
          <a:p>
            <a:r>
              <a:t>• Drunk driving is a leading cause of road fatalities.</a:t>
            </a:r>
          </a:p>
          <a:p>
            <a:r>
              <a:t>→ Need for a smart system that enforces safety and responds to crashes.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Dual-Helmet Detection: Vehicle won't start unless both helmets are worn.</a:t>
            </a:r>
          </a:p>
          <a:p>
            <a:r>
              <a:t>• Alcohol Sensor (MQ3): Embedded in rider's helmet to detect intoxication.</a:t>
            </a:r>
          </a:p>
          <a:p>
            <a:r>
              <a:t>• Crash Detection + Alert: Accelerometer triggers SMS + GPS alert to emergency contacts.</a:t>
            </a:r>
          </a:p>
          <a:p>
            <a:r>
              <a:t>• IoT Integration: Real-time monitoring and automated response.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[Insert flowchart image here — or use this link: https://diagrams.helpful.dev/d-r2/d-r2:6jx3bf50]</a:t>
            </a:r>
          </a:p>
          <a:p/>
          <a:p>
            <a:r>
              <a:t>Flow: Ignition ➝ Helmet Check ➝ Alcohol Check ➝ Crash Detection ➝ GPS Alert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 &amp;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Dual-helmet enforcement — rider &amp; pillion must both comply.</a:t>
            </a:r>
          </a:p>
          <a:p>
            <a:r>
              <a:t>• Real-time alcohol detection at ignition stage.</a:t>
            </a:r>
          </a:p>
          <a:p>
            <a:r>
              <a:t>• Crash detection with GPS alert via IoT.</a:t>
            </a:r>
          </a:p>
          <a:p>
            <a:r>
              <a:t>• Emphasizes prevention, unlike post-accident tools.</a:t>
            </a:r>
          </a:p>
          <a:p>
            <a:r>
              <a:t>→ A unique, patentable multi-layered safety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Market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B2B: Partner with manufacturers (Hero, TVS, Bajaj).</a:t>
            </a:r>
          </a:p>
          <a:p>
            <a:r>
              <a:t>• B2C: Sell retrofit kits via e-commerce/local garages.</a:t>
            </a:r>
          </a:p>
          <a:p>
            <a:r>
              <a:t>• Revenue: Hardware, subscriptions, licensing, govt contracts.</a:t>
            </a:r>
          </a:p>
          <a:p>
            <a:r>
              <a:t>• Market: 20+ crore vehicles, growing safety awareness.</a:t>
            </a:r>
          </a:p>
          <a:p>
            <a:r>
              <a:t>→ Huge potential in regulatory and urban mobility sectors.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This system bridges enforcement and emergency response.</a:t>
            </a:r>
          </a:p>
          <a:p>
            <a:r>
              <a:t>• Patent-ready, scalable, and impactful.</a:t>
            </a:r>
          </a:p>
          <a:p>
            <a:r>
              <a:t>→ Join us in revolutionizing road safety for two-wheelers!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