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4665" y="608393"/>
            <a:ext cx="6650355" cy="95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rgbClr val="50B4C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Team</a:t>
            </a:r>
            <a:r>
              <a:rPr dirty="0" spc="-40"/>
              <a:t> </a:t>
            </a:r>
            <a:r>
              <a:rPr dirty="0" spc="-10"/>
              <a:t>Name: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rgbClr val="50B4C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Team</a:t>
            </a:r>
            <a:r>
              <a:rPr dirty="0" spc="-40"/>
              <a:t> </a:t>
            </a:r>
            <a:r>
              <a:rPr dirty="0" spc="-10"/>
              <a:t>Name: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rgbClr val="50B4C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Team</a:t>
            </a:r>
            <a:r>
              <a:rPr dirty="0" spc="-40"/>
              <a:t> </a:t>
            </a:r>
            <a:r>
              <a:rPr dirty="0" spc="-10"/>
              <a:t>Name: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50" b="1" i="0">
                <a:solidFill>
                  <a:srgbClr val="50B4C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Team</a:t>
            </a:r>
            <a:r>
              <a:rPr dirty="0" spc="-40"/>
              <a:t> </a:t>
            </a:r>
            <a:r>
              <a:rPr dirty="0" spc="-10"/>
              <a:t>Name: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Team</a:t>
            </a:r>
            <a:r>
              <a:rPr dirty="0" spc="-40"/>
              <a:t> </a:t>
            </a:r>
            <a:r>
              <a:rPr dirty="0" spc="-10"/>
              <a:t>Name: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8647" y="608393"/>
            <a:ext cx="7926705" cy="80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50" b="1" i="0">
                <a:solidFill>
                  <a:srgbClr val="50B4C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7350" y="4817929"/>
            <a:ext cx="760730" cy="20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Team</a:t>
            </a:r>
            <a:r>
              <a:rPr dirty="0" spc="-40"/>
              <a:t> </a:t>
            </a:r>
            <a:r>
              <a:rPr dirty="0" spc="-10"/>
              <a:t>Name: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2980" y="682053"/>
            <a:ext cx="7206615" cy="16465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ts val="6360"/>
              </a:lnSpc>
              <a:spcBef>
                <a:spcPts val="135"/>
              </a:spcBef>
            </a:pPr>
            <a:r>
              <a:rPr dirty="0" sz="5900" spc="-300">
                <a:solidFill>
                  <a:srgbClr val="FFFFFF"/>
                </a:solidFill>
              </a:rPr>
              <a:t>HACK-</a:t>
            </a:r>
            <a:r>
              <a:rPr dirty="0" sz="5900" spc="-425">
                <a:solidFill>
                  <a:srgbClr val="FFFFFF"/>
                </a:solidFill>
              </a:rPr>
              <a:t>O-HOLIC</a:t>
            </a:r>
            <a:r>
              <a:rPr dirty="0" sz="5900" spc="-475">
                <a:solidFill>
                  <a:srgbClr val="FFFFFF"/>
                </a:solidFill>
              </a:rPr>
              <a:t> </a:t>
            </a:r>
            <a:r>
              <a:rPr dirty="0" sz="5900" spc="-600">
                <a:solidFill>
                  <a:srgbClr val="FFFFFF"/>
                </a:solidFill>
              </a:rPr>
              <a:t>3.0</a:t>
            </a:r>
            <a:endParaRPr sz="5900"/>
          </a:p>
          <a:p>
            <a:pPr algn="ctr">
              <a:lnSpc>
                <a:spcPts val="6360"/>
              </a:lnSpc>
            </a:pPr>
            <a:r>
              <a:rPr dirty="0" sz="5900" spc="-325">
                <a:solidFill>
                  <a:srgbClr val="FFFFFF"/>
                </a:solidFill>
              </a:rPr>
              <a:t>Submission</a:t>
            </a:r>
            <a:endParaRPr sz="5900"/>
          </a:p>
        </p:txBody>
      </p:sp>
      <p:sp>
        <p:nvSpPr>
          <p:cNvPr id="3" name="object 3" descr=""/>
          <p:cNvSpPr txBox="1"/>
          <p:nvPr/>
        </p:nvSpPr>
        <p:spPr>
          <a:xfrm>
            <a:off x="3263265" y="2297112"/>
            <a:ext cx="2161540" cy="1587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100"/>
              </a:spcBef>
            </a:pPr>
            <a:r>
              <a:rPr dirty="0" sz="1800" spc="-40" b="1">
                <a:latin typeface="Verdana"/>
                <a:cs typeface="Verdana"/>
              </a:rPr>
              <a:t>PROJECT</a:t>
            </a:r>
            <a:r>
              <a:rPr dirty="0" sz="1800" spc="-110" b="1">
                <a:latin typeface="Verdana"/>
                <a:cs typeface="Verdana"/>
              </a:rPr>
              <a:t> </a:t>
            </a:r>
            <a:r>
              <a:rPr dirty="0" sz="1800" spc="-150" b="1">
                <a:latin typeface="Verdana"/>
                <a:cs typeface="Verdana"/>
              </a:rPr>
              <a:t>TITLE:-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800">
              <a:latin typeface="Verdana"/>
              <a:cs typeface="Verdana"/>
            </a:endParaRPr>
          </a:p>
          <a:p>
            <a:pPr marL="179070" marR="367665" indent="292100">
              <a:lnSpc>
                <a:spcPts val="1660"/>
              </a:lnSpc>
            </a:pPr>
            <a:r>
              <a:rPr dirty="0" sz="1400" b="1">
                <a:latin typeface="Roboto"/>
                <a:cs typeface="Roboto"/>
              </a:rPr>
              <a:t>Team</a:t>
            </a:r>
            <a:r>
              <a:rPr dirty="0" sz="1400" spc="10" b="1">
                <a:latin typeface="Roboto"/>
                <a:cs typeface="Roboto"/>
              </a:rPr>
              <a:t> </a:t>
            </a:r>
            <a:r>
              <a:rPr dirty="0" sz="1400" spc="-20" b="1">
                <a:latin typeface="Roboto"/>
                <a:cs typeface="Roboto"/>
              </a:rPr>
              <a:t>Name: </a:t>
            </a:r>
            <a:r>
              <a:rPr dirty="0" sz="1400" b="1">
                <a:latin typeface="Roboto"/>
                <a:cs typeface="Roboto"/>
              </a:rPr>
              <a:t>Team</a:t>
            </a:r>
            <a:r>
              <a:rPr dirty="0" sz="1400" spc="-30" b="1">
                <a:latin typeface="Roboto"/>
                <a:cs typeface="Roboto"/>
              </a:rPr>
              <a:t> </a:t>
            </a:r>
            <a:r>
              <a:rPr dirty="0" sz="1400" b="1">
                <a:latin typeface="Roboto"/>
                <a:cs typeface="Roboto"/>
              </a:rPr>
              <a:t>Leader</a:t>
            </a:r>
            <a:r>
              <a:rPr dirty="0" sz="1400" spc="105" b="1">
                <a:latin typeface="Roboto"/>
                <a:cs typeface="Roboto"/>
              </a:rPr>
              <a:t> </a:t>
            </a:r>
            <a:r>
              <a:rPr dirty="0" sz="1400" spc="-20" b="1">
                <a:latin typeface="Roboto"/>
                <a:cs typeface="Roboto"/>
              </a:rPr>
              <a:t>Name</a:t>
            </a:r>
            <a:r>
              <a:rPr dirty="0" sz="1400" spc="-20">
                <a:latin typeface="Roboto"/>
                <a:cs typeface="Roboto"/>
              </a:rPr>
              <a:t>:</a:t>
            </a:r>
            <a:endParaRPr sz="1400">
              <a:latin typeface="Roboto"/>
              <a:cs typeface="Roboto"/>
            </a:endParaRPr>
          </a:p>
          <a:p>
            <a:pPr marL="400685" marR="200660" indent="-388620">
              <a:lnSpc>
                <a:spcPct val="120800"/>
              </a:lnSpc>
              <a:spcBef>
                <a:spcPts val="320"/>
              </a:spcBef>
            </a:pPr>
            <a:r>
              <a:rPr dirty="0" sz="1400" b="1">
                <a:latin typeface="Roboto"/>
                <a:cs typeface="Roboto"/>
              </a:rPr>
              <a:t>Team</a:t>
            </a:r>
            <a:r>
              <a:rPr dirty="0" sz="1400" spc="-45" b="1">
                <a:latin typeface="Roboto"/>
                <a:cs typeface="Roboto"/>
              </a:rPr>
              <a:t> </a:t>
            </a:r>
            <a:r>
              <a:rPr dirty="0" sz="1400" b="1">
                <a:latin typeface="Roboto"/>
                <a:cs typeface="Roboto"/>
              </a:rPr>
              <a:t>Member(s)</a:t>
            </a:r>
            <a:r>
              <a:rPr dirty="0" sz="1400" spc="114" b="1">
                <a:latin typeface="Roboto"/>
                <a:cs typeface="Roboto"/>
              </a:rPr>
              <a:t> </a:t>
            </a:r>
            <a:r>
              <a:rPr dirty="0" sz="1400" spc="-20" b="1">
                <a:latin typeface="Roboto"/>
                <a:cs typeface="Roboto"/>
              </a:rPr>
              <a:t>Name</a:t>
            </a:r>
            <a:r>
              <a:rPr dirty="0" sz="1400" spc="-20">
                <a:latin typeface="Roboto"/>
                <a:cs typeface="Roboto"/>
              </a:rPr>
              <a:t>: </a:t>
            </a:r>
            <a:r>
              <a:rPr dirty="0" sz="1400" b="1">
                <a:latin typeface="Roboto"/>
                <a:cs typeface="Roboto"/>
              </a:rPr>
              <a:t>College</a:t>
            </a:r>
            <a:r>
              <a:rPr dirty="0" sz="1400" spc="35" b="1">
                <a:latin typeface="Roboto"/>
                <a:cs typeface="Roboto"/>
              </a:rPr>
              <a:t> </a:t>
            </a:r>
            <a:r>
              <a:rPr dirty="0" sz="1400" spc="-20" b="1">
                <a:latin typeface="Roboto"/>
                <a:cs typeface="Roboto"/>
              </a:rPr>
              <a:t>Name</a:t>
            </a:r>
            <a:r>
              <a:rPr dirty="0" sz="1400" spc="-20">
                <a:latin typeface="Roboto"/>
                <a:cs typeface="Roboto"/>
              </a:rPr>
              <a:t>: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292592" y="4633239"/>
            <a:ext cx="215265" cy="510540"/>
          </a:xfrm>
          <a:custGeom>
            <a:avLst/>
            <a:gdLst/>
            <a:ahLst/>
            <a:cxnLst/>
            <a:rect l="l" t="t" r="r" b="b"/>
            <a:pathLst>
              <a:path w="215265" h="510539">
                <a:moveTo>
                  <a:pt x="191261" y="0"/>
                </a:moveTo>
                <a:lnTo>
                  <a:pt x="182372" y="0"/>
                </a:lnTo>
                <a:lnTo>
                  <a:pt x="171830" y="723"/>
                </a:lnTo>
                <a:lnTo>
                  <a:pt x="11429" y="99644"/>
                </a:lnTo>
                <a:lnTo>
                  <a:pt x="0" y="133972"/>
                </a:lnTo>
                <a:lnTo>
                  <a:pt x="253" y="138366"/>
                </a:lnTo>
                <a:lnTo>
                  <a:pt x="1524" y="145707"/>
                </a:lnTo>
                <a:lnTo>
                  <a:pt x="2793" y="148348"/>
                </a:lnTo>
                <a:lnTo>
                  <a:pt x="6730" y="151536"/>
                </a:lnTo>
                <a:lnTo>
                  <a:pt x="9271" y="152095"/>
                </a:lnTo>
                <a:lnTo>
                  <a:pt x="15621" y="151142"/>
                </a:lnTo>
                <a:lnTo>
                  <a:pt x="19811" y="149301"/>
                </a:lnTo>
                <a:lnTo>
                  <a:pt x="156082" y="66116"/>
                </a:lnTo>
                <a:lnTo>
                  <a:pt x="156082" y="510260"/>
                </a:lnTo>
                <a:lnTo>
                  <a:pt x="215010" y="510260"/>
                </a:lnTo>
                <a:lnTo>
                  <a:pt x="215010" y="10540"/>
                </a:lnTo>
                <a:lnTo>
                  <a:pt x="195960" y="330"/>
                </a:lnTo>
                <a:lnTo>
                  <a:pt x="191261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7600" y="0"/>
            <a:ext cx="1400175" cy="185737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171450"/>
            <a:ext cx="2762250" cy="695325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Team</a:t>
            </a:r>
            <a:r>
              <a:rPr dirty="0" spc="-40"/>
              <a:t> </a:t>
            </a:r>
            <a:r>
              <a:rPr dirty="0" spc="-10"/>
              <a:t>Name: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0250" y="530796"/>
            <a:ext cx="5160645" cy="6438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0"/>
              <a:t>Problem</a:t>
            </a:r>
            <a:r>
              <a:rPr dirty="0" spc="-415"/>
              <a:t> </a:t>
            </a:r>
            <a:r>
              <a:rPr dirty="0" spc="-200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3715" y="1293177"/>
            <a:ext cx="229235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30" b="1">
                <a:solidFill>
                  <a:srgbClr val="252525"/>
                </a:solidFill>
                <a:latin typeface="Tahoma"/>
                <a:cs typeface="Tahoma"/>
              </a:rPr>
              <a:t>Problem</a:t>
            </a:r>
            <a:r>
              <a:rPr dirty="0" sz="2000" spc="-95" b="1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2000" spc="-135" b="1">
                <a:solidFill>
                  <a:srgbClr val="252525"/>
                </a:solidFill>
                <a:latin typeface="Tahoma"/>
                <a:cs typeface="Tahoma"/>
              </a:rPr>
              <a:t>Statement: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3715" y="2705417"/>
            <a:ext cx="453898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10" b="1">
                <a:solidFill>
                  <a:srgbClr val="252525"/>
                </a:solidFill>
                <a:latin typeface="Tahoma"/>
                <a:cs typeface="Tahoma"/>
              </a:rPr>
              <a:t>Detailed</a:t>
            </a:r>
            <a:r>
              <a:rPr dirty="0" sz="2000" spc="-120" b="1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2000" spc="-125" b="1">
                <a:solidFill>
                  <a:srgbClr val="252525"/>
                </a:solidFill>
                <a:latin typeface="Tahoma"/>
                <a:cs typeface="Tahoma"/>
              </a:rPr>
              <a:t>description</a:t>
            </a:r>
            <a:r>
              <a:rPr dirty="0" sz="2000" spc="-35" b="1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2000" spc="-135" b="1">
                <a:solidFill>
                  <a:srgbClr val="252525"/>
                </a:solidFill>
                <a:latin typeface="Tahoma"/>
                <a:cs typeface="Tahoma"/>
              </a:rPr>
              <a:t>about</a:t>
            </a:r>
            <a:r>
              <a:rPr dirty="0" sz="2000" spc="-90" b="1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2000" spc="-120" b="1">
                <a:solidFill>
                  <a:srgbClr val="252525"/>
                </a:solidFill>
                <a:latin typeface="Tahoma"/>
                <a:cs typeface="Tahoma"/>
              </a:rPr>
              <a:t>the</a:t>
            </a:r>
            <a:r>
              <a:rPr dirty="0" sz="2000" spc="-50" b="1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2000" spc="-110" b="1">
                <a:solidFill>
                  <a:srgbClr val="252525"/>
                </a:solidFill>
                <a:latin typeface="Tahoma"/>
                <a:cs typeface="Tahoma"/>
              </a:rPr>
              <a:t>problem: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274811" y="4628934"/>
            <a:ext cx="331470" cy="514984"/>
          </a:xfrm>
          <a:custGeom>
            <a:avLst/>
            <a:gdLst/>
            <a:ahLst/>
            <a:cxnLst/>
            <a:rect l="l" t="t" r="r" b="b"/>
            <a:pathLst>
              <a:path w="331470" h="514985">
                <a:moveTo>
                  <a:pt x="159131" y="0"/>
                </a:moveTo>
                <a:lnTo>
                  <a:pt x="120644" y="3364"/>
                </a:lnTo>
                <a:lnTo>
                  <a:pt x="74094" y="16316"/>
                </a:lnTo>
                <a:lnTo>
                  <a:pt x="37482" y="32797"/>
                </a:lnTo>
                <a:lnTo>
                  <a:pt x="5715" y="55562"/>
                </a:lnTo>
                <a:lnTo>
                  <a:pt x="0" y="76161"/>
                </a:lnTo>
                <a:lnTo>
                  <a:pt x="0" y="84150"/>
                </a:lnTo>
                <a:lnTo>
                  <a:pt x="10541" y="104914"/>
                </a:lnTo>
                <a:lnTo>
                  <a:pt x="16383" y="104914"/>
                </a:lnTo>
                <a:lnTo>
                  <a:pt x="22225" y="102107"/>
                </a:lnTo>
                <a:lnTo>
                  <a:pt x="30226" y="96519"/>
                </a:lnTo>
                <a:lnTo>
                  <a:pt x="43688" y="87660"/>
                </a:lnTo>
                <a:lnTo>
                  <a:pt x="79629" y="68021"/>
                </a:lnTo>
                <a:lnTo>
                  <a:pt x="127587" y="52870"/>
                </a:lnTo>
                <a:lnTo>
                  <a:pt x="156210" y="50774"/>
                </a:lnTo>
                <a:lnTo>
                  <a:pt x="169711" y="51358"/>
                </a:lnTo>
                <a:lnTo>
                  <a:pt x="215524" y="65179"/>
                </a:lnTo>
                <a:lnTo>
                  <a:pt x="247761" y="93139"/>
                </a:lnTo>
                <a:lnTo>
                  <a:pt x="266023" y="131991"/>
                </a:lnTo>
                <a:lnTo>
                  <a:pt x="270256" y="165265"/>
                </a:lnTo>
                <a:lnTo>
                  <a:pt x="269970" y="176942"/>
                </a:lnTo>
                <a:lnTo>
                  <a:pt x="262755" y="227427"/>
                </a:lnTo>
                <a:lnTo>
                  <a:pt x="246253" y="271614"/>
                </a:lnTo>
                <a:lnTo>
                  <a:pt x="228123" y="305146"/>
                </a:lnTo>
                <a:lnTo>
                  <a:pt x="203327" y="342506"/>
                </a:lnTo>
                <a:lnTo>
                  <a:pt x="170465" y="384425"/>
                </a:lnTo>
                <a:lnTo>
                  <a:pt x="127889" y="431614"/>
                </a:lnTo>
                <a:lnTo>
                  <a:pt x="49426" y="514565"/>
                </a:lnTo>
                <a:lnTo>
                  <a:pt x="118951" y="514565"/>
                </a:lnTo>
                <a:lnTo>
                  <a:pt x="173482" y="457481"/>
                </a:lnTo>
                <a:lnTo>
                  <a:pt x="220456" y="405625"/>
                </a:lnTo>
                <a:lnTo>
                  <a:pt x="257048" y="360235"/>
                </a:lnTo>
                <a:lnTo>
                  <a:pt x="284702" y="319935"/>
                </a:lnTo>
                <a:lnTo>
                  <a:pt x="304927" y="283349"/>
                </a:lnTo>
                <a:lnTo>
                  <a:pt x="323250" y="234220"/>
                </a:lnTo>
                <a:lnTo>
                  <a:pt x="330231" y="189636"/>
                </a:lnTo>
                <a:lnTo>
                  <a:pt x="331470" y="159994"/>
                </a:lnTo>
                <a:lnTo>
                  <a:pt x="330823" y="144140"/>
                </a:lnTo>
                <a:lnTo>
                  <a:pt x="320929" y="98920"/>
                </a:lnTo>
                <a:lnTo>
                  <a:pt x="298997" y="59358"/>
                </a:lnTo>
                <a:lnTo>
                  <a:pt x="264652" y="28140"/>
                </a:lnTo>
                <a:lnTo>
                  <a:pt x="218120" y="7270"/>
                </a:lnTo>
                <a:lnTo>
                  <a:pt x="180175" y="807"/>
                </a:lnTo>
                <a:lnTo>
                  <a:pt x="159131" y="0"/>
                </a:lnTo>
                <a:close/>
              </a:path>
            </a:pathLst>
          </a:custGeom>
          <a:solidFill>
            <a:srgbClr val="50B4C7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554" y="39631"/>
            <a:ext cx="492934" cy="76290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171450"/>
            <a:ext cx="2009775" cy="504825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Team</a:t>
            </a:r>
            <a:r>
              <a:rPr dirty="0" spc="-40"/>
              <a:t> </a:t>
            </a:r>
            <a:r>
              <a:rPr dirty="0" spc="-10"/>
              <a:t>Name: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650364">
              <a:lnSpc>
                <a:spcPts val="4760"/>
              </a:lnSpc>
              <a:spcBef>
                <a:spcPts val="105"/>
              </a:spcBef>
            </a:pPr>
            <a:r>
              <a:rPr dirty="0" spc="-225"/>
              <a:t>Proposed</a:t>
            </a:r>
            <a:r>
              <a:rPr dirty="0" spc="-390"/>
              <a:t> </a:t>
            </a:r>
            <a:r>
              <a:rPr dirty="0" spc="-200"/>
              <a:t>Solution</a:t>
            </a:r>
          </a:p>
          <a:p>
            <a:pPr marL="35560">
              <a:lnSpc>
                <a:spcPts val="2300"/>
              </a:lnSpc>
            </a:pPr>
            <a:r>
              <a:rPr dirty="0" sz="2000" spc="-10" b="0">
                <a:solidFill>
                  <a:srgbClr val="252525"/>
                </a:solidFill>
                <a:latin typeface="Calibri Light"/>
                <a:cs typeface="Calibri Light"/>
              </a:rPr>
              <a:t>Solution</a:t>
            </a:r>
            <a:r>
              <a:rPr dirty="0" sz="2000" spc="-60" b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000" spc="-10" b="0">
                <a:solidFill>
                  <a:srgbClr val="252525"/>
                </a:solidFill>
                <a:latin typeface="Calibri Light"/>
                <a:cs typeface="Calibri Light"/>
              </a:rPr>
              <a:t>Statement: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8159" y="2161476"/>
            <a:ext cx="3018155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0">
                <a:solidFill>
                  <a:srgbClr val="252525"/>
                </a:solidFill>
                <a:latin typeface="Calibri Light"/>
                <a:cs typeface="Calibri Light"/>
              </a:rPr>
              <a:t>Detailed</a:t>
            </a:r>
            <a:r>
              <a:rPr dirty="0" sz="2000" spc="-4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000" spc="-20">
                <a:solidFill>
                  <a:srgbClr val="252525"/>
                </a:solidFill>
                <a:latin typeface="Calibri Light"/>
                <a:cs typeface="Calibri Light"/>
              </a:rPr>
              <a:t>Solution</a:t>
            </a:r>
            <a:r>
              <a:rPr dirty="0" sz="2000" spc="-9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Calibri Light"/>
                <a:cs typeface="Calibri Light"/>
              </a:rPr>
              <a:t>Description: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274811" y="4628934"/>
            <a:ext cx="355600" cy="514984"/>
          </a:xfrm>
          <a:custGeom>
            <a:avLst/>
            <a:gdLst/>
            <a:ahLst/>
            <a:cxnLst/>
            <a:rect l="l" t="t" r="r" b="b"/>
            <a:pathLst>
              <a:path w="355600" h="514985">
                <a:moveTo>
                  <a:pt x="160020" y="0"/>
                </a:moveTo>
                <a:lnTo>
                  <a:pt x="119497" y="3236"/>
                </a:lnTo>
                <a:lnTo>
                  <a:pt x="72606" y="15715"/>
                </a:lnTo>
                <a:lnTo>
                  <a:pt x="36839" y="32126"/>
                </a:lnTo>
                <a:lnTo>
                  <a:pt x="4445" y="58839"/>
                </a:lnTo>
                <a:lnTo>
                  <a:pt x="0" y="76479"/>
                </a:lnTo>
                <a:lnTo>
                  <a:pt x="0" y="85432"/>
                </a:lnTo>
                <a:lnTo>
                  <a:pt x="10541" y="105867"/>
                </a:lnTo>
                <a:lnTo>
                  <a:pt x="15621" y="105867"/>
                </a:lnTo>
                <a:lnTo>
                  <a:pt x="21209" y="102997"/>
                </a:lnTo>
                <a:lnTo>
                  <a:pt x="35268" y="92826"/>
                </a:lnTo>
                <a:lnTo>
                  <a:pt x="42402" y="88201"/>
                </a:lnTo>
                <a:lnTo>
                  <a:pt x="79009" y="68440"/>
                </a:lnTo>
                <a:lnTo>
                  <a:pt x="126873" y="52928"/>
                </a:lnTo>
                <a:lnTo>
                  <a:pt x="154813" y="50774"/>
                </a:lnTo>
                <a:lnTo>
                  <a:pt x="168215" y="51283"/>
                </a:lnTo>
                <a:lnTo>
                  <a:pt x="213332" y="63380"/>
                </a:lnTo>
                <a:lnTo>
                  <a:pt x="244300" y="88921"/>
                </a:lnTo>
                <a:lnTo>
                  <a:pt x="261518" y="124697"/>
                </a:lnTo>
                <a:lnTo>
                  <a:pt x="265430" y="155689"/>
                </a:lnTo>
                <a:lnTo>
                  <a:pt x="264787" y="169955"/>
                </a:lnTo>
                <a:lnTo>
                  <a:pt x="255143" y="208622"/>
                </a:lnTo>
                <a:lnTo>
                  <a:pt x="225679" y="249339"/>
                </a:lnTo>
                <a:lnTo>
                  <a:pt x="192478" y="270404"/>
                </a:lnTo>
                <a:lnTo>
                  <a:pt x="150780" y="282273"/>
                </a:lnTo>
                <a:lnTo>
                  <a:pt x="118872" y="284543"/>
                </a:lnTo>
                <a:lnTo>
                  <a:pt x="62103" y="284543"/>
                </a:lnTo>
                <a:lnTo>
                  <a:pt x="59817" y="285026"/>
                </a:lnTo>
                <a:lnTo>
                  <a:pt x="46990" y="304825"/>
                </a:lnTo>
                <a:lnTo>
                  <a:pt x="46990" y="313766"/>
                </a:lnTo>
                <a:lnTo>
                  <a:pt x="62738" y="334848"/>
                </a:lnTo>
                <a:lnTo>
                  <a:pt x="125984" y="334848"/>
                </a:lnTo>
                <a:lnTo>
                  <a:pt x="144936" y="335417"/>
                </a:lnTo>
                <a:lnTo>
                  <a:pt x="195961" y="343954"/>
                </a:lnTo>
                <a:lnTo>
                  <a:pt x="237287" y="361913"/>
                </a:lnTo>
                <a:lnTo>
                  <a:pt x="267700" y="388203"/>
                </a:lnTo>
                <a:lnTo>
                  <a:pt x="286760" y="421778"/>
                </a:lnTo>
                <a:lnTo>
                  <a:pt x="293243" y="461793"/>
                </a:lnTo>
                <a:lnTo>
                  <a:pt x="292675" y="474952"/>
                </a:lnTo>
                <a:lnTo>
                  <a:pt x="290988" y="487601"/>
                </a:lnTo>
                <a:lnTo>
                  <a:pt x="288206" y="499742"/>
                </a:lnTo>
                <a:lnTo>
                  <a:pt x="284353" y="511374"/>
                </a:lnTo>
                <a:lnTo>
                  <a:pt x="282899" y="514565"/>
                </a:lnTo>
                <a:lnTo>
                  <a:pt x="346413" y="514565"/>
                </a:lnTo>
                <a:lnTo>
                  <a:pt x="348025" y="509757"/>
                </a:lnTo>
                <a:lnTo>
                  <a:pt x="352155" y="491733"/>
                </a:lnTo>
                <a:lnTo>
                  <a:pt x="354641" y="472870"/>
                </a:lnTo>
                <a:lnTo>
                  <a:pt x="355473" y="453170"/>
                </a:lnTo>
                <a:lnTo>
                  <a:pt x="354778" y="438335"/>
                </a:lnTo>
                <a:lnTo>
                  <a:pt x="344170" y="396883"/>
                </a:lnTo>
                <a:lnTo>
                  <a:pt x="322488" y="361354"/>
                </a:lnTo>
                <a:lnTo>
                  <a:pt x="291433" y="333287"/>
                </a:lnTo>
                <a:lnTo>
                  <a:pt x="252337" y="313407"/>
                </a:lnTo>
                <a:lnTo>
                  <a:pt x="207010" y="303707"/>
                </a:lnTo>
                <a:lnTo>
                  <a:pt x="207010" y="302755"/>
                </a:lnTo>
                <a:lnTo>
                  <a:pt x="246461" y="290710"/>
                </a:lnTo>
                <a:lnTo>
                  <a:pt x="278511" y="269514"/>
                </a:lnTo>
                <a:lnTo>
                  <a:pt x="309086" y="229938"/>
                </a:lnTo>
                <a:lnTo>
                  <a:pt x="322324" y="192679"/>
                </a:lnTo>
                <a:lnTo>
                  <a:pt x="326771" y="150418"/>
                </a:lnTo>
                <a:lnTo>
                  <a:pt x="326132" y="134654"/>
                </a:lnTo>
                <a:lnTo>
                  <a:pt x="316738" y="90779"/>
                </a:lnTo>
                <a:lnTo>
                  <a:pt x="295646" y="53639"/>
                </a:lnTo>
                <a:lnTo>
                  <a:pt x="262747" y="25152"/>
                </a:lnTo>
                <a:lnTo>
                  <a:pt x="217652" y="6466"/>
                </a:lnTo>
                <a:lnTo>
                  <a:pt x="180643" y="718"/>
                </a:lnTo>
                <a:lnTo>
                  <a:pt x="160020" y="0"/>
                </a:lnTo>
                <a:close/>
              </a:path>
            </a:pathLst>
          </a:custGeom>
          <a:solidFill>
            <a:srgbClr val="50B4C7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554" y="39631"/>
            <a:ext cx="492934" cy="7629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171450"/>
            <a:ext cx="2009775" cy="504825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Team</a:t>
            </a:r>
            <a:r>
              <a:rPr dirty="0" spc="-40"/>
              <a:t> </a:t>
            </a:r>
            <a:r>
              <a:rPr dirty="0" spc="-10"/>
              <a:t>Name: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36700">
              <a:lnSpc>
                <a:spcPct val="100000"/>
              </a:lnSpc>
              <a:spcBef>
                <a:spcPts val="105"/>
              </a:spcBef>
            </a:pPr>
            <a:r>
              <a:rPr dirty="0" spc="-225"/>
              <a:t>Proposed</a:t>
            </a:r>
            <a:r>
              <a:rPr dirty="0" spc="-390"/>
              <a:t> </a:t>
            </a:r>
            <a:r>
              <a:rPr dirty="0" spc="-20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227948" y="4634204"/>
            <a:ext cx="438784" cy="509905"/>
          </a:xfrm>
          <a:custGeom>
            <a:avLst/>
            <a:gdLst/>
            <a:ahLst/>
            <a:cxnLst/>
            <a:rect l="l" t="t" r="r" b="b"/>
            <a:pathLst>
              <a:path w="438784" h="509904">
                <a:moveTo>
                  <a:pt x="342519" y="472810"/>
                </a:moveTo>
                <a:lnTo>
                  <a:pt x="284987" y="472810"/>
                </a:lnTo>
                <a:lnTo>
                  <a:pt x="284987" y="509295"/>
                </a:lnTo>
                <a:lnTo>
                  <a:pt x="342519" y="509295"/>
                </a:lnTo>
                <a:lnTo>
                  <a:pt x="342519" y="472810"/>
                </a:lnTo>
                <a:close/>
              </a:path>
              <a:path w="438784" h="509904">
                <a:moveTo>
                  <a:pt x="303783" y="0"/>
                </a:moveTo>
                <a:lnTo>
                  <a:pt x="289814" y="0"/>
                </a:lnTo>
                <a:lnTo>
                  <a:pt x="281960" y="317"/>
                </a:lnTo>
                <a:lnTo>
                  <a:pt x="283032" y="317"/>
                </a:lnTo>
                <a:lnTo>
                  <a:pt x="273684" y="1193"/>
                </a:lnTo>
                <a:lnTo>
                  <a:pt x="269240" y="1993"/>
                </a:lnTo>
                <a:lnTo>
                  <a:pt x="261874" y="4229"/>
                </a:lnTo>
                <a:lnTo>
                  <a:pt x="258825" y="5664"/>
                </a:lnTo>
                <a:lnTo>
                  <a:pt x="256540" y="7416"/>
                </a:lnTo>
                <a:lnTo>
                  <a:pt x="254126" y="9182"/>
                </a:lnTo>
                <a:lnTo>
                  <a:pt x="10541" y="410535"/>
                </a:lnTo>
                <a:lnTo>
                  <a:pt x="2158" y="427780"/>
                </a:lnTo>
                <a:lnTo>
                  <a:pt x="1270" y="430654"/>
                </a:lnTo>
                <a:lnTo>
                  <a:pt x="0" y="452690"/>
                </a:lnTo>
                <a:lnTo>
                  <a:pt x="380" y="456683"/>
                </a:lnTo>
                <a:lnTo>
                  <a:pt x="15748" y="472810"/>
                </a:lnTo>
                <a:lnTo>
                  <a:pt x="426720" y="472810"/>
                </a:lnTo>
                <a:lnTo>
                  <a:pt x="431165" y="470495"/>
                </a:lnTo>
                <a:lnTo>
                  <a:pt x="437260" y="461233"/>
                </a:lnTo>
                <a:lnTo>
                  <a:pt x="438784" y="455245"/>
                </a:lnTo>
                <a:lnTo>
                  <a:pt x="438784" y="439596"/>
                </a:lnTo>
                <a:lnTo>
                  <a:pt x="437218" y="433688"/>
                </a:lnTo>
                <a:lnTo>
                  <a:pt x="437133" y="433369"/>
                </a:lnTo>
                <a:lnTo>
                  <a:pt x="430783" y="425066"/>
                </a:lnTo>
                <a:lnTo>
                  <a:pt x="426466" y="422990"/>
                </a:lnTo>
                <a:lnTo>
                  <a:pt x="61214" y="422990"/>
                </a:lnTo>
                <a:lnTo>
                  <a:pt x="283972" y="52692"/>
                </a:lnTo>
                <a:lnTo>
                  <a:pt x="342519" y="52692"/>
                </a:lnTo>
                <a:lnTo>
                  <a:pt x="342519" y="12128"/>
                </a:lnTo>
                <a:lnTo>
                  <a:pt x="310387" y="317"/>
                </a:lnTo>
                <a:lnTo>
                  <a:pt x="303783" y="0"/>
                </a:lnTo>
                <a:close/>
              </a:path>
              <a:path w="438784" h="509904">
                <a:moveTo>
                  <a:pt x="342519" y="52692"/>
                </a:moveTo>
                <a:lnTo>
                  <a:pt x="284987" y="52692"/>
                </a:lnTo>
                <a:lnTo>
                  <a:pt x="284987" y="422990"/>
                </a:lnTo>
                <a:lnTo>
                  <a:pt x="342519" y="422990"/>
                </a:lnTo>
                <a:lnTo>
                  <a:pt x="342519" y="52692"/>
                </a:lnTo>
                <a:close/>
              </a:path>
            </a:pathLst>
          </a:custGeom>
          <a:solidFill>
            <a:srgbClr val="50B4C7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554" y="39631"/>
            <a:ext cx="492934" cy="7629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171450"/>
            <a:ext cx="2009775" cy="50482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Team</a:t>
            </a:r>
            <a:r>
              <a:rPr dirty="0" spc="-40"/>
              <a:t> </a:t>
            </a:r>
            <a:r>
              <a:rPr dirty="0" spc="-10"/>
              <a:t>Name: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455420">
              <a:lnSpc>
                <a:spcPct val="100000"/>
              </a:lnSpc>
              <a:spcBef>
                <a:spcPts val="105"/>
              </a:spcBef>
            </a:pPr>
            <a:r>
              <a:rPr dirty="0" spc="-215"/>
              <a:t>Technical</a:t>
            </a:r>
            <a:r>
              <a:rPr dirty="0" spc="-375"/>
              <a:t> </a:t>
            </a:r>
            <a:r>
              <a:rPr dirty="0" spc="-170"/>
              <a:t>Approach</a:t>
            </a: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000" spc="-125">
                <a:solidFill>
                  <a:srgbClr val="252525"/>
                </a:solidFill>
                <a:latin typeface="Tahoma"/>
                <a:cs typeface="Tahoma"/>
              </a:rPr>
              <a:t>Technologies</a:t>
            </a:r>
            <a:r>
              <a:rPr dirty="0" sz="2000" spc="-4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2000" spc="-80">
                <a:solidFill>
                  <a:srgbClr val="252525"/>
                </a:solidFill>
                <a:latin typeface="Tahoma"/>
                <a:cs typeface="Tahoma"/>
              </a:rPr>
              <a:t>to</a:t>
            </a:r>
            <a:r>
              <a:rPr dirty="0" sz="2000" spc="-16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2000" spc="-75">
                <a:solidFill>
                  <a:srgbClr val="252525"/>
                </a:solidFill>
                <a:latin typeface="Tahoma"/>
                <a:cs typeface="Tahoma"/>
              </a:rPr>
              <a:t>Be</a:t>
            </a:r>
            <a:r>
              <a:rPr dirty="0" sz="2000" spc="-85">
                <a:solidFill>
                  <a:srgbClr val="252525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252525"/>
                </a:solidFill>
                <a:latin typeface="Tahoma"/>
                <a:cs typeface="Tahoma"/>
              </a:rPr>
              <a:t>Used: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63244" y="2262441"/>
            <a:ext cx="243459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10" b="1">
                <a:solidFill>
                  <a:srgbClr val="252525"/>
                </a:solidFill>
                <a:latin typeface="Tahoma"/>
                <a:cs typeface="Tahoma"/>
              </a:rPr>
              <a:t>Detailed </a:t>
            </a:r>
            <a:r>
              <a:rPr dirty="0" sz="2000" spc="-100" b="1">
                <a:solidFill>
                  <a:srgbClr val="252525"/>
                </a:solidFill>
                <a:latin typeface="Tahoma"/>
                <a:cs typeface="Tahoma"/>
              </a:rPr>
              <a:t>Description: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287257" y="4637074"/>
            <a:ext cx="347345" cy="506730"/>
          </a:xfrm>
          <a:custGeom>
            <a:avLst/>
            <a:gdLst/>
            <a:ahLst/>
            <a:cxnLst/>
            <a:rect l="l" t="t" r="r" b="b"/>
            <a:pathLst>
              <a:path w="347345" h="506729">
                <a:moveTo>
                  <a:pt x="293877" y="0"/>
                </a:moveTo>
                <a:lnTo>
                  <a:pt x="19050" y="0"/>
                </a:lnTo>
                <a:lnTo>
                  <a:pt x="12446" y="2476"/>
                </a:lnTo>
                <a:lnTo>
                  <a:pt x="2540" y="12382"/>
                </a:lnTo>
                <a:lnTo>
                  <a:pt x="0" y="19316"/>
                </a:lnTo>
                <a:lnTo>
                  <a:pt x="0" y="283108"/>
                </a:lnTo>
                <a:lnTo>
                  <a:pt x="1905" y="290855"/>
                </a:lnTo>
                <a:lnTo>
                  <a:pt x="9651" y="298843"/>
                </a:lnTo>
                <a:lnTo>
                  <a:pt x="15748" y="300837"/>
                </a:lnTo>
                <a:lnTo>
                  <a:pt x="32787" y="300642"/>
                </a:lnTo>
                <a:lnTo>
                  <a:pt x="41989" y="300058"/>
                </a:lnTo>
                <a:lnTo>
                  <a:pt x="51595" y="299085"/>
                </a:lnTo>
                <a:lnTo>
                  <a:pt x="72403" y="296361"/>
                </a:lnTo>
                <a:lnTo>
                  <a:pt x="84439" y="295389"/>
                </a:lnTo>
                <a:lnTo>
                  <a:pt x="97688" y="294807"/>
                </a:lnTo>
                <a:lnTo>
                  <a:pt x="112141" y="294614"/>
                </a:lnTo>
                <a:lnTo>
                  <a:pt x="133451" y="295122"/>
                </a:lnTo>
                <a:lnTo>
                  <a:pt x="171880" y="299190"/>
                </a:lnTo>
                <a:lnTo>
                  <a:pt x="219027" y="313050"/>
                </a:lnTo>
                <a:lnTo>
                  <a:pt x="253531" y="336573"/>
                </a:lnTo>
                <a:lnTo>
                  <a:pt x="275463" y="369582"/>
                </a:lnTo>
                <a:lnTo>
                  <a:pt x="285357" y="412021"/>
                </a:lnTo>
                <a:lnTo>
                  <a:pt x="286003" y="428264"/>
                </a:lnTo>
                <a:lnTo>
                  <a:pt x="285241" y="447410"/>
                </a:lnTo>
                <a:lnTo>
                  <a:pt x="282955" y="465089"/>
                </a:lnTo>
                <a:lnTo>
                  <a:pt x="279146" y="481302"/>
                </a:lnTo>
                <a:lnTo>
                  <a:pt x="273812" y="496047"/>
                </a:lnTo>
                <a:lnTo>
                  <a:pt x="268630" y="506425"/>
                </a:lnTo>
                <a:lnTo>
                  <a:pt x="332259" y="506425"/>
                </a:lnTo>
                <a:lnTo>
                  <a:pt x="338183" y="489850"/>
                </a:lnTo>
                <a:lnTo>
                  <a:pt x="343265" y="468623"/>
                </a:lnTo>
                <a:lnTo>
                  <a:pt x="346323" y="446018"/>
                </a:lnTo>
                <a:lnTo>
                  <a:pt x="347345" y="422036"/>
                </a:lnTo>
                <a:lnTo>
                  <a:pt x="346513" y="403234"/>
                </a:lnTo>
                <a:lnTo>
                  <a:pt x="334137" y="351142"/>
                </a:lnTo>
                <a:lnTo>
                  <a:pt x="306865" y="307395"/>
                </a:lnTo>
                <a:lnTo>
                  <a:pt x="264382" y="274188"/>
                </a:lnTo>
                <a:lnTo>
                  <a:pt x="227330" y="258444"/>
                </a:lnTo>
                <a:lnTo>
                  <a:pt x="183340" y="248564"/>
                </a:lnTo>
                <a:lnTo>
                  <a:pt x="132207" y="245275"/>
                </a:lnTo>
                <a:lnTo>
                  <a:pt x="88900" y="245744"/>
                </a:lnTo>
                <a:lnTo>
                  <a:pt x="71278" y="246705"/>
                </a:lnTo>
                <a:lnTo>
                  <a:pt x="54228" y="248627"/>
                </a:lnTo>
                <a:lnTo>
                  <a:pt x="54228" y="52222"/>
                </a:lnTo>
                <a:lnTo>
                  <a:pt x="297052" y="52222"/>
                </a:lnTo>
                <a:lnTo>
                  <a:pt x="301498" y="49656"/>
                </a:lnTo>
                <a:lnTo>
                  <a:pt x="307467" y="39446"/>
                </a:lnTo>
                <a:lnTo>
                  <a:pt x="308991" y="33210"/>
                </a:lnTo>
                <a:lnTo>
                  <a:pt x="308991" y="21716"/>
                </a:lnTo>
                <a:lnTo>
                  <a:pt x="296291" y="558"/>
                </a:lnTo>
                <a:lnTo>
                  <a:pt x="293877" y="0"/>
                </a:lnTo>
                <a:close/>
              </a:path>
            </a:pathLst>
          </a:custGeom>
          <a:solidFill>
            <a:srgbClr val="50B4C7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554" y="39631"/>
            <a:ext cx="492934" cy="76290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171450"/>
            <a:ext cx="2009775" cy="504825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Team</a:t>
            </a:r>
            <a:r>
              <a:rPr dirty="0" spc="-40"/>
              <a:t> </a:t>
            </a:r>
            <a:r>
              <a:rPr dirty="0" spc="-10"/>
              <a:t>Name: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625090">
              <a:lnSpc>
                <a:spcPts val="4635"/>
              </a:lnSpc>
              <a:spcBef>
                <a:spcPts val="105"/>
              </a:spcBef>
            </a:pPr>
            <a:r>
              <a:rPr dirty="0" spc="-195"/>
              <a:t>Prototype</a:t>
            </a:r>
          </a:p>
          <a:p>
            <a:pPr marL="12700">
              <a:lnSpc>
                <a:spcPts val="1455"/>
              </a:lnSpc>
            </a:pPr>
            <a:r>
              <a:rPr dirty="0" sz="1400" spc="-10">
                <a:solidFill>
                  <a:srgbClr val="000000"/>
                </a:solidFill>
                <a:latin typeface="Tahoma"/>
                <a:cs typeface="Tahoma"/>
              </a:rPr>
              <a:t>FLOWCHART</a:t>
            </a:r>
            <a:r>
              <a:rPr dirty="0" sz="1400">
                <a:solidFill>
                  <a:srgbClr val="000000"/>
                </a:solidFill>
                <a:latin typeface="Tahoma"/>
                <a:cs typeface="Tahoma"/>
              </a:rPr>
              <a:t> /</a:t>
            </a:r>
            <a:r>
              <a:rPr dirty="0" sz="1400" spc="-45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dirty="0" sz="1400" spc="-45">
                <a:solidFill>
                  <a:srgbClr val="FC8F00"/>
                </a:solidFill>
                <a:latin typeface="Tahoma"/>
                <a:cs typeface="Tahoma"/>
              </a:rPr>
              <a:t>ARCHITECTURAL</a:t>
            </a:r>
            <a:r>
              <a:rPr dirty="0" sz="1400" spc="-50">
                <a:solidFill>
                  <a:srgbClr val="FC8F0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C8F00"/>
                </a:solidFill>
                <a:latin typeface="Tahoma"/>
                <a:cs typeface="Tahoma"/>
              </a:rPr>
              <a:t>DIAGRAM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259305" y="4629886"/>
            <a:ext cx="396875" cy="513715"/>
          </a:xfrm>
          <a:custGeom>
            <a:avLst/>
            <a:gdLst/>
            <a:ahLst/>
            <a:cxnLst/>
            <a:rect l="l" t="t" r="r" b="b"/>
            <a:pathLst>
              <a:path w="396875" h="513714">
                <a:moveTo>
                  <a:pt x="253630" y="0"/>
                </a:moveTo>
                <a:lnTo>
                  <a:pt x="206307" y="3416"/>
                </a:lnTo>
                <a:lnTo>
                  <a:pt x="164984" y="13652"/>
                </a:lnTo>
                <a:lnTo>
                  <a:pt x="129186" y="29824"/>
                </a:lnTo>
                <a:lnTo>
                  <a:pt x="84857" y="63429"/>
                </a:lnTo>
                <a:lnTo>
                  <a:pt x="51192" y="107315"/>
                </a:lnTo>
                <a:lnTo>
                  <a:pt x="27029" y="158994"/>
                </a:lnTo>
                <a:lnTo>
                  <a:pt x="15478" y="196525"/>
                </a:lnTo>
                <a:lnTo>
                  <a:pt x="7373" y="236048"/>
                </a:lnTo>
                <a:lnTo>
                  <a:pt x="4665" y="255931"/>
                </a:lnTo>
                <a:lnTo>
                  <a:pt x="4583" y="256527"/>
                </a:lnTo>
                <a:lnTo>
                  <a:pt x="2560" y="276036"/>
                </a:lnTo>
                <a:lnTo>
                  <a:pt x="2436" y="277229"/>
                </a:lnTo>
                <a:lnTo>
                  <a:pt x="932" y="297903"/>
                </a:lnTo>
                <a:lnTo>
                  <a:pt x="827" y="300367"/>
                </a:lnTo>
                <a:lnTo>
                  <a:pt x="788" y="301263"/>
                </a:lnTo>
                <a:lnTo>
                  <a:pt x="673" y="303949"/>
                </a:lnTo>
                <a:lnTo>
                  <a:pt x="589" y="305913"/>
                </a:lnTo>
                <a:lnTo>
                  <a:pt x="490" y="308206"/>
                </a:lnTo>
                <a:lnTo>
                  <a:pt x="378" y="310828"/>
                </a:lnTo>
                <a:lnTo>
                  <a:pt x="252" y="313778"/>
                </a:lnTo>
                <a:lnTo>
                  <a:pt x="174" y="315585"/>
                </a:lnTo>
                <a:lnTo>
                  <a:pt x="112" y="317037"/>
                </a:lnTo>
                <a:lnTo>
                  <a:pt x="0" y="361755"/>
                </a:lnTo>
                <a:lnTo>
                  <a:pt x="532" y="377385"/>
                </a:lnTo>
                <a:lnTo>
                  <a:pt x="634" y="380365"/>
                </a:lnTo>
                <a:lnTo>
                  <a:pt x="3821" y="424674"/>
                </a:lnTo>
                <a:lnTo>
                  <a:pt x="9140" y="462577"/>
                </a:lnTo>
                <a:lnTo>
                  <a:pt x="21859" y="513310"/>
                </a:lnTo>
                <a:lnTo>
                  <a:pt x="21970" y="513613"/>
                </a:lnTo>
                <a:lnTo>
                  <a:pt x="86189" y="513613"/>
                </a:lnTo>
                <a:lnTo>
                  <a:pt x="80847" y="500481"/>
                </a:lnTo>
                <a:lnTo>
                  <a:pt x="74842" y="480931"/>
                </a:lnTo>
                <a:lnTo>
                  <a:pt x="66106" y="435452"/>
                </a:lnTo>
                <a:lnTo>
                  <a:pt x="61747" y="380365"/>
                </a:lnTo>
                <a:lnTo>
                  <a:pt x="61110" y="347039"/>
                </a:lnTo>
                <a:lnTo>
                  <a:pt x="61098" y="346354"/>
                </a:lnTo>
                <a:lnTo>
                  <a:pt x="100068" y="324328"/>
                </a:lnTo>
                <a:lnTo>
                  <a:pt x="136917" y="310828"/>
                </a:lnTo>
                <a:lnTo>
                  <a:pt x="176805" y="302382"/>
                </a:lnTo>
                <a:lnTo>
                  <a:pt x="207148" y="300367"/>
                </a:lnTo>
                <a:lnTo>
                  <a:pt x="353486" y="300367"/>
                </a:lnTo>
                <a:lnTo>
                  <a:pt x="348258" y="295097"/>
                </a:lnTo>
                <a:lnTo>
                  <a:pt x="60082" y="295097"/>
                </a:lnTo>
                <a:lnTo>
                  <a:pt x="61071" y="277229"/>
                </a:lnTo>
                <a:lnTo>
                  <a:pt x="61137" y="276036"/>
                </a:lnTo>
                <a:lnTo>
                  <a:pt x="61254" y="273938"/>
                </a:lnTo>
                <a:lnTo>
                  <a:pt x="67619" y="224224"/>
                </a:lnTo>
                <a:lnTo>
                  <a:pt x="78767" y="180063"/>
                </a:lnTo>
                <a:lnTo>
                  <a:pt x="95531" y="140782"/>
                </a:lnTo>
                <a:lnTo>
                  <a:pt x="118078" y="106978"/>
                </a:lnTo>
                <a:lnTo>
                  <a:pt x="146740" y="79913"/>
                </a:lnTo>
                <a:lnTo>
                  <a:pt x="181526" y="60185"/>
                </a:lnTo>
                <a:lnTo>
                  <a:pt x="201245" y="53958"/>
                </a:lnTo>
                <a:lnTo>
                  <a:pt x="201092" y="53958"/>
                </a:lnTo>
                <a:lnTo>
                  <a:pt x="223055" y="50126"/>
                </a:lnTo>
                <a:lnTo>
                  <a:pt x="246391" y="48869"/>
                </a:lnTo>
                <a:lnTo>
                  <a:pt x="369835" y="48869"/>
                </a:lnTo>
                <a:lnTo>
                  <a:pt x="369835" y="41922"/>
                </a:lnTo>
                <a:lnTo>
                  <a:pt x="369610" y="39793"/>
                </a:lnTo>
                <a:lnTo>
                  <a:pt x="369581" y="39522"/>
                </a:lnTo>
                <a:lnTo>
                  <a:pt x="369200" y="37134"/>
                </a:lnTo>
                <a:lnTo>
                  <a:pt x="335768" y="11261"/>
                </a:lnTo>
                <a:lnTo>
                  <a:pt x="298428" y="3416"/>
                </a:lnTo>
                <a:lnTo>
                  <a:pt x="262489" y="135"/>
                </a:lnTo>
                <a:lnTo>
                  <a:pt x="253630" y="0"/>
                </a:lnTo>
                <a:close/>
              </a:path>
              <a:path w="396875" h="513714">
                <a:moveTo>
                  <a:pt x="353486" y="300367"/>
                </a:moveTo>
                <a:lnTo>
                  <a:pt x="207148" y="300367"/>
                </a:lnTo>
                <a:lnTo>
                  <a:pt x="224605" y="300980"/>
                </a:lnTo>
                <a:lnTo>
                  <a:pt x="240597" y="302818"/>
                </a:lnTo>
                <a:lnTo>
                  <a:pt x="279925" y="315585"/>
                </a:lnTo>
                <a:lnTo>
                  <a:pt x="314616" y="347039"/>
                </a:lnTo>
                <a:lnTo>
                  <a:pt x="331555" y="393147"/>
                </a:lnTo>
                <a:lnTo>
                  <a:pt x="335025" y="434958"/>
                </a:lnTo>
                <a:lnTo>
                  <a:pt x="335037" y="435452"/>
                </a:lnTo>
                <a:lnTo>
                  <a:pt x="330590" y="474658"/>
                </a:lnTo>
                <a:lnTo>
                  <a:pt x="317027" y="513310"/>
                </a:lnTo>
                <a:lnTo>
                  <a:pt x="316855" y="513613"/>
                </a:lnTo>
                <a:lnTo>
                  <a:pt x="381297" y="513613"/>
                </a:lnTo>
                <a:lnTo>
                  <a:pt x="393505" y="466948"/>
                </a:lnTo>
                <a:lnTo>
                  <a:pt x="396378" y="429703"/>
                </a:lnTo>
                <a:lnTo>
                  <a:pt x="395829" y="411755"/>
                </a:lnTo>
                <a:lnTo>
                  <a:pt x="387488" y="360959"/>
                </a:lnTo>
                <a:lnTo>
                  <a:pt x="367325" y="317037"/>
                </a:lnTo>
                <a:lnTo>
                  <a:pt x="357516" y="304431"/>
                </a:lnTo>
                <a:lnTo>
                  <a:pt x="353486" y="300367"/>
                </a:lnTo>
                <a:close/>
              </a:path>
              <a:path w="396875" h="513714">
                <a:moveTo>
                  <a:pt x="214387" y="252463"/>
                </a:moveTo>
                <a:lnTo>
                  <a:pt x="167905" y="256286"/>
                </a:lnTo>
                <a:lnTo>
                  <a:pt x="126249" y="266115"/>
                </a:lnTo>
                <a:lnTo>
                  <a:pt x="90054" y="279768"/>
                </a:lnTo>
                <a:lnTo>
                  <a:pt x="60082" y="295097"/>
                </a:lnTo>
                <a:lnTo>
                  <a:pt x="348258" y="295097"/>
                </a:lnTo>
                <a:lnTo>
                  <a:pt x="301509" y="266344"/>
                </a:lnTo>
                <a:lnTo>
                  <a:pt x="262282" y="255931"/>
                </a:lnTo>
                <a:lnTo>
                  <a:pt x="240178" y="253417"/>
                </a:lnTo>
                <a:lnTo>
                  <a:pt x="241927" y="253417"/>
                </a:lnTo>
                <a:lnTo>
                  <a:pt x="214387" y="252463"/>
                </a:lnTo>
                <a:close/>
              </a:path>
              <a:path w="396875" h="513714">
                <a:moveTo>
                  <a:pt x="369835" y="48869"/>
                </a:moveTo>
                <a:lnTo>
                  <a:pt x="246391" y="48869"/>
                </a:lnTo>
                <a:lnTo>
                  <a:pt x="258706" y="49079"/>
                </a:lnTo>
                <a:lnTo>
                  <a:pt x="270140" y="49707"/>
                </a:lnTo>
                <a:lnTo>
                  <a:pt x="307780" y="55813"/>
                </a:lnTo>
                <a:lnTo>
                  <a:pt x="350277" y="69786"/>
                </a:lnTo>
                <a:lnTo>
                  <a:pt x="354976" y="70904"/>
                </a:lnTo>
                <a:lnTo>
                  <a:pt x="361072" y="70904"/>
                </a:lnTo>
                <a:lnTo>
                  <a:pt x="363104" y="70345"/>
                </a:lnTo>
                <a:lnTo>
                  <a:pt x="366406" y="68110"/>
                </a:lnTo>
                <a:lnTo>
                  <a:pt x="367549" y="66586"/>
                </a:lnTo>
                <a:lnTo>
                  <a:pt x="368311" y="64668"/>
                </a:lnTo>
                <a:lnTo>
                  <a:pt x="369200" y="62763"/>
                </a:lnTo>
                <a:lnTo>
                  <a:pt x="369581" y="60363"/>
                </a:lnTo>
                <a:lnTo>
                  <a:pt x="369809" y="57787"/>
                </a:lnTo>
                <a:lnTo>
                  <a:pt x="369835" y="48869"/>
                </a:lnTo>
                <a:close/>
              </a:path>
            </a:pathLst>
          </a:custGeom>
          <a:solidFill>
            <a:srgbClr val="50B4C7">
              <a:alpha val="25097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554" y="39631"/>
            <a:ext cx="492934" cy="76290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0203" y="192594"/>
            <a:ext cx="1922965" cy="467822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8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Team</a:t>
            </a:r>
            <a:r>
              <a:rPr dirty="0" spc="-40"/>
              <a:t> </a:t>
            </a:r>
            <a:r>
              <a:rPr dirty="0" spc="-10"/>
              <a:t>Name: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2025-04-21T17:18:44Z</dcterms:created>
  <dcterms:modified xsi:type="dcterms:W3CDTF">2025-04-21T17:18:44Z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2025-04-21T00:00:00Z</vt:filetime>
  </property>
  <property fmtid="{D5CDD505-2E9C-101B-9397-08002B2CF9AE}" pid="3" name="LastSaved">
    <vt:filetime>2025-04-21T00:00:00Z</vt:filetime>
  </property>
</Properties>
</file>