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1440"/>
            <a:ext cx="7863840" cy="1444752"/>
          </a:xfrm>
        </p:spPr>
        <p:txBody>
          <a:bodyPr>
            <a:normAutofit/>
          </a:bodyPr>
          <a:lstStyle/>
          <a:p>
            <a:r>
              <a:rPr dirty="0" err="1"/>
              <a:t>RideGuard</a:t>
            </a:r>
            <a:r>
              <a:rPr dirty="0"/>
              <a:t> IoT: Smart Helmet Detection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7784" y="5404104"/>
            <a:ext cx="777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Presented by: Saiyam Tuteja</a:t>
            </a:r>
          </a:p>
          <a:p>
            <a:r>
              <a:rPr dirty="0"/>
              <a:t>Event: Rise of Venture</a:t>
            </a:r>
          </a:p>
          <a:p>
            <a:r>
              <a:rPr dirty="0"/>
              <a:t>Institution: Graphic Era Hill University, Dehradun</a:t>
            </a:r>
          </a:p>
        </p:txBody>
      </p:sp>
      <p:pic>
        <p:nvPicPr>
          <p:cNvPr id="4" name="Picture 3" descr="graphic-era-hill-university-safdarjung-enclave-delhi-education-counselling-services-yas005ris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155607"/>
            <a:ext cx="905097" cy="9050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RideGuard: Helmet+Alcohol+SMS+GPS</a:t>
            </a:r>
            <a:br/>
            <a:r>
              <a:t>Others: Either single or basic lock</a:t>
            </a:r>
            <a:br/>
            <a:r>
              <a:t>Ours is complete smart safety solution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• App control</a:t>
            </a:r>
            <a:br/>
            <a:r>
              <a:t>• Cloud storage</a:t>
            </a:r>
            <a:br/>
            <a:r>
              <a:t>• Helmet camera</a:t>
            </a:r>
            <a:br/>
            <a:r>
              <a:t>• Insurance link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Contact: saiyamtuteja@email.com</a:t>
            </a:r>
            <a:br/>
            <a:r>
              <a:t>Questions? Let's make roads safer together!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789158"/>
            <a:ext cx="73152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India records over 1.5 lakh road deaths every year.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Major causes: helmet non-compliance and drunk driving.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Lack of real-time emergency alerts delays rescue.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IN" dirty="0"/>
              <a:t>N</a:t>
            </a:r>
            <a:r>
              <a:rPr dirty="0" err="1"/>
              <a:t>eed</a:t>
            </a:r>
            <a:r>
              <a:rPr dirty="0"/>
              <a:t> for a smart, preventive system for two-wheelers.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3152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Mandatory helmet detection for both rider &amp; pillion.</a:t>
            </a:r>
            <a:br>
              <a:rPr dirty="0"/>
            </a:b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Alcohol detection integrated in helmet.</a:t>
            </a:r>
            <a:br>
              <a:rPr dirty="0"/>
            </a:b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Bike ignition only if both wear helmets &amp; rider is sober.</a:t>
            </a:r>
            <a:br>
              <a:rPr dirty="0"/>
            </a:b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Real-time SMS alert on accident detection.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• Rider &amp; Pillion Helmet with RFID/IR sensors</a:t>
            </a:r>
            <a:br/>
            <a:r>
              <a:t>• MQ3 Alcohol Sensor in Rider's helmet</a:t>
            </a:r>
            <a:br/>
            <a:r>
              <a:t>• NodeMCU/Arduino control unit</a:t>
            </a:r>
            <a:br/>
            <a:r>
              <a:t>• GSM module for SMS alerts</a:t>
            </a:r>
            <a:br/>
            <a:r>
              <a:t>• Accelerometer for crash detection</a:t>
            </a:r>
            <a:br/>
            <a:r>
              <a:t>• GPS module for location tracking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• MQ3 Alcohol Sensor</a:t>
            </a:r>
            <a:br/>
            <a:r>
              <a:t>• RFID/IR Sensors</a:t>
            </a:r>
            <a:br/>
            <a:r>
              <a:t>• GSM Module</a:t>
            </a:r>
            <a:br/>
            <a:r>
              <a:t>• GPS Module</a:t>
            </a:r>
            <a:br/>
            <a:r>
              <a:t>• Accelerometer</a:t>
            </a:r>
            <a:br/>
            <a:r>
              <a:t>• NodeMCU/Arduino Uno</a:t>
            </a:r>
            <a:br/>
            <a:r>
              <a:t>• Relay module</a:t>
            </a:r>
            <a:br/>
            <a:r>
              <a:t>• Power supply &amp; wiring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1. System checks both helmets</a:t>
            </a:r>
            <a:br/>
            <a:r>
              <a:t>2. Alcohol level measured</a:t>
            </a:r>
            <a:br/>
            <a:r>
              <a:t>3. If safe, ignition starts</a:t>
            </a:r>
            <a:br/>
            <a:r>
              <a:t>4. Crash? → SMS with location sent</a:t>
            </a:r>
            <a:br/>
            <a:r>
              <a:t>5. Emergency response activated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Novelty &amp; Innovation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• Dual-helmet enforcement</a:t>
            </a:r>
            <a:br/>
            <a:r>
              <a:t>• Alcohol detection integrated</a:t>
            </a:r>
            <a:br/>
            <a:r>
              <a:t>• Automatic SMS with location</a:t>
            </a:r>
            <a:br/>
            <a:r>
              <a:t>• Preventive, all-in-one IoT safety kit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• B2C: Kit for individuals</a:t>
            </a:r>
            <a:br/>
            <a:r>
              <a:t>• B2B: Partner with bike companies</a:t>
            </a:r>
            <a:br/>
            <a:r>
              <a:t>• Revenue: Sales, subscription, licensing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Potential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• 200M+ two-wheelers in India</a:t>
            </a:r>
            <a:br/>
            <a:r>
              <a:t>• Safety laws evolving</a:t>
            </a:r>
            <a:br/>
            <a:r>
              <a:t>• High demand for smart tech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359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RideGuard IoT: Smart Helmet Detection System</vt:lpstr>
      <vt:lpstr>Problem Statement</vt:lpstr>
      <vt:lpstr>Proposed Solution</vt:lpstr>
      <vt:lpstr>System Architecture</vt:lpstr>
      <vt:lpstr>Component List</vt:lpstr>
      <vt:lpstr>Working Flow</vt:lpstr>
      <vt:lpstr>Novelty &amp; Innovation</vt:lpstr>
      <vt:lpstr>Business Model</vt:lpstr>
      <vt:lpstr>Market Potential</vt:lpstr>
      <vt:lpstr>Competitive Analysis</vt:lpstr>
      <vt:lpstr>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Saiyam Tuteja</cp:lastModifiedBy>
  <cp:revision>2</cp:revision>
  <dcterms:created xsi:type="dcterms:W3CDTF">2013-01-27T09:14:16Z</dcterms:created>
  <dcterms:modified xsi:type="dcterms:W3CDTF">2025-05-02T05:06:09Z</dcterms:modified>
  <cp:category/>
</cp:coreProperties>
</file>