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EEC9-F9CE-4232-BC31-AFBACCE15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900" y="2074088"/>
            <a:ext cx="10932542" cy="1354912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DATA SCIENCE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7A550-F732-4B7C-A8A9-F8257C53A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8023" y="3706226"/>
            <a:ext cx="5129348" cy="517431"/>
          </a:xfrm>
        </p:spPr>
        <p:txBody>
          <a:bodyPr>
            <a:noAutofit/>
          </a:bodyPr>
          <a:lstStyle/>
          <a:p>
            <a:r>
              <a:rPr lang="en-IN" sz="2800" dirty="0"/>
              <a:t>ANALYZING FUEL EFFICIENCY</a:t>
            </a:r>
          </a:p>
        </p:txBody>
      </p:sp>
    </p:spTree>
    <p:extLst>
      <p:ext uri="{BB962C8B-B14F-4D97-AF65-F5344CB8AC3E}">
        <p14:creationId xmlns:p14="http://schemas.microsoft.com/office/powerpoint/2010/main" val="48008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850A-27A5-4A2D-8BA3-036978E9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53" y="313570"/>
            <a:ext cx="11052312" cy="978517"/>
          </a:xfrm>
        </p:spPr>
        <p:txBody>
          <a:bodyPr/>
          <a:lstStyle/>
          <a:p>
            <a:r>
              <a:rPr lang="en-IN" dirty="0"/>
              <a:t>DATA VISUALIZATION USING BAR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848B1C-31EF-4A91-A631-EC0AE32D9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020" y="1292087"/>
            <a:ext cx="5571078" cy="41957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06B21E-7B70-45B2-BB1E-068046C2D554}"/>
              </a:ext>
            </a:extLst>
          </p:cNvPr>
          <p:cNvSpPr txBox="1"/>
          <p:nvPr/>
        </p:nvSpPr>
        <p:spPr>
          <a:xfrm>
            <a:off x="2569461" y="5565913"/>
            <a:ext cx="6221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Number of vehicles using fuel type in different years</a:t>
            </a:r>
          </a:p>
        </p:txBody>
      </p:sp>
    </p:spTree>
    <p:extLst>
      <p:ext uri="{BB962C8B-B14F-4D97-AF65-F5344CB8AC3E}">
        <p14:creationId xmlns:p14="http://schemas.microsoft.com/office/powerpoint/2010/main" val="219037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2522-EED4-46EF-BD55-1F5D5905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041" y="164483"/>
            <a:ext cx="9404723" cy="1400530"/>
          </a:xfrm>
        </p:spPr>
        <p:txBody>
          <a:bodyPr/>
          <a:lstStyle/>
          <a:p>
            <a:r>
              <a:rPr lang="en-IN" dirty="0"/>
              <a:t>PIE CHART VISUALISING THE USAGE            OF  DIFFERENT QUALITY OF FUEL1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061F8B-852B-496F-B279-4D3B96D11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898" y="2122212"/>
            <a:ext cx="5181562" cy="4195762"/>
          </a:xfrm>
        </p:spPr>
      </p:pic>
    </p:spTree>
    <p:extLst>
      <p:ext uri="{BB962C8B-B14F-4D97-AF65-F5344CB8AC3E}">
        <p14:creationId xmlns:p14="http://schemas.microsoft.com/office/powerpoint/2010/main" val="295187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9814-0FEF-4AC2-87B8-E92E1EC6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566" y="412962"/>
            <a:ext cx="3240156" cy="690282"/>
          </a:xfrm>
        </p:spPr>
        <p:txBody>
          <a:bodyPr/>
          <a:lstStyle/>
          <a:p>
            <a:r>
              <a:rPr lang="en-IN" dirty="0"/>
              <a:t>LINE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F7ADA8-0C2E-4BC5-979B-297C60F7C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858" y="1331119"/>
            <a:ext cx="6079572" cy="41957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C1274-ACA2-4B7F-B7B1-3E2E1C947374}"/>
              </a:ext>
            </a:extLst>
          </p:cNvPr>
          <p:cNvSpPr txBox="1"/>
          <p:nvPr/>
        </p:nvSpPr>
        <p:spPr>
          <a:xfrm>
            <a:off x="2534477" y="5665304"/>
            <a:ext cx="628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Showing variation of 4 cylinder makers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125564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A9BF-A995-499D-8BEC-017C1060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877" y="189916"/>
            <a:ext cx="6013106" cy="839369"/>
          </a:xfrm>
        </p:spPr>
        <p:txBody>
          <a:bodyPr/>
          <a:lstStyle/>
          <a:p>
            <a:r>
              <a:rPr lang="en-IN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7A62-B225-496A-89B2-E45130283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303" y="2343393"/>
            <a:ext cx="8994845" cy="2974042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IN" dirty="0"/>
              <a:t>How to use data and manipulate it to obtain useful information.</a:t>
            </a:r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r>
              <a:rPr lang="en-IN" dirty="0"/>
              <a:t>How to import data from csv files and use that data for  information  retrieval.</a:t>
            </a:r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r>
              <a:rPr lang="en-IN" dirty="0"/>
              <a:t>visualizing plain data using graphs and plots.</a:t>
            </a:r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r>
              <a:rPr lang="en-IN" dirty="0"/>
              <a:t>working as a team and presenting new ideas for implementation.</a:t>
            </a:r>
          </a:p>
          <a:p>
            <a:pPr>
              <a:buFontTx/>
              <a:buChar char="-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64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7038-6004-4686-815D-998D5BEE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0" y="191461"/>
            <a:ext cx="8316686" cy="679396"/>
          </a:xfrm>
        </p:spPr>
        <p:txBody>
          <a:bodyPr/>
          <a:lstStyle/>
          <a:p>
            <a:r>
              <a:rPr lang="en-IN" dirty="0"/>
              <a:t>TEAM NAME -  CODERS WORLD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202B-7345-417A-B537-ECF9BD0A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960" y="1445622"/>
            <a:ext cx="9657806" cy="442395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                      </a:t>
            </a:r>
            <a:r>
              <a:rPr lang="en-IN" sz="2800" u="sng" dirty="0"/>
              <a:t>TEAM MEMBERS </a:t>
            </a:r>
            <a:endParaRPr lang="en-IN" sz="2400" u="sng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SAURBH SINGH JAMWAL(TEAM LEADER)      :    11701722</a:t>
            </a:r>
          </a:p>
          <a:p>
            <a:pPr marL="0" indent="0">
              <a:buNone/>
            </a:pPr>
            <a:r>
              <a:rPr lang="en-IN" dirty="0"/>
              <a:t>VISHESH CHAUDHARY						   :    11712293</a:t>
            </a:r>
          </a:p>
          <a:p>
            <a:pPr marL="0" indent="0">
              <a:buNone/>
            </a:pPr>
            <a:r>
              <a:rPr lang="en-IN" dirty="0"/>
              <a:t>KONDURU BHARATH                                        :     11709175</a:t>
            </a:r>
          </a:p>
          <a:p>
            <a:pPr marL="0" indent="0">
              <a:buNone/>
            </a:pPr>
            <a:r>
              <a:rPr lang="en-IN" dirty="0"/>
              <a:t>HARIKIRAN THALLADA                                     :     11702369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																		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                     SUBMITTED TO  : AMITH ASHOKAN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63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44FC-ADC3-45CB-91A6-C83D38F8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69638" cy="749065"/>
          </a:xfrm>
        </p:spPr>
        <p:txBody>
          <a:bodyPr/>
          <a:lstStyle/>
          <a:p>
            <a:r>
              <a:rPr lang="en-IN" dirty="0"/>
              <a:t>ROLES OF TEAM MEMBERS IN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0DA44-36FB-4C7F-95D1-35DDC9F05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114" y="1750423"/>
            <a:ext cx="9483635" cy="3605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/>
              <a:t>GUI FOR FUEL EFFICIENCY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SAURBH SINGH JAMWAL  :   DATA FRAME OPERATION,FILTER AND DATA                 								ANALYSIS</a:t>
            </a:r>
          </a:p>
          <a:p>
            <a:pPr marL="0" indent="0">
              <a:buNone/>
            </a:pPr>
            <a:r>
              <a:rPr lang="en-IN" dirty="0"/>
              <a:t>VISHESH CHAUDHARY       :   RESULT ANALYSIS,PRESENTATION AND PLOTTING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/>
              <a:t>DATA VISUALIZATION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KONDURU  BHARATH         :   DATA VISUALIZATION AND DESCRIPTION</a:t>
            </a:r>
          </a:p>
          <a:p>
            <a:pPr marL="0" indent="0">
              <a:buNone/>
            </a:pPr>
            <a:r>
              <a:rPr lang="en-IN" dirty="0"/>
              <a:t>HARIKIRAN THALLADA       :   DATA ANALYSIS AND USING ggplot</a:t>
            </a:r>
          </a:p>
        </p:txBody>
      </p:sp>
    </p:spTree>
    <p:extLst>
      <p:ext uri="{BB962C8B-B14F-4D97-AF65-F5344CB8AC3E}">
        <p14:creationId xmlns:p14="http://schemas.microsoft.com/office/powerpoint/2010/main" val="89089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A793-EC64-4F62-A975-B4D48A30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330798"/>
            <a:ext cx="6923315" cy="801316"/>
          </a:xfrm>
        </p:spPr>
        <p:txBody>
          <a:bodyPr/>
          <a:lstStyle/>
          <a:p>
            <a:r>
              <a:rPr lang="en-IN" sz="4800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5DC0-1407-444D-AA91-6F3693AC2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1262039"/>
            <a:ext cx="8946541" cy="481077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Entire project is divided into four graphical windows and  data visualization using graphs: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u="sng" dirty="0"/>
              <a:t>GUI</a:t>
            </a:r>
          </a:p>
          <a:p>
            <a:pPr marL="457200" indent="-457200">
              <a:buAutoNum type="arabicPeriod"/>
            </a:pPr>
            <a:r>
              <a:rPr lang="en-IN" dirty="0"/>
              <a:t>Main window</a:t>
            </a:r>
          </a:p>
          <a:p>
            <a:pPr marL="457200" indent="-457200">
              <a:buAutoNum type="arabicPeriod"/>
            </a:pPr>
            <a:r>
              <a:rPr lang="en-IN" dirty="0"/>
              <a:t>Car Details</a:t>
            </a:r>
          </a:p>
          <a:p>
            <a:pPr marL="457200" indent="-457200">
              <a:buAutoNum type="arabicPeriod"/>
            </a:pPr>
            <a:r>
              <a:rPr lang="en-IN" dirty="0"/>
              <a:t>Fuel consumption and journey details</a:t>
            </a:r>
          </a:p>
          <a:p>
            <a:pPr marL="457200" indent="-457200">
              <a:buAutoNum type="arabicPeriod"/>
            </a:pPr>
            <a:r>
              <a:rPr lang="en-IN" dirty="0"/>
              <a:t>Results</a:t>
            </a:r>
          </a:p>
          <a:p>
            <a:pPr marL="457200" indent="-457200">
              <a:buAutoNum type="arabicPeriod"/>
            </a:pPr>
            <a:r>
              <a:rPr lang="en-IN" dirty="0"/>
              <a:t>Line Graph shows the value of fuels for different models of different companies.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u="sng" dirty="0"/>
              <a:t>DATA VISUALIZATION</a:t>
            </a:r>
          </a:p>
          <a:p>
            <a:pPr marL="457200" indent="-457200">
              <a:buAutoNum type="arabicPeriod"/>
            </a:pPr>
            <a:r>
              <a:rPr lang="en-IN" dirty="0"/>
              <a:t>Using bar graphs</a:t>
            </a:r>
          </a:p>
          <a:p>
            <a:pPr marL="457200" indent="-457200">
              <a:buAutoNum type="arabicPeriod"/>
            </a:pPr>
            <a:r>
              <a:rPr lang="en-IN" dirty="0"/>
              <a:t>Using pie charts</a:t>
            </a:r>
          </a:p>
          <a:p>
            <a:pPr marL="457200" indent="-457200">
              <a:buAutoNum type="arabicPeriod"/>
            </a:pPr>
            <a:r>
              <a:rPr lang="en-IN" dirty="0"/>
              <a:t>Using scatter plots</a:t>
            </a:r>
          </a:p>
          <a:p>
            <a:pPr marL="457200" indent="-457200">
              <a:buAutoNum type="arabicPeriod"/>
            </a:pPr>
            <a:r>
              <a:rPr lang="en-IN" dirty="0"/>
              <a:t>Using line charts</a:t>
            </a:r>
          </a:p>
          <a:p>
            <a:pPr marL="0" indent="0">
              <a:buNone/>
            </a:pPr>
            <a:endParaRPr lang="en-IN" dirty="0"/>
          </a:p>
          <a:p>
            <a:pPr marL="457200" indent="-457200">
              <a:buAutoNum type="arabicPeriod"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85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F0D5A5-B417-4494-A603-F859ADD8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017" y="261964"/>
            <a:ext cx="4302034" cy="679396"/>
          </a:xfrm>
        </p:spPr>
        <p:txBody>
          <a:bodyPr/>
          <a:lstStyle/>
          <a:p>
            <a:r>
              <a:rPr lang="en-IN" u="sng" dirty="0"/>
              <a:t>MAIN WINDOW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71D0A-F312-4154-964A-88F8DDE50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0612" y="2519725"/>
            <a:ext cx="4396339" cy="2493509"/>
          </a:xfrm>
        </p:spPr>
        <p:txBody>
          <a:bodyPr/>
          <a:lstStyle/>
          <a:p>
            <a:pPr marL="0" indent="0">
              <a:buNone/>
            </a:pPr>
            <a:r>
              <a:rPr lang="en-IN" sz="2400" u="sng" dirty="0"/>
              <a:t>ENTER DETAILS </a:t>
            </a:r>
          </a:p>
          <a:p>
            <a:pPr marL="0" indent="0">
              <a:buNone/>
            </a:pPr>
            <a:r>
              <a:rPr lang="en-IN" dirty="0"/>
              <a:t>It will take the user into the second window and ask for details.</a:t>
            </a:r>
          </a:p>
          <a:p>
            <a:pPr marL="0" indent="0">
              <a:buNone/>
            </a:pPr>
            <a:r>
              <a:rPr lang="en-IN" sz="2400" u="sng" dirty="0"/>
              <a:t>EXIT</a:t>
            </a:r>
          </a:p>
          <a:p>
            <a:pPr marL="0" indent="0">
              <a:buNone/>
            </a:pPr>
            <a:r>
              <a:rPr lang="en-IN" sz="2400" dirty="0"/>
              <a:t>It will quit the program </a:t>
            </a:r>
          </a:p>
          <a:p>
            <a:pPr marL="0" indent="0">
              <a:buNone/>
            </a:pPr>
            <a:endParaRPr lang="en-IN" u="sng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6B73C2-B9C4-4B78-A56D-AB7EFC836D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986951" y="1895611"/>
            <a:ext cx="4395787" cy="3741738"/>
          </a:xfrm>
        </p:spPr>
      </p:pic>
    </p:spTree>
    <p:extLst>
      <p:ext uri="{BB962C8B-B14F-4D97-AF65-F5344CB8AC3E}">
        <p14:creationId xmlns:p14="http://schemas.microsoft.com/office/powerpoint/2010/main" val="371118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4BF2-6988-41E8-B1B8-BA25AF67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106" y="322090"/>
            <a:ext cx="6124802" cy="766482"/>
          </a:xfrm>
        </p:spPr>
        <p:txBody>
          <a:bodyPr/>
          <a:lstStyle/>
          <a:p>
            <a:r>
              <a:rPr lang="en-IN" u="sng" dirty="0"/>
              <a:t>CAR DETAILS WINDOW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75029-931A-4C1F-9DA5-6986139BF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76301" y="2463119"/>
            <a:ext cx="4396339" cy="30319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Select the company of the vehicle from the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Enter the id of your vehicle in the Entry box.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Proceed button will check the input of the entry box and if it is not integer it will pop up message.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You can exit from the program by clicking on exit button.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5C52E6-D513-4354-AF4F-FD7C69E65B8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72640" y="1921736"/>
            <a:ext cx="3761640" cy="3741738"/>
          </a:xfrm>
        </p:spPr>
      </p:pic>
    </p:spTree>
    <p:extLst>
      <p:ext uri="{BB962C8B-B14F-4D97-AF65-F5344CB8AC3E}">
        <p14:creationId xmlns:p14="http://schemas.microsoft.com/office/powerpoint/2010/main" val="407294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D4CF-962E-43DD-AE89-6EAC7F18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104" y="400467"/>
            <a:ext cx="10032274" cy="757773"/>
          </a:xfrm>
        </p:spPr>
        <p:txBody>
          <a:bodyPr/>
          <a:lstStyle/>
          <a:p>
            <a:r>
              <a:rPr lang="en-IN" u="sng" dirty="0"/>
              <a:t>FUEL AND JOURNEY DETAILS WINDOW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DA381-21A5-42BD-A5FF-F654D6626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04461" y="2241816"/>
            <a:ext cx="4396339" cy="37417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Based on details of previous window company logo and model will be displayed.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Current fuel and average distance will  e entered by the user.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 slider is provided to the user to enter the ratio of city vs highway journey.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Calculate car details button will take us to result page.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040772-54F5-4F30-95BC-1023B585234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00800" y="1767839"/>
            <a:ext cx="4075611" cy="4689693"/>
          </a:xfrm>
        </p:spPr>
      </p:pic>
    </p:spTree>
    <p:extLst>
      <p:ext uri="{BB962C8B-B14F-4D97-AF65-F5344CB8AC3E}">
        <p14:creationId xmlns:p14="http://schemas.microsoft.com/office/powerpoint/2010/main" val="358528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8A3F-2BF1-4DB1-AB49-7299A32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068" y="400466"/>
            <a:ext cx="4537166" cy="810025"/>
          </a:xfrm>
        </p:spPr>
        <p:txBody>
          <a:bodyPr/>
          <a:lstStyle/>
          <a:p>
            <a:r>
              <a:rPr lang="en-IN" u="sng" dirty="0"/>
              <a:t>RESULT WINDOW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E4A4D-44F2-4111-8CB2-0C44F0CEC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551" y="2376351"/>
            <a:ext cx="4396339" cy="28139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Range for current fuel will tell how much distance we can go with available fuel.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will also give the yearly fuel consumption and average mileage of your vehicle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can also tell the yearly distance travelled by the vehicle.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5A7073D-E7EE-4597-9A5A-D27C19DD6F4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14890" y="1854926"/>
            <a:ext cx="4984036" cy="4401412"/>
          </a:xfrm>
        </p:spPr>
      </p:pic>
    </p:spTree>
    <p:extLst>
      <p:ext uri="{BB962C8B-B14F-4D97-AF65-F5344CB8AC3E}">
        <p14:creationId xmlns:p14="http://schemas.microsoft.com/office/powerpoint/2010/main" val="244538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B0BF-53CC-481D-8033-77834755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257" y="365632"/>
            <a:ext cx="1654629" cy="836151"/>
          </a:xfrm>
        </p:spPr>
        <p:txBody>
          <a:bodyPr/>
          <a:lstStyle/>
          <a:p>
            <a:r>
              <a:rPr lang="en-IN" dirty="0"/>
              <a:t>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147C9-108D-4005-AFBB-199AAEDA1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36" y="1384534"/>
            <a:ext cx="9460690" cy="3397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1CD842-D61F-4DBA-84C0-3063A292A91A}"/>
              </a:ext>
            </a:extLst>
          </p:cNvPr>
          <p:cNvSpPr txBox="1"/>
          <p:nvPr/>
        </p:nvSpPr>
        <p:spPr>
          <a:xfrm>
            <a:off x="1846217" y="5251269"/>
            <a:ext cx="803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graph shows the variation of fuel cost among different companies. </a:t>
            </a:r>
          </a:p>
        </p:txBody>
      </p:sp>
    </p:spTree>
    <p:extLst>
      <p:ext uri="{BB962C8B-B14F-4D97-AF65-F5344CB8AC3E}">
        <p14:creationId xmlns:p14="http://schemas.microsoft.com/office/powerpoint/2010/main" val="1936096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100</TotalTime>
  <Words>343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</vt:lpstr>
      <vt:lpstr>DATA SCIENCE PROJECT</vt:lpstr>
      <vt:lpstr>TEAM NAME -  CODERS WORLD </vt:lpstr>
      <vt:lpstr>ROLES OF TEAM MEMBERS IN PROJECT</vt:lpstr>
      <vt:lpstr>PROJECT DESCRIPTION</vt:lpstr>
      <vt:lpstr>MAIN WINDOW</vt:lpstr>
      <vt:lpstr>CAR DETAILS WINDOW</vt:lpstr>
      <vt:lpstr>FUEL AND JOURNEY DETAILS WINDOW</vt:lpstr>
      <vt:lpstr>RESULT WINDOW</vt:lpstr>
      <vt:lpstr>PLOT</vt:lpstr>
      <vt:lpstr>DATA VISUALIZATION USING BAR GRAPH</vt:lpstr>
      <vt:lpstr>PIE CHART VISUALISING THE USAGE            OF  DIFFERENT QUALITY OF FUEL1</vt:lpstr>
      <vt:lpstr>LINE CHART</vt:lpstr>
      <vt:lpstr>LEARNING 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creator>vishesh chaudhary</dc:creator>
  <cp:lastModifiedBy>vishesh chaudhary</cp:lastModifiedBy>
  <cp:revision>21</cp:revision>
  <dcterms:created xsi:type="dcterms:W3CDTF">2019-07-04T06:48:52Z</dcterms:created>
  <dcterms:modified xsi:type="dcterms:W3CDTF">2019-07-06T10:22:36Z</dcterms:modified>
</cp:coreProperties>
</file>