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yu Wang (student)" initials="DW(" lastIdx="1" clrIdx="0">
    <p:extLst>
      <p:ext uri="{19B8F6BF-5375-455C-9EA6-DF929625EA0E}">
        <p15:presenceInfo xmlns:p15="http://schemas.microsoft.com/office/powerpoint/2012/main" userId="Dongyu Wang (stude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BEFB2-4567-4793-B4B8-8A2301D39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B9D09A-A616-40E1-9428-70F87F26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2DF4B-C54E-4FFE-9995-5E2675C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663-479A-45ED-8E1B-4D06B0E08F3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2625B-6CDC-4863-A34F-45477DBB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56F10-9520-4C5B-A830-3D3D76E0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809F-A32A-4413-A075-8F69FBF13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73F4-E7B3-42AB-80CE-5DA484D5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C78CF8-5810-4074-BEE6-619130B35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78906-B319-4A00-8AE4-231A8963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663-479A-45ED-8E1B-4D06B0E08F3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963B4-C4AC-4417-977D-9488C433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36749-D9B0-4992-AF9A-FED6CE06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809F-A32A-4413-A075-8F69FBF13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0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511CFD-7F4C-439F-9BA7-1D4716CE2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DA860B-14D1-4434-98FC-3A77B45F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2AB41-8E76-4982-9E59-E9CACBDC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663-479A-45ED-8E1B-4D06B0E08F3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4ACB1-0651-497A-8CC5-87190A80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B75B9-EE34-4FCE-8AEE-5D2F33C1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809F-A32A-4413-A075-8F69FBF13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49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E6828-6417-4171-A6E6-1E2E4614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C3359-A639-4238-91BB-31E074E9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29AB4-A78D-46EE-9452-48703915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663-479A-45ED-8E1B-4D06B0E08F3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62264-E63A-4FEA-97BB-FCB6892B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C40F1-4638-4A06-BBE2-FCBDDBD7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809F-A32A-4413-A075-8F69FBF13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7FF94-977E-4BF8-A2F1-9A54D389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C2231-DB7B-4E2F-9FE4-AB9C96D59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061AA-5FDB-4AFE-B8C1-86DDD8D6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663-479A-45ED-8E1B-4D06B0E08F3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52C9E-B2E6-4EF8-BF79-81CBB4BB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FF2E2-0A41-4B6D-BCC5-A86E5D13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809F-A32A-4413-A075-8F69FBF13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4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6CC1B-3FFB-4E79-99D8-A1B04C5E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2E672-933D-4B5C-B854-6836B77CC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BA2E8B-C94D-44B1-B276-EB8219920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49AB1-E262-47F8-B6DE-EA8DEBB0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663-479A-45ED-8E1B-4D06B0E08F3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694BC-2063-45CC-B2FA-205CB2C6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5ABF8-1901-44E1-A834-C4C9F4B4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809F-A32A-4413-A075-8F69FBF13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BCA80-59FA-4349-96C4-694717B7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363F0-2DFB-44C5-AA0C-060B9AE16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3102E-12D4-4E92-9468-3D2E1328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75B343-75FA-4126-A7EA-93C172F1E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E3DE71-734E-4869-B4D9-40075D87B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51C98D-2715-40B7-93A2-65C86888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663-479A-45ED-8E1B-4D06B0E08F3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FE2522-D8C3-4D94-8B8B-5B274F9C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EDC970-99EF-4418-AAC2-7CAC45A6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809F-A32A-4413-A075-8F69FBF13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1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9507F-ADBC-4CB1-8679-2A6A79D1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C09898-D417-45B2-8590-1763BC33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663-479A-45ED-8E1B-4D06B0E08F3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5EBB24-4DC7-41CD-8EC2-B07BC9C8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0695BF-2489-4580-BCB0-4DE54DE3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809F-A32A-4413-A075-8F69FBF13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9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5E65B4-C6C7-4E83-9D0D-F3D26DFA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663-479A-45ED-8E1B-4D06B0E08F3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B95F40-37FA-4C04-B739-130B752F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D37B71-E3C7-43D2-8AD5-4EA57712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809F-A32A-4413-A075-8F69FBF13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9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3841A-2E35-43F4-9E96-03EC0C0C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0A58A-34F3-4951-925A-2CC8046D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185ED-3EA7-418A-8D6C-51570D142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0E70B-13DB-4C21-8C0C-96440154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663-479A-45ED-8E1B-4D06B0E08F3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8A089-0F21-4DEB-9711-61988167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5FBE7-6D3A-4C88-8EF2-906E5DA7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809F-A32A-4413-A075-8F69FBF13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D9757-1C4F-44FA-867A-ED05D982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0977FD-3C02-4C79-B8EA-1CCBB73F6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1C316-BF14-4233-897E-9A5CBB505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3CD93-9BC8-4DB9-8814-797CBA28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663-479A-45ED-8E1B-4D06B0E08F3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3B98DE-A740-4771-9C80-843D7FC6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9679E-A6A2-4627-B25C-3EA4FBE4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809F-A32A-4413-A075-8F69FBF13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009226-C0C9-4509-A934-ABD351D2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8E8F5-3E5B-477E-8FBA-7CEEDDD8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29E07-B347-486E-8FEA-E7C83147B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43663-479A-45ED-8E1B-4D06B0E08F3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9E059-A078-4C49-94C9-D1381BF9F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60B30-605F-4029-B2B6-88E507B20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809F-A32A-4413-A075-8F69FBF13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3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9E4D038-641F-47D0-87A0-7663EEE26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83568"/>
              </p:ext>
            </p:extLst>
          </p:nvPr>
        </p:nvGraphicFramePr>
        <p:xfrm>
          <a:off x="7600435" y="501854"/>
          <a:ext cx="361594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57">
                  <a:extLst>
                    <a:ext uri="{9D8B030D-6E8A-4147-A177-3AD203B41FA5}">
                      <a16:colId xmlns:a16="http://schemas.microsoft.com/office/drawing/2014/main" val="1346007297"/>
                    </a:ext>
                  </a:extLst>
                </a:gridCol>
                <a:gridCol w="602657">
                  <a:extLst>
                    <a:ext uri="{9D8B030D-6E8A-4147-A177-3AD203B41FA5}">
                      <a16:colId xmlns:a16="http://schemas.microsoft.com/office/drawing/2014/main" val="2759222261"/>
                    </a:ext>
                  </a:extLst>
                </a:gridCol>
                <a:gridCol w="602657">
                  <a:extLst>
                    <a:ext uri="{9D8B030D-6E8A-4147-A177-3AD203B41FA5}">
                      <a16:colId xmlns:a16="http://schemas.microsoft.com/office/drawing/2014/main" val="405458882"/>
                    </a:ext>
                  </a:extLst>
                </a:gridCol>
                <a:gridCol w="602657">
                  <a:extLst>
                    <a:ext uri="{9D8B030D-6E8A-4147-A177-3AD203B41FA5}">
                      <a16:colId xmlns:a16="http://schemas.microsoft.com/office/drawing/2014/main" val="711792305"/>
                    </a:ext>
                  </a:extLst>
                </a:gridCol>
                <a:gridCol w="602657">
                  <a:extLst>
                    <a:ext uri="{9D8B030D-6E8A-4147-A177-3AD203B41FA5}">
                      <a16:colId xmlns:a16="http://schemas.microsoft.com/office/drawing/2014/main" val="3319352814"/>
                    </a:ext>
                  </a:extLst>
                </a:gridCol>
                <a:gridCol w="602657">
                  <a:extLst>
                    <a:ext uri="{9D8B030D-6E8A-4147-A177-3AD203B41FA5}">
                      <a16:colId xmlns:a16="http://schemas.microsoft.com/office/drawing/2014/main" val="4095125101"/>
                    </a:ext>
                  </a:extLst>
                </a:gridCol>
              </a:tblGrid>
              <a:tr h="217214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tx1"/>
                          </a:solidFill>
                        </a:rPr>
                        <a:t>wP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Board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Board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tx1"/>
                          </a:solidFill>
                        </a:rPr>
                        <a:t>wP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078869"/>
                  </a:ext>
                </a:extLst>
              </a:tr>
              <a:tr h="2896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5V</a:t>
                      </a:r>
                      <a:endParaRPr lang="zh-CN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70093"/>
                  </a:ext>
                </a:extLst>
              </a:tr>
              <a:tr h="2896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5v</a:t>
                      </a:r>
                      <a:endParaRPr lang="zh-CN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83014"/>
                  </a:ext>
                </a:extLst>
              </a:tr>
              <a:tr h="2896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55970"/>
                  </a:ext>
                </a:extLst>
              </a:tr>
              <a:tr h="2896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55660"/>
                  </a:ext>
                </a:extLst>
              </a:tr>
              <a:tr h="362023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21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GPIO.21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29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30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GND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531"/>
                  </a:ext>
                </a:extLst>
              </a:tr>
              <a:tr h="362023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23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GPIO.23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33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5220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0B8723B-62D8-4D30-8DE6-5844D065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9" y="500793"/>
            <a:ext cx="3436014" cy="23168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9B1CF-3299-411A-90F3-139EB8F8C43E}"/>
              </a:ext>
            </a:extLst>
          </p:cNvPr>
          <p:cNvSpPr txBox="1"/>
          <p:nvPr/>
        </p:nvSpPr>
        <p:spPr>
          <a:xfrm>
            <a:off x="4177724" y="500792"/>
            <a:ext cx="214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VCC to Board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F6A7E-DF6E-4FA1-AD5D-EC5FA3E01546}"/>
              </a:ext>
            </a:extLst>
          </p:cNvPr>
          <p:cNvSpPr txBox="1"/>
          <p:nvPr/>
        </p:nvSpPr>
        <p:spPr>
          <a:xfrm>
            <a:off x="4177723" y="870124"/>
            <a:ext cx="214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 to GND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F524-8B23-4BD4-8B04-4F88B1797E83}"/>
              </a:ext>
            </a:extLst>
          </p:cNvPr>
          <p:cNvSpPr txBox="1"/>
          <p:nvPr/>
        </p:nvSpPr>
        <p:spPr>
          <a:xfrm>
            <a:off x="4177723" y="1239456"/>
            <a:ext cx="214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 to </a:t>
            </a:r>
            <a:r>
              <a:rPr lang="en-US" altLang="zh-CN" dirty="0" err="1"/>
              <a:t>wP</a:t>
            </a:r>
            <a:r>
              <a:rPr lang="en-US" altLang="zh-CN" dirty="0"/>
              <a:t> 23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371FC7-CF21-4B86-A44E-6A9FEC1A1DE0}"/>
              </a:ext>
            </a:extLst>
          </p:cNvPr>
          <p:cNvSpPr txBox="1"/>
          <p:nvPr/>
        </p:nvSpPr>
        <p:spPr>
          <a:xfrm>
            <a:off x="1267966" y="2938648"/>
            <a:ext cx="23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Infrared Sensor MH-B</a:t>
            </a:r>
            <a:endParaRPr lang="zh-CN" altLang="en-US" dirty="0"/>
          </a:p>
        </p:txBody>
      </p:sp>
      <p:pic>
        <p:nvPicPr>
          <p:cNvPr id="13" name="图片 12" descr="卡通人物&#10;&#10;描述已自动生成">
            <a:extLst>
              <a:ext uri="{FF2B5EF4-FFF2-40B4-BE49-F238E27FC236}">
                <a16:creationId xmlns:a16="http://schemas.microsoft.com/office/drawing/2014/main" id="{9C2D182F-A397-4A75-A810-77B98B0DC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21" y="3550021"/>
            <a:ext cx="2700789" cy="223815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54DBEA5-B319-4F9F-A9CE-F0AE96D531B6}"/>
              </a:ext>
            </a:extLst>
          </p:cNvPr>
          <p:cNvSpPr txBox="1"/>
          <p:nvPr/>
        </p:nvSpPr>
        <p:spPr>
          <a:xfrm>
            <a:off x="1794223" y="5845550"/>
            <a:ext cx="23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Led Module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AE5E4F-9FE2-4610-BCFE-60B88660EF8E}"/>
              </a:ext>
            </a:extLst>
          </p:cNvPr>
          <p:cNvSpPr txBox="1"/>
          <p:nvPr/>
        </p:nvSpPr>
        <p:spPr>
          <a:xfrm>
            <a:off x="4177723" y="3550021"/>
            <a:ext cx="214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VCC to </a:t>
            </a:r>
            <a:r>
              <a:rPr lang="en-US" altLang="zh-CN" dirty="0" err="1"/>
              <a:t>wP</a:t>
            </a:r>
            <a:r>
              <a:rPr lang="en-US" altLang="zh-CN" dirty="0"/>
              <a:t> 21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39057D-F683-4DCF-BFF9-243B945F2603}"/>
              </a:ext>
            </a:extLst>
          </p:cNvPr>
          <p:cNvSpPr txBox="1"/>
          <p:nvPr/>
        </p:nvSpPr>
        <p:spPr>
          <a:xfrm>
            <a:off x="4177722" y="3919353"/>
            <a:ext cx="214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 to Board 30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B7C3F4D-61A4-43E2-A17A-1D3358B6D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35" y="3734687"/>
            <a:ext cx="3615942" cy="265176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006B0C9-5C66-4FA4-B811-42F931C045F2}"/>
              </a:ext>
            </a:extLst>
          </p:cNvPr>
          <p:cNvSpPr txBox="1"/>
          <p:nvPr/>
        </p:nvSpPr>
        <p:spPr>
          <a:xfrm>
            <a:off x="7535280" y="3307980"/>
            <a:ext cx="214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98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Dongyu Wang (student)</dc:creator>
  <cp:lastModifiedBy>Dongyu Wang (student)</cp:lastModifiedBy>
  <cp:revision>20</cp:revision>
  <dcterms:created xsi:type="dcterms:W3CDTF">2021-02-18T06:13:22Z</dcterms:created>
  <dcterms:modified xsi:type="dcterms:W3CDTF">2021-02-18T06:40:24Z</dcterms:modified>
</cp:coreProperties>
</file>