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Black"/>
      <p:bold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  <p:embeddedFont>
      <p:font typeface="Roboto Mono Thin"/>
      <p:regular r:id="rId32"/>
      <p:bold r:id="rId33"/>
      <p:italic r:id="rId34"/>
      <p:boldItalic r:id="rId35"/>
    </p:embeddedFont>
    <p:embeddedFont>
      <p:font typeface="Proxima Nova Semibold"/>
      <p:regular r:id="rId36"/>
      <p:bold r:id="rId37"/>
      <p:boldItalic r:id="rId38"/>
    </p:embeddedFont>
    <p:embeddedFont>
      <p:font typeface="Roboto Light"/>
      <p:regular r:id="rId39"/>
      <p:bold r:id="rId40"/>
      <p:italic r:id="rId41"/>
      <p:boldItalic r:id="rId42"/>
    </p:embeddedFont>
    <p:embeddedFont>
      <p:font typeface="Bree Serif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ifiMxFpQw2vR26v65npGv7i8wj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.fntdata"/><Relationship Id="rId20" Type="http://schemas.openxmlformats.org/officeDocument/2006/relationships/slide" Target="slides/slide15.xml"/><Relationship Id="rId42" Type="http://schemas.openxmlformats.org/officeDocument/2006/relationships/font" Target="fonts/RobotoLight-boldItalic.fntdata"/><Relationship Id="rId41" Type="http://schemas.openxmlformats.org/officeDocument/2006/relationships/font" Target="fonts/RobotoLight-italic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BreeSerif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Black-bold.fntdata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font" Target="fonts/Robo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Thin-bold.fntdata"/><Relationship Id="rId10" Type="http://schemas.openxmlformats.org/officeDocument/2006/relationships/slide" Target="slides/slide5.xml"/><Relationship Id="rId32" Type="http://schemas.openxmlformats.org/officeDocument/2006/relationships/font" Target="fonts/RobotoMonoThin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Thin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Thin-italic.fntdata"/><Relationship Id="rId15" Type="http://schemas.openxmlformats.org/officeDocument/2006/relationships/slide" Target="slides/slide10.xml"/><Relationship Id="rId37" Type="http://schemas.openxmlformats.org/officeDocument/2006/relationships/font" Target="fonts/ProximaNovaSemibold-bold.fntdata"/><Relationship Id="rId14" Type="http://schemas.openxmlformats.org/officeDocument/2006/relationships/slide" Target="slides/slide9.xml"/><Relationship Id="rId36" Type="http://schemas.openxmlformats.org/officeDocument/2006/relationships/font" Target="fonts/ProximaNova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RobotoLight-regular.fntdata"/><Relationship Id="rId16" Type="http://schemas.openxmlformats.org/officeDocument/2006/relationships/slide" Target="slides/slide11.xml"/><Relationship Id="rId38" Type="http://schemas.openxmlformats.org/officeDocument/2006/relationships/font" Target="fonts/ProximaNovaSemi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62c8089142_1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262c8089142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62c8089142_1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262c8089142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62c8089142_1_2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262c8089142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62c8089142_1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262c8089142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62c8089142_1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262c8089142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62c8089142_1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262c8089142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2c8089142_1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62c8089142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62c8089142_1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3" name="Google Shape;853;g262c8089142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62c808914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262c80891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2c8089142_1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262c808914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10" Type="http://schemas.openxmlformats.org/officeDocument/2006/relationships/image" Target="../media/image1.png"/><Relationship Id="rId9" Type="http://schemas.openxmlformats.org/officeDocument/2006/relationships/image" Target="../media/image15.png"/><Relationship Id="rId5" Type="http://schemas.openxmlformats.org/officeDocument/2006/relationships/image" Target="../media/image2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4483514" y="3670025"/>
            <a:ext cx="3883461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chemeClr val="accent1"/>
                </a:solidFill>
              </a:rPr>
              <a:t>PROYECTO FINAL</a:t>
            </a:r>
            <a:br>
              <a:rPr lang="es">
                <a:solidFill>
                  <a:schemeClr val="accent1"/>
                </a:solidFill>
              </a:rPr>
            </a:br>
            <a:r>
              <a:rPr lang="es">
                <a:solidFill>
                  <a:schemeClr val="accent1"/>
                </a:solidFill>
              </a:rPr>
              <a:t>Grupo N° 12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2" name="Google Shape;52;p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SANTI Antonella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SAENZ Marcelo Andres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PISCIOLARI CHAUVIE Federico N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3" name="Google Shape;53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"/>
          <p:cNvSpPr txBox="1"/>
          <p:nvPr>
            <p:ph idx="6" type="ctrTitle"/>
          </p:nvPr>
        </p:nvSpPr>
        <p:spPr>
          <a:xfrm>
            <a:off x="311700" y="1338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INICIO/FIN REPOSITORIO</a:t>
            </a:r>
            <a:endParaRPr/>
          </a:p>
        </p:txBody>
      </p:sp>
      <p:sp>
        <p:nvSpPr>
          <p:cNvPr id="450" name="Google Shape;450;p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Neptune is the farthest planet from the Sun</a:t>
            </a:r>
            <a:endParaRPr/>
          </a:p>
        </p:txBody>
      </p:sp>
      <p:sp>
        <p:nvSpPr>
          <p:cNvPr id="451" name="Google Shape;451;p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FAST AND RELIABLE</a:t>
            </a:r>
            <a:endParaRPr/>
          </a:p>
        </p:txBody>
      </p:sp>
      <p:sp>
        <p:nvSpPr>
          <p:cNvPr id="452" name="Google Shape;452;p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ACCESSIBLE</a:t>
            </a:r>
            <a:endParaRPr/>
          </a:p>
        </p:txBody>
      </p:sp>
      <p:cxnSp>
        <p:nvCxnSpPr>
          <p:cNvPr id="453" name="Google Shape;453;p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4" name="Google Shape;4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04" y="1245576"/>
            <a:ext cx="5193959" cy="203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5988" y="3031735"/>
            <a:ext cx="5148775" cy="2044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0767" y="1817730"/>
            <a:ext cx="1272060" cy="44512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7"/>
          <p:cNvSpPr txBox="1"/>
          <p:nvPr/>
        </p:nvSpPr>
        <p:spPr>
          <a:xfrm>
            <a:off x="876325" y="793575"/>
            <a:ext cx="7404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https://github.com/SaizMarcelo/PROYECTO-INFORMATICO/commits/main</a:t>
            </a:r>
            <a:endParaRPr sz="17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g262c8089142_1_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4688"/>
            <a:ext cx="8839200" cy="1034113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262c8089142_1_265"/>
          <p:cNvSpPr txBox="1"/>
          <p:nvPr>
            <p:ph idx="6" type="ctrTitle"/>
          </p:nvPr>
        </p:nvSpPr>
        <p:spPr>
          <a:xfrm>
            <a:off x="311700" y="1338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DATOS PRECARGADOS: USUARIO</a:t>
            </a:r>
            <a:endParaRPr/>
          </a:p>
        </p:txBody>
      </p:sp>
      <p:cxnSp>
        <p:nvCxnSpPr>
          <p:cNvPr id="464" name="Google Shape;464;g262c8089142_1_265"/>
          <p:cNvCxnSpPr/>
          <p:nvPr/>
        </p:nvCxnSpPr>
        <p:spPr>
          <a:xfrm>
            <a:off x="311700" y="8753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g262c8089142_1_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4500"/>
            <a:ext cx="8839200" cy="4440118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g262c8089142_1_278"/>
          <p:cNvSpPr txBox="1"/>
          <p:nvPr>
            <p:ph idx="6" type="ctrTitle"/>
          </p:nvPr>
        </p:nvSpPr>
        <p:spPr>
          <a:xfrm>
            <a:off x="311700" y="379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DATOS PRECARGADOS: CLIENTE</a:t>
            </a:r>
            <a:endParaRPr/>
          </a:p>
        </p:txBody>
      </p:sp>
      <p:cxnSp>
        <p:nvCxnSpPr>
          <p:cNvPr id="471" name="Google Shape;471;g262c8089142_1_278"/>
          <p:cNvCxnSpPr/>
          <p:nvPr/>
        </p:nvCxnSpPr>
        <p:spPr>
          <a:xfrm>
            <a:off x="311700" y="5590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g262c8089142_1_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4100"/>
            <a:ext cx="8839199" cy="283085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g262c8089142_1_282"/>
          <p:cNvSpPr txBox="1"/>
          <p:nvPr>
            <p:ph idx="6" type="ctrTitle"/>
          </p:nvPr>
        </p:nvSpPr>
        <p:spPr>
          <a:xfrm>
            <a:off x="311700" y="1338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DATOS PRECARGADOS: PRODUCTO</a:t>
            </a:r>
            <a:endParaRPr/>
          </a:p>
        </p:txBody>
      </p:sp>
      <p:cxnSp>
        <p:nvCxnSpPr>
          <p:cNvPr id="478" name="Google Shape;478;g262c8089142_1_282"/>
          <p:cNvCxnSpPr/>
          <p:nvPr/>
        </p:nvCxnSpPr>
        <p:spPr>
          <a:xfrm>
            <a:off x="311700" y="8753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g262c8089142_1_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1804425"/>
            <a:ext cx="760095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g262c8089142_1_290"/>
          <p:cNvSpPr txBox="1"/>
          <p:nvPr>
            <p:ph idx="6" type="ctrTitle"/>
          </p:nvPr>
        </p:nvSpPr>
        <p:spPr>
          <a:xfrm>
            <a:off x="311700" y="1338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DATOS PRECARGADOS: SERVICIO</a:t>
            </a:r>
            <a:endParaRPr/>
          </a:p>
        </p:txBody>
      </p:sp>
      <p:cxnSp>
        <p:nvCxnSpPr>
          <p:cNvPr id="485" name="Google Shape;485;g262c8089142_1_290"/>
          <p:cNvCxnSpPr/>
          <p:nvPr/>
        </p:nvCxnSpPr>
        <p:spPr>
          <a:xfrm>
            <a:off x="311700" y="8870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g262c8089142_1_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4250"/>
            <a:ext cx="8839199" cy="110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g262c8089142_1_3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10984"/>
            <a:ext cx="8839201" cy="1033682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g262c8089142_1_301"/>
          <p:cNvSpPr txBox="1"/>
          <p:nvPr>
            <p:ph idx="6" type="ctrTitle"/>
          </p:nvPr>
        </p:nvSpPr>
        <p:spPr>
          <a:xfrm>
            <a:off x="311700" y="1338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DATOS PRECARGADOS: FACTURA</a:t>
            </a:r>
            <a:endParaRPr/>
          </a:p>
        </p:txBody>
      </p:sp>
      <p:sp>
        <p:nvSpPr>
          <p:cNvPr id="493" name="Google Shape;493;g262c8089142_1_301"/>
          <p:cNvSpPr txBox="1"/>
          <p:nvPr>
            <p:ph idx="6" type="ctrTitle"/>
          </p:nvPr>
        </p:nvSpPr>
        <p:spPr>
          <a:xfrm>
            <a:off x="311700" y="2662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DATOS PRECARGADOS: FACTURA PARCIAL</a:t>
            </a:r>
            <a:endParaRPr/>
          </a:p>
        </p:txBody>
      </p:sp>
      <p:cxnSp>
        <p:nvCxnSpPr>
          <p:cNvPr id="494" name="Google Shape;494;g262c8089142_1_301"/>
          <p:cNvCxnSpPr/>
          <p:nvPr/>
        </p:nvCxnSpPr>
        <p:spPr>
          <a:xfrm>
            <a:off x="311700" y="8167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g262c8089142_1_301"/>
          <p:cNvCxnSpPr/>
          <p:nvPr/>
        </p:nvCxnSpPr>
        <p:spPr>
          <a:xfrm>
            <a:off x="382100" y="31835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"/>
          <p:cNvSpPr txBox="1"/>
          <p:nvPr>
            <p:ph type="ctrTitle"/>
          </p:nvPr>
        </p:nvSpPr>
        <p:spPr>
          <a:xfrm>
            <a:off x="1237650" y="328675"/>
            <a:ext cx="66687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000"/>
              <a:t>PRESENTACIÓN</a:t>
            </a:r>
            <a:r>
              <a:rPr lang="es" sz="3000"/>
              <a:t> FUNCIONAL</a:t>
            </a:r>
            <a:endParaRPr sz="3000"/>
          </a:p>
        </p:txBody>
      </p:sp>
      <p:cxnSp>
        <p:nvCxnSpPr>
          <p:cNvPr id="501" name="Google Shape;501;p8"/>
          <p:cNvCxnSpPr/>
          <p:nvPr/>
        </p:nvCxnSpPr>
        <p:spPr>
          <a:xfrm>
            <a:off x="1506452" y="935278"/>
            <a:ext cx="6131100" cy="1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2" name="Google Shape;502;p8"/>
          <p:cNvGrpSpPr/>
          <p:nvPr/>
        </p:nvGrpSpPr>
        <p:grpSpPr>
          <a:xfrm>
            <a:off x="3400926" y="1369939"/>
            <a:ext cx="2342144" cy="1664528"/>
            <a:chOff x="160325" y="221250"/>
            <a:chExt cx="7199950" cy="5116900"/>
          </a:xfrm>
        </p:grpSpPr>
        <p:sp>
          <p:nvSpPr>
            <p:cNvPr id="503" name="Google Shape;503;p8"/>
            <p:cNvSpPr/>
            <p:nvPr/>
          </p:nvSpPr>
          <p:spPr>
            <a:xfrm>
              <a:off x="2429200" y="1820275"/>
              <a:ext cx="2493650" cy="3513550"/>
            </a:xfrm>
            <a:custGeom>
              <a:rect b="b" l="l" r="r" t="t"/>
              <a:pathLst>
                <a:path extrusionOk="0" h="140542" w="99746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160325" y="221250"/>
              <a:ext cx="7199950" cy="5116900"/>
            </a:xfrm>
            <a:custGeom>
              <a:rect b="b" l="l" r="r" t="t"/>
              <a:pathLst>
                <a:path extrusionOk="0" h="204676" w="287998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2472425" y="4158300"/>
              <a:ext cx="726075" cy="1175525"/>
            </a:xfrm>
            <a:custGeom>
              <a:rect b="b" l="l" r="r" t="t"/>
              <a:pathLst>
                <a:path extrusionOk="0" h="47021" w="29043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4054175" y="4408950"/>
              <a:ext cx="816800" cy="916225"/>
            </a:xfrm>
            <a:custGeom>
              <a:rect b="b" l="l" r="r" t="t"/>
              <a:pathLst>
                <a:path extrusionOk="0" h="36649" w="32672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7" name="Google Shape;507;p8"/>
          <p:cNvSpPr txBox="1"/>
          <p:nvPr>
            <p:ph type="ctrTitle"/>
          </p:nvPr>
        </p:nvSpPr>
        <p:spPr>
          <a:xfrm>
            <a:off x="3338250" y="3166963"/>
            <a:ext cx="24675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GOSTUDIO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62c8089142_1_322"/>
          <p:cNvSpPr txBox="1"/>
          <p:nvPr>
            <p:ph type="ctrTitle"/>
          </p:nvPr>
        </p:nvSpPr>
        <p:spPr>
          <a:xfrm>
            <a:off x="1237650" y="328775"/>
            <a:ext cx="66687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000"/>
              <a:t>DIFICULTADES EN EL DESARROLLO</a:t>
            </a:r>
            <a:endParaRPr sz="3000"/>
          </a:p>
        </p:txBody>
      </p:sp>
      <p:sp>
        <p:nvSpPr>
          <p:cNvPr id="513" name="Google Shape;513;g262c8089142_1_322"/>
          <p:cNvSpPr txBox="1"/>
          <p:nvPr>
            <p:ph idx="1" type="subTitle"/>
          </p:nvPr>
        </p:nvSpPr>
        <p:spPr>
          <a:xfrm>
            <a:off x="585828" y="1044475"/>
            <a:ext cx="79605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s">
                <a:solidFill>
                  <a:schemeClr val="lt1"/>
                </a:solidFill>
              </a:rPr>
              <a:t>Diseño base de datos -&gt; Buscamos hacerlas simples y </a:t>
            </a:r>
            <a:r>
              <a:rPr lang="es">
                <a:solidFill>
                  <a:schemeClr val="lt1"/>
                </a:solidFill>
              </a:rPr>
              <a:t>prácticas</a:t>
            </a:r>
            <a:r>
              <a:rPr lang="es">
                <a:solidFill>
                  <a:schemeClr val="lt1"/>
                </a:solidFill>
              </a:rPr>
              <a:t>, terminamos realizando una base de datos que requiere consultas </a:t>
            </a:r>
            <a:r>
              <a:rPr lang="es">
                <a:solidFill>
                  <a:schemeClr val="lt1"/>
                </a:solidFill>
              </a:rPr>
              <a:t>más</a:t>
            </a:r>
            <a:r>
              <a:rPr lang="es">
                <a:solidFill>
                  <a:schemeClr val="lt1"/>
                </a:solidFill>
              </a:rPr>
              <a:t> complejas para un uso apenas </a:t>
            </a:r>
            <a:r>
              <a:rPr lang="es">
                <a:solidFill>
                  <a:schemeClr val="lt1"/>
                </a:solidFill>
              </a:rPr>
              <a:t>práctico que lo esperado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Estructuras JSON -&gt; Con la </a:t>
            </a:r>
            <a:r>
              <a:rPr lang="es"/>
              <a:t>intención</a:t>
            </a:r>
            <a:r>
              <a:rPr lang="es"/>
              <a:t> de armar respuestas con el contenido </a:t>
            </a:r>
            <a:r>
              <a:rPr lang="es"/>
              <a:t>mínimo</a:t>
            </a:r>
            <a:r>
              <a:rPr lang="es"/>
              <a:t> funcional dejamos de lado datos que </a:t>
            </a:r>
            <a:r>
              <a:rPr lang="es"/>
              <a:t>deberían</a:t>
            </a:r>
            <a:r>
              <a:rPr lang="es"/>
              <a:t> visualizarse como los datos completos de usuario y cliente en las facturas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s">
                <a:solidFill>
                  <a:schemeClr val="lt1"/>
                </a:solidFill>
              </a:rPr>
              <a:t>Funciona, se mejora más tarde -&gt; Con esta mentalidad mucho trabajo </a:t>
            </a:r>
            <a:r>
              <a:rPr lang="es">
                <a:solidFill>
                  <a:schemeClr val="lt1"/>
                </a:solidFill>
              </a:rPr>
              <a:t>quedó</a:t>
            </a:r>
            <a:r>
              <a:rPr lang="es">
                <a:solidFill>
                  <a:schemeClr val="lt1"/>
                </a:solidFill>
              </a:rPr>
              <a:t> a medio hacer, como el cambio de contraseña y el ingreso de nuevo stock</a:t>
            </a:r>
            <a:endParaRPr/>
          </a:p>
          <a:p>
            <a:pPr indent="-15875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s">
                <a:solidFill>
                  <a:schemeClr val="lt1"/>
                </a:solidFill>
              </a:rPr>
              <a:t>Creación</a:t>
            </a:r>
            <a:r>
              <a:rPr lang="es">
                <a:solidFill>
                  <a:schemeClr val="lt1"/>
                </a:solidFill>
              </a:rPr>
              <a:t> de la factura -&gt; El objetivo era realizar una venta que puedas hacer por partes navegando por los productos y servicios, primero hicimos una </a:t>
            </a:r>
            <a:r>
              <a:rPr lang="es">
                <a:solidFill>
                  <a:schemeClr val="lt1"/>
                </a:solidFill>
              </a:rPr>
              <a:t>petición</a:t>
            </a:r>
            <a:r>
              <a:rPr lang="es">
                <a:solidFill>
                  <a:schemeClr val="lt1"/>
                </a:solidFill>
              </a:rPr>
              <a:t> y luego un formulario, pero no pudimos realizar esta funcionalidad, dejando solo un formulario que no puede navegar por productos y servicios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>
                <a:solidFill>
                  <a:schemeClr val="lt1"/>
                </a:solidFill>
              </a:rPr>
              <a:t>Correcciones -&gt; Errores corregidos continuamente que ocasionalmente generan otros errores y consumen tiempo de desarrollo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>
                <a:solidFill>
                  <a:schemeClr val="lt1"/>
                </a:solidFill>
              </a:rPr>
              <a:t>Errores que no son errores -&gt; Front end funcionando, back end funcionando, devs no funcionando. La captura de un filtro al stock </a:t>
            </a:r>
            <a:r>
              <a:rPr lang="es">
                <a:solidFill>
                  <a:schemeClr val="lt1"/>
                </a:solidFill>
              </a:rPr>
              <a:t>generó</a:t>
            </a:r>
            <a:r>
              <a:rPr lang="es">
                <a:solidFill>
                  <a:schemeClr val="lt1"/>
                </a:solidFill>
              </a:rPr>
              <a:t> una </a:t>
            </a:r>
            <a:r>
              <a:rPr lang="es">
                <a:solidFill>
                  <a:schemeClr val="lt1"/>
                </a:solidFill>
              </a:rPr>
              <a:t>situación</a:t>
            </a:r>
            <a:r>
              <a:rPr lang="es">
                <a:solidFill>
                  <a:schemeClr val="lt1"/>
                </a:solidFill>
              </a:rPr>
              <a:t> en la que no se </a:t>
            </a:r>
            <a:r>
              <a:rPr lang="es">
                <a:solidFill>
                  <a:schemeClr val="lt1"/>
                </a:solidFill>
              </a:rPr>
              <a:t>podía</a:t>
            </a:r>
            <a:r>
              <a:rPr lang="es">
                <a:solidFill>
                  <a:schemeClr val="lt1"/>
                </a:solidFill>
              </a:rPr>
              <a:t> emitir una factura, en este punto el cliente web no mostraba bien los errores enviados por el back end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>
                <a:solidFill>
                  <a:schemeClr val="lt1"/>
                </a:solidFill>
              </a:rPr>
              <a:t>CSS última prioridad -&gt; Nuestro esfuerzo por mantener el back end funcionando descuidamos el css, conseguimos realizarlo responsivo, pero el poco tiempo que le dimos y los cambio hechos llevaron a un mal diseño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14" name="Google Shape;514;g262c8089142_1_322"/>
          <p:cNvCxnSpPr/>
          <p:nvPr/>
        </p:nvCxnSpPr>
        <p:spPr>
          <a:xfrm>
            <a:off x="1506440" y="862403"/>
            <a:ext cx="6131100" cy="1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"/>
          <p:cNvSpPr txBox="1"/>
          <p:nvPr>
            <p:ph type="ctrTitle"/>
          </p:nvPr>
        </p:nvSpPr>
        <p:spPr>
          <a:xfrm>
            <a:off x="1724464" y="588285"/>
            <a:ext cx="7419536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MEJORAS A LA BASE DE DATOS Y FUNCIONALIDADES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9"/>
          <p:cNvSpPr txBox="1"/>
          <p:nvPr>
            <p:ph idx="1" type="subTitle"/>
          </p:nvPr>
        </p:nvSpPr>
        <p:spPr>
          <a:xfrm>
            <a:off x="3041718" y="1261188"/>
            <a:ext cx="6102282" cy="3882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Existen muchas mejoras que se le podrían ir realizando, algunas de ellas </a:t>
            </a:r>
            <a:r>
              <a:rPr lang="es"/>
              <a:t>serían</a:t>
            </a:r>
            <a:r>
              <a:rPr lang="es"/>
              <a:t>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"/>
              <a:t>Aumento de atributos para las diferentes entidades como, Apellido, Nombre, Denominación social, entre otros.</a:t>
            </a:r>
            <a:endParaRPr/>
          </a:p>
          <a:p>
            <a:pPr indent="-15875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"/>
              <a:t>Implementación de la categorización de los cliente según sean Empresas: personas jurídicas o Humanas: personas físicas, su tipo de contribuyente, (monotributo, responsable inscripto, exento, entre otros).</a:t>
            </a:r>
            <a:endParaRPr/>
          </a:p>
          <a:p>
            <a:pPr indent="-15875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"/>
              <a:t>Implementación de diferentes tipos de factura según el tipo de contribuyente que sean las partes receptoras y emisora, como Factura A, Factura B, Factura C, Factura E, etc.).</a:t>
            </a:r>
            <a:endParaRPr/>
          </a:p>
          <a:p>
            <a:pPr indent="-15875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"/>
              <a:t>Implementación adecuada de la anulación de las Facturas emitidas con el documento Nota de Crédito o </a:t>
            </a:r>
            <a:r>
              <a:rPr lang="es"/>
              <a:t>Débito</a:t>
            </a:r>
            <a:r>
              <a:rPr lang="es"/>
              <a:t>.</a:t>
            </a:r>
            <a:endParaRPr/>
          </a:p>
          <a:p>
            <a:pPr indent="-15875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"/>
              <a:t>Implementación de seguimiento de las operaciones de STOCK como son las unidades compradas contra remito o comprobante de compras al proveedor y salidas de STOCK como unidades vendidas contra la Factura emitida. (Similar a la estructura actual de Factura, Servicio, Producto).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Corrección</a:t>
            </a:r>
            <a:r>
              <a:rPr lang="es"/>
              <a:t> de los errores previamente planteados.</a:t>
            </a:r>
            <a:endParaRPr/>
          </a:p>
        </p:txBody>
      </p:sp>
      <p:cxnSp>
        <p:nvCxnSpPr>
          <p:cNvPr id="521" name="Google Shape;521;p9"/>
          <p:cNvCxnSpPr/>
          <p:nvPr/>
        </p:nvCxnSpPr>
        <p:spPr>
          <a:xfrm>
            <a:off x="2216130" y="1194885"/>
            <a:ext cx="69278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2" name="Google Shape;522;p9"/>
          <p:cNvSpPr/>
          <p:nvPr/>
        </p:nvSpPr>
        <p:spPr>
          <a:xfrm>
            <a:off x="1121859" y="1843224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9"/>
          <p:cNvSpPr/>
          <p:nvPr/>
        </p:nvSpPr>
        <p:spPr>
          <a:xfrm>
            <a:off x="1225142" y="2005330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333"/>
                </a:srgbClr>
              </a:gs>
              <a:gs pos="100000">
                <a:srgbClr val="041523">
                  <a:alpha val="5333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9"/>
          <p:cNvSpPr/>
          <p:nvPr/>
        </p:nvSpPr>
        <p:spPr>
          <a:xfrm>
            <a:off x="1564395" y="3674269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9"/>
          <p:cNvSpPr/>
          <p:nvPr/>
        </p:nvSpPr>
        <p:spPr>
          <a:xfrm>
            <a:off x="1560298" y="1906845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9"/>
          <p:cNvSpPr/>
          <p:nvPr/>
        </p:nvSpPr>
        <p:spPr>
          <a:xfrm>
            <a:off x="1420077" y="3294656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9"/>
          <p:cNvSpPr/>
          <p:nvPr/>
        </p:nvSpPr>
        <p:spPr>
          <a:xfrm>
            <a:off x="1494628" y="3397251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9"/>
          <p:cNvSpPr/>
          <p:nvPr/>
        </p:nvSpPr>
        <p:spPr>
          <a:xfrm>
            <a:off x="1495315" y="3457450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9"/>
          <p:cNvSpPr/>
          <p:nvPr/>
        </p:nvSpPr>
        <p:spPr>
          <a:xfrm>
            <a:off x="1579448" y="3487542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9"/>
          <p:cNvSpPr/>
          <p:nvPr/>
        </p:nvSpPr>
        <p:spPr>
          <a:xfrm>
            <a:off x="2016526" y="3457450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9"/>
          <p:cNvSpPr/>
          <p:nvPr/>
        </p:nvSpPr>
        <p:spPr>
          <a:xfrm>
            <a:off x="2046619" y="3094925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9"/>
          <p:cNvSpPr/>
          <p:nvPr/>
        </p:nvSpPr>
        <p:spPr>
          <a:xfrm>
            <a:off x="2046619" y="3037476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9"/>
          <p:cNvSpPr/>
          <p:nvPr/>
        </p:nvSpPr>
        <p:spPr>
          <a:xfrm>
            <a:off x="2138958" y="3037476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9"/>
          <p:cNvSpPr/>
          <p:nvPr/>
        </p:nvSpPr>
        <p:spPr>
          <a:xfrm>
            <a:off x="2512414" y="3037476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9"/>
          <p:cNvSpPr/>
          <p:nvPr/>
        </p:nvSpPr>
        <p:spPr>
          <a:xfrm>
            <a:off x="2541820" y="3120233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9"/>
          <p:cNvSpPr/>
          <p:nvPr/>
        </p:nvSpPr>
        <p:spPr>
          <a:xfrm>
            <a:off x="2541820" y="3438973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9"/>
          <p:cNvSpPr/>
          <p:nvPr/>
        </p:nvSpPr>
        <p:spPr>
          <a:xfrm>
            <a:off x="841417" y="2090837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"/>
          <p:cNvSpPr/>
          <p:nvPr/>
        </p:nvSpPr>
        <p:spPr>
          <a:xfrm>
            <a:off x="905025" y="2090837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9"/>
          <p:cNvSpPr/>
          <p:nvPr/>
        </p:nvSpPr>
        <p:spPr>
          <a:xfrm>
            <a:off x="972743" y="2090837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9"/>
          <p:cNvSpPr/>
          <p:nvPr/>
        </p:nvSpPr>
        <p:spPr>
          <a:xfrm>
            <a:off x="1002163" y="2182489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9"/>
          <p:cNvSpPr/>
          <p:nvPr/>
        </p:nvSpPr>
        <p:spPr>
          <a:xfrm>
            <a:off x="1002836" y="2678374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9"/>
          <p:cNvSpPr/>
          <p:nvPr/>
        </p:nvSpPr>
        <p:spPr>
          <a:xfrm>
            <a:off x="1091767" y="2708480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9"/>
          <p:cNvSpPr/>
          <p:nvPr/>
        </p:nvSpPr>
        <p:spPr>
          <a:xfrm>
            <a:off x="1802427" y="2708480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9"/>
          <p:cNvSpPr/>
          <p:nvPr/>
        </p:nvSpPr>
        <p:spPr>
          <a:xfrm>
            <a:off x="1487729" y="2685910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9"/>
          <p:cNvSpPr/>
          <p:nvPr/>
        </p:nvSpPr>
        <p:spPr>
          <a:xfrm>
            <a:off x="779857" y="365238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9"/>
          <p:cNvSpPr/>
          <p:nvPr/>
        </p:nvSpPr>
        <p:spPr>
          <a:xfrm>
            <a:off x="892721" y="3622965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9"/>
          <p:cNvSpPr/>
          <p:nvPr/>
        </p:nvSpPr>
        <p:spPr>
          <a:xfrm>
            <a:off x="922814" y="3251559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9"/>
          <p:cNvSpPr/>
          <p:nvPr/>
        </p:nvSpPr>
        <p:spPr>
          <a:xfrm>
            <a:off x="922814" y="3192735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9"/>
          <p:cNvSpPr/>
          <p:nvPr/>
        </p:nvSpPr>
        <p:spPr>
          <a:xfrm>
            <a:off x="1008995" y="3192735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9"/>
          <p:cNvSpPr/>
          <p:nvPr/>
        </p:nvSpPr>
        <p:spPr>
          <a:xfrm>
            <a:off x="1908446" y="3192735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9"/>
          <p:cNvSpPr/>
          <p:nvPr/>
        </p:nvSpPr>
        <p:spPr>
          <a:xfrm>
            <a:off x="1938538" y="3302863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9"/>
          <p:cNvSpPr/>
          <p:nvPr/>
        </p:nvSpPr>
        <p:spPr>
          <a:xfrm>
            <a:off x="1867410" y="32973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9"/>
          <p:cNvSpPr/>
          <p:nvPr/>
        </p:nvSpPr>
        <p:spPr>
          <a:xfrm>
            <a:off x="1694361" y="3021062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9"/>
          <p:cNvSpPr/>
          <p:nvPr/>
        </p:nvSpPr>
        <p:spPr>
          <a:xfrm>
            <a:off x="1694361" y="2562101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9"/>
          <p:cNvSpPr/>
          <p:nvPr/>
        </p:nvSpPr>
        <p:spPr>
          <a:xfrm>
            <a:off x="1695048" y="2505325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9"/>
          <p:cNvSpPr/>
          <p:nvPr/>
        </p:nvSpPr>
        <p:spPr>
          <a:xfrm>
            <a:off x="1783277" y="2505325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9"/>
          <p:cNvSpPr/>
          <p:nvPr/>
        </p:nvSpPr>
        <p:spPr>
          <a:xfrm>
            <a:off x="2717605" y="2475233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9"/>
          <p:cNvSpPr/>
          <p:nvPr/>
        </p:nvSpPr>
        <p:spPr>
          <a:xfrm>
            <a:off x="2747711" y="2363744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9"/>
          <p:cNvSpPr/>
          <p:nvPr/>
        </p:nvSpPr>
        <p:spPr>
          <a:xfrm>
            <a:off x="2747711" y="2311079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9"/>
          <p:cNvSpPr/>
          <p:nvPr/>
        </p:nvSpPr>
        <p:spPr>
          <a:xfrm>
            <a:off x="1641695" y="3020374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9"/>
          <p:cNvSpPr/>
          <p:nvPr/>
        </p:nvSpPr>
        <p:spPr>
          <a:xfrm>
            <a:off x="1979587" y="1653761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9"/>
          <p:cNvSpPr/>
          <p:nvPr/>
        </p:nvSpPr>
        <p:spPr>
          <a:xfrm>
            <a:off x="1979587" y="1741317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9"/>
          <p:cNvSpPr/>
          <p:nvPr/>
        </p:nvSpPr>
        <p:spPr>
          <a:xfrm>
            <a:off x="1950168" y="2317911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9"/>
          <p:cNvSpPr/>
          <p:nvPr/>
        </p:nvSpPr>
        <p:spPr>
          <a:xfrm>
            <a:off x="1464535" y="2347330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9"/>
          <p:cNvSpPr/>
          <p:nvPr/>
        </p:nvSpPr>
        <p:spPr>
          <a:xfrm>
            <a:off x="1405711" y="2347330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9"/>
          <p:cNvSpPr/>
          <p:nvPr/>
        </p:nvSpPr>
        <p:spPr>
          <a:xfrm>
            <a:off x="1405711" y="2432150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9"/>
          <p:cNvSpPr/>
          <p:nvPr/>
        </p:nvSpPr>
        <p:spPr>
          <a:xfrm>
            <a:off x="1405711" y="287058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9"/>
          <p:cNvSpPr/>
          <p:nvPr/>
        </p:nvSpPr>
        <p:spPr>
          <a:xfrm>
            <a:off x="1334583" y="285074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Google Shape;569;p9"/>
          <p:cNvGrpSpPr/>
          <p:nvPr/>
        </p:nvGrpSpPr>
        <p:grpSpPr>
          <a:xfrm>
            <a:off x="1792693" y="1081548"/>
            <a:ext cx="373819" cy="412843"/>
            <a:chOff x="3040350" y="1113200"/>
            <a:chExt cx="1704600" cy="1882550"/>
          </a:xfrm>
        </p:grpSpPr>
        <p:sp>
          <p:nvSpPr>
            <p:cNvPr id="570" name="Google Shape;570;p9"/>
            <p:cNvSpPr/>
            <p:nvPr/>
          </p:nvSpPr>
          <p:spPr>
            <a:xfrm>
              <a:off x="3040350" y="2164475"/>
              <a:ext cx="1607250" cy="831275"/>
            </a:xfrm>
            <a:custGeom>
              <a:rect b="b" l="l" r="r" t="t"/>
              <a:pathLst>
                <a:path extrusionOk="0" h="33251" w="6429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EFFC1"/>
                </a:solidFill>
                <a:highlight>
                  <a:srgbClr val="1EFFC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3073300" y="1113200"/>
              <a:ext cx="1671650" cy="924525"/>
            </a:xfrm>
            <a:custGeom>
              <a:rect b="b" l="l" r="r" t="t"/>
              <a:pathLst>
                <a:path extrusionOk="0" h="36981" w="66866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EFFC1"/>
                </a:solidFill>
                <a:highlight>
                  <a:srgbClr val="1EFFC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2" name="Google Shape;572;p9"/>
          <p:cNvGrpSpPr/>
          <p:nvPr/>
        </p:nvGrpSpPr>
        <p:grpSpPr>
          <a:xfrm>
            <a:off x="2558554" y="1795733"/>
            <a:ext cx="406573" cy="402537"/>
            <a:chOff x="462200" y="569000"/>
            <a:chExt cx="1901650" cy="1882775"/>
          </a:xfrm>
        </p:grpSpPr>
        <p:sp>
          <p:nvSpPr>
            <p:cNvPr id="573" name="Google Shape;573;p9"/>
            <p:cNvSpPr/>
            <p:nvPr/>
          </p:nvSpPr>
          <p:spPr>
            <a:xfrm>
              <a:off x="462200" y="890525"/>
              <a:ext cx="1573675" cy="1561250"/>
            </a:xfrm>
            <a:custGeom>
              <a:rect b="b" l="l" r="r" t="t"/>
              <a:pathLst>
                <a:path extrusionOk="0" h="62450" w="62947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1198700" y="569000"/>
              <a:ext cx="1165150" cy="1158700"/>
            </a:xfrm>
            <a:custGeom>
              <a:rect b="b" l="l" r="r" t="t"/>
              <a:pathLst>
                <a:path extrusionOk="0" h="46348" w="46606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1307825" y="1322925"/>
              <a:ext cx="159450" cy="146850"/>
            </a:xfrm>
            <a:custGeom>
              <a:rect b="b" l="l" r="r" t="t"/>
              <a:pathLst>
                <a:path extrusionOk="0" h="5874" w="6378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701000" y="1507650"/>
              <a:ext cx="373300" cy="440175"/>
            </a:xfrm>
            <a:custGeom>
              <a:rect b="b" l="l" r="r" t="t"/>
              <a:pathLst>
                <a:path extrusionOk="0" h="17607" w="14932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9"/>
          <p:cNvGrpSpPr/>
          <p:nvPr/>
        </p:nvGrpSpPr>
        <p:grpSpPr>
          <a:xfrm>
            <a:off x="2376930" y="3633725"/>
            <a:ext cx="372185" cy="370679"/>
            <a:chOff x="4991125" y="2436850"/>
            <a:chExt cx="1890225" cy="1882575"/>
          </a:xfrm>
        </p:grpSpPr>
        <p:sp>
          <p:nvSpPr>
            <p:cNvPr id="578" name="Google Shape;578;p9"/>
            <p:cNvSpPr/>
            <p:nvPr/>
          </p:nvSpPr>
          <p:spPr>
            <a:xfrm>
              <a:off x="4991125" y="3057800"/>
              <a:ext cx="1890225" cy="1261625"/>
            </a:xfrm>
            <a:custGeom>
              <a:rect b="b" l="l" r="r" t="t"/>
              <a:pathLst>
                <a:path extrusionOk="0" h="50465" w="75609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5188800" y="2813650"/>
              <a:ext cx="1298100" cy="133575"/>
            </a:xfrm>
            <a:custGeom>
              <a:rect b="b" l="l" r="r" t="t"/>
              <a:pathLst>
                <a:path extrusionOk="0" h="5343" w="51924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56156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58518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9"/>
          <p:cNvGrpSpPr/>
          <p:nvPr/>
        </p:nvGrpSpPr>
        <p:grpSpPr>
          <a:xfrm>
            <a:off x="281108" y="3467716"/>
            <a:ext cx="372245" cy="369356"/>
            <a:chOff x="5249675" y="238125"/>
            <a:chExt cx="1897275" cy="1882550"/>
          </a:xfrm>
        </p:grpSpPr>
        <p:sp>
          <p:nvSpPr>
            <p:cNvPr id="583" name="Google Shape;583;p9"/>
            <p:cNvSpPr/>
            <p:nvPr/>
          </p:nvSpPr>
          <p:spPr>
            <a:xfrm>
              <a:off x="5367350" y="1455300"/>
              <a:ext cx="290050" cy="110325"/>
            </a:xfrm>
            <a:custGeom>
              <a:rect b="b" l="l" r="r" t="t"/>
              <a:pathLst>
                <a:path extrusionOk="0" h="4413" w="11602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5367350" y="1234675"/>
              <a:ext cx="1661950" cy="276525"/>
            </a:xfrm>
            <a:custGeom>
              <a:rect b="b" l="l" r="r" t="t"/>
              <a:pathLst>
                <a:path extrusionOk="0" h="11061" w="66478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5249675" y="1675900"/>
              <a:ext cx="1897275" cy="444775"/>
            </a:xfrm>
            <a:custGeom>
              <a:rect b="b" l="l" r="r" t="t"/>
              <a:pathLst>
                <a:path extrusionOk="0" h="17791" w="75891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5856800" y="1455300"/>
              <a:ext cx="1172500" cy="276525"/>
            </a:xfrm>
            <a:custGeom>
              <a:rect b="b" l="l" r="r" t="t"/>
              <a:pathLst>
                <a:path extrusionOk="0" h="11061" w="4690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5253500" y="238125"/>
              <a:ext cx="1889625" cy="886275"/>
            </a:xfrm>
            <a:custGeom>
              <a:rect b="b" l="l" r="r" t="t"/>
              <a:pathLst>
                <a:path extrusionOk="0" h="35451" w="75585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94600" y="1882999"/>
            <a:ext cx="357689" cy="347177"/>
            <a:chOff x="2652075" y="3639925"/>
            <a:chExt cx="1882575" cy="1827250"/>
          </a:xfrm>
        </p:grpSpPr>
        <p:sp>
          <p:nvSpPr>
            <p:cNvPr id="589" name="Google Shape;589;p9"/>
            <p:cNvSpPr/>
            <p:nvPr/>
          </p:nvSpPr>
          <p:spPr>
            <a:xfrm>
              <a:off x="2716200" y="3639925"/>
              <a:ext cx="628925" cy="694500"/>
            </a:xfrm>
            <a:custGeom>
              <a:rect b="b" l="l" r="r" t="t"/>
              <a:pathLst>
                <a:path extrusionOk="0" h="27780" w="25157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326275" y="3795950"/>
              <a:ext cx="282400" cy="286975"/>
            </a:xfrm>
            <a:custGeom>
              <a:rect b="b" l="l" r="r" t="t"/>
              <a:pathLst>
                <a:path extrusionOk="0" h="11479" w="11296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3696600" y="3760800"/>
              <a:ext cx="318000" cy="258600"/>
            </a:xfrm>
            <a:custGeom>
              <a:rect b="b" l="l" r="r" t="t"/>
              <a:pathLst>
                <a:path extrusionOk="0" h="10344" w="1272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980450" y="3991375"/>
              <a:ext cx="455350" cy="343050"/>
            </a:xfrm>
            <a:custGeom>
              <a:rect b="b" l="l" r="r" t="t"/>
              <a:pathLst>
                <a:path extrusionOk="0" h="13722" w="18214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385675" y="4059600"/>
              <a:ext cx="602150" cy="274825"/>
            </a:xfrm>
            <a:custGeom>
              <a:rect b="b" l="l" r="r" t="t"/>
              <a:pathLst>
                <a:path extrusionOk="0" h="10993" w="24086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2705900" y="4710325"/>
              <a:ext cx="1774625" cy="756850"/>
            </a:xfrm>
            <a:custGeom>
              <a:rect b="b" l="l" r="r" t="t"/>
              <a:pathLst>
                <a:path extrusionOk="0" h="30274" w="70985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2652075" y="4447650"/>
              <a:ext cx="1882575" cy="149450"/>
            </a:xfrm>
            <a:custGeom>
              <a:rect b="b" l="l" r="r" t="t"/>
              <a:pathLst>
                <a:path extrusionOk="0" h="5978" w="75303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10"/>
          <p:cNvGrpSpPr/>
          <p:nvPr/>
        </p:nvGrpSpPr>
        <p:grpSpPr>
          <a:xfrm>
            <a:off x="729238" y="1179665"/>
            <a:ext cx="1636117" cy="1526144"/>
            <a:chOff x="729238" y="1179665"/>
            <a:chExt cx="1636117" cy="1526144"/>
          </a:xfrm>
        </p:grpSpPr>
        <p:grpSp>
          <p:nvGrpSpPr>
            <p:cNvPr id="601" name="Google Shape;601;p10"/>
            <p:cNvGrpSpPr/>
            <p:nvPr/>
          </p:nvGrpSpPr>
          <p:grpSpPr>
            <a:xfrm>
              <a:off x="729238" y="1179665"/>
              <a:ext cx="80700" cy="1526144"/>
              <a:chOff x="729238" y="1179665"/>
              <a:chExt cx="80700" cy="1526144"/>
            </a:xfrm>
          </p:grpSpPr>
          <p:sp>
            <p:nvSpPr>
              <p:cNvPr id="602" name="Google Shape;602;p10"/>
              <p:cNvSpPr/>
              <p:nvPr/>
            </p:nvSpPr>
            <p:spPr>
              <a:xfrm>
                <a:off x="729238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0"/>
              <p:cNvSpPr/>
              <p:nvPr/>
            </p:nvSpPr>
            <p:spPr>
              <a:xfrm>
                <a:off x="729238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0"/>
              <p:cNvSpPr/>
              <p:nvPr/>
            </p:nvSpPr>
            <p:spPr>
              <a:xfrm>
                <a:off x="729238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0"/>
              <p:cNvSpPr/>
              <p:nvPr/>
            </p:nvSpPr>
            <p:spPr>
              <a:xfrm>
                <a:off x="729238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0"/>
              <p:cNvSpPr/>
              <p:nvPr/>
            </p:nvSpPr>
            <p:spPr>
              <a:xfrm>
                <a:off x="729238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0"/>
              <p:cNvSpPr/>
              <p:nvPr/>
            </p:nvSpPr>
            <p:spPr>
              <a:xfrm>
                <a:off x="729238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0"/>
              <p:cNvSpPr/>
              <p:nvPr/>
            </p:nvSpPr>
            <p:spPr>
              <a:xfrm>
                <a:off x="729238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10"/>
              <p:cNvSpPr/>
              <p:nvPr/>
            </p:nvSpPr>
            <p:spPr>
              <a:xfrm>
                <a:off x="72923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0"/>
              <p:cNvSpPr/>
              <p:nvPr/>
            </p:nvSpPr>
            <p:spPr>
              <a:xfrm>
                <a:off x="72923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0"/>
              <p:cNvSpPr/>
              <p:nvPr/>
            </p:nvSpPr>
            <p:spPr>
              <a:xfrm>
                <a:off x="72923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2" name="Google Shape;612;p10"/>
            <p:cNvGrpSpPr/>
            <p:nvPr/>
          </p:nvGrpSpPr>
          <p:grpSpPr>
            <a:xfrm>
              <a:off x="903098" y="1179665"/>
              <a:ext cx="80700" cy="1526144"/>
              <a:chOff x="903098" y="1179665"/>
              <a:chExt cx="80700" cy="1526144"/>
            </a:xfrm>
          </p:grpSpPr>
          <p:sp>
            <p:nvSpPr>
              <p:cNvPr id="613" name="Google Shape;613;p10"/>
              <p:cNvSpPr/>
              <p:nvPr/>
            </p:nvSpPr>
            <p:spPr>
              <a:xfrm>
                <a:off x="903098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10"/>
              <p:cNvSpPr/>
              <p:nvPr/>
            </p:nvSpPr>
            <p:spPr>
              <a:xfrm>
                <a:off x="903098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10"/>
              <p:cNvSpPr/>
              <p:nvPr/>
            </p:nvSpPr>
            <p:spPr>
              <a:xfrm>
                <a:off x="903098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0"/>
              <p:cNvSpPr/>
              <p:nvPr/>
            </p:nvSpPr>
            <p:spPr>
              <a:xfrm>
                <a:off x="903098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0"/>
              <p:cNvSpPr/>
              <p:nvPr/>
            </p:nvSpPr>
            <p:spPr>
              <a:xfrm>
                <a:off x="903098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0"/>
              <p:cNvSpPr/>
              <p:nvPr/>
            </p:nvSpPr>
            <p:spPr>
              <a:xfrm>
                <a:off x="903098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0"/>
              <p:cNvSpPr/>
              <p:nvPr/>
            </p:nvSpPr>
            <p:spPr>
              <a:xfrm>
                <a:off x="903098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0"/>
              <p:cNvSpPr/>
              <p:nvPr/>
            </p:nvSpPr>
            <p:spPr>
              <a:xfrm>
                <a:off x="90309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0"/>
              <p:cNvSpPr/>
              <p:nvPr/>
            </p:nvSpPr>
            <p:spPr>
              <a:xfrm>
                <a:off x="90309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0"/>
              <p:cNvSpPr/>
              <p:nvPr/>
            </p:nvSpPr>
            <p:spPr>
              <a:xfrm>
                <a:off x="90309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3" name="Google Shape;623;p10"/>
            <p:cNvGrpSpPr/>
            <p:nvPr/>
          </p:nvGrpSpPr>
          <p:grpSpPr>
            <a:xfrm>
              <a:off x="1076958" y="1179665"/>
              <a:ext cx="80700" cy="1526144"/>
              <a:chOff x="1076958" y="1179665"/>
              <a:chExt cx="80700" cy="1526144"/>
            </a:xfrm>
          </p:grpSpPr>
          <p:sp>
            <p:nvSpPr>
              <p:cNvPr id="624" name="Google Shape;624;p10"/>
              <p:cNvSpPr/>
              <p:nvPr/>
            </p:nvSpPr>
            <p:spPr>
              <a:xfrm>
                <a:off x="1076958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0"/>
              <p:cNvSpPr/>
              <p:nvPr/>
            </p:nvSpPr>
            <p:spPr>
              <a:xfrm>
                <a:off x="1076958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0"/>
              <p:cNvSpPr/>
              <p:nvPr/>
            </p:nvSpPr>
            <p:spPr>
              <a:xfrm>
                <a:off x="1076958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0"/>
              <p:cNvSpPr/>
              <p:nvPr/>
            </p:nvSpPr>
            <p:spPr>
              <a:xfrm>
                <a:off x="1076958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0"/>
              <p:cNvSpPr/>
              <p:nvPr/>
            </p:nvSpPr>
            <p:spPr>
              <a:xfrm>
                <a:off x="1076958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0"/>
              <p:cNvSpPr/>
              <p:nvPr/>
            </p:nvSpPr>
            <p:spPr>
              <a:xfrm>
                <a:off x="1076958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0"/>
              <p:cNvSpPr/>
              <p:nvPr/>
            </p:nvSpPr>
            <p:spPr>
              <a:xfrm>
                <a:off x="1076958" y="214302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0"/>
              <p:cNvSpPr/>
              <p:nvPr/>
            </p:nvSpPr>
            <p:spPr>
              <a:xfrm>
                <a:off x="107695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0"/>
              <p:cNvSpPr/>
              <p:nvPr/>
            </p:nvSpPr>
            <p:spPr>
              <a:xfrm>
                <a:off x="107695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0"/>
              <p:cNvSpPr/>
              <p:nvPr/>
            </p:nvSpPr>
            <p:spPr>
              <a:xfrm>
                <a:off x="107695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4" name="Google Shape;634;p10"/>
            <p:cNvGrpSpPr/>
            <p:nvPr/>
          </p:nvGrpSpPr>
          <p:grpSpPr>
            <a:xfrm>
              <a:off x="1247707" y="1179665"/>
              <a:ext cx="80700" cy="1526144"/>
              <a:chOff x="1247707" y="1179665"/>
              <a:chExt cx="80700" cy="1526144"/>
            </a:xfrm>
          </p:grpSpPr>
          <p:sp>
            <p:nvSpPr>
              <p:cNvPr id="635" name="Google Shape;635;p10"/>
              <p:cNvSpPr/>
              <p:nvPr/>
            </p:nvSpPr>
            <p:spPr>
              <a:xfrm>
                <a:off x="124770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0"/>
              <p:cNvSpPr/>
              <p:nvPr/>
            </p:nvSpPr>
            <p:spPr>
              <a:xfrm>
                <a:off x="124770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0"/>
              <p:cNvSpPr/>
              <p:nvPr/>
            </p:nvSpPr>
            <p:spPr>
              <a:xfrm>
                <a:off x="1247707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0"/>
              <p:cNvSpPr/>
              <p:nvPr/>
            </p:nvSpPr>
            <p:spPr>
              <a:xfrm>
                <a:off x="1247707" y="166175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0"/>
              <p:cNvSpPr/>
              <p:nvPr/>
            </p:nvSpPr>
            <p:spPr>
              <a:xfrm>
                <a:off x="1247707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0"/>
              <p:cNvSpPr/>
              <p:nvPr/>
            </p:nvSpPr>
            <p:spPr>
              <a:xfrm>
                <a:off x="1247707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0"/>
              <p:cNvSpPr/>
              <p:nvPr/>
            </p:nvSpPr>
            <p:spPr>
              <a:xfrm>
                <a:off x="1247707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0"/>
              <p:cNvSpPr/>
              <p:nvPr/>
            </p:nvSpPr>
            <p:spPr>
              <a:xfrm>
                <a:off x="1247707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0"/>
              <p:cNvSpPr/>
              <p:nvPr/>
            </p:nvSpPr>
            <p:spPr>
              <a:xfrm>
                <a:off x="124770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0"/>
              <p:cNvSpPr/>
              <p:nvPr/>
            </p:nvSpPr>
            <p:spPr>
              <a:xfrm>
                <a:off x="124770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5" name="Google Shape;645;p10"/>
            <p:cNvGrpSpPr/>
            <p:nvPr/>
          </p:nvGrpSpPr>
          <p:grpSpPr>
            <a:xfrm>
              <a:off x="1421567" y="1179665"/>
              <a:ext cx="80700" cy="1526144"/>
              <a:chOff x="1421567" y="1179665"/>
              <a:chExt cx="80700" cy="1526144"/>
            </a:xfrm>
          </p:grpSpPr>
          <p:sp>
            <p:nvSpPr>
              <p:cNvPr id="646" name="Google Shape;646;p10"/>
              <p:cNvSpPr/>
              <p:nvPr/>
            </p:nvSpPr>
            <p:spPr>
              <a:xfrm>
                <a:off x="142156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0"/>
              <p:cNvSpPr/>
              <p:nvPr/>
            </p:nvSpPr>
            <p:spPr>
              <a:xfrm>
                <a:off x="142156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0"/>
              <p:cNvSpPr/>
              <p:nvPr/>
            </p:nvSpPr>
            <p:spPr>
              <a:xfrm>
                <a:off x="1421567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0"/>
              <p:cNvSpPr/>
              <p:nvPr/>
            </p:nvSpPr>
            <p:spPr>
              <a:xfrm>
                <a:off x="1421567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1421567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0"/>
              <p:cNvSpPr/>
              <p:nvPr/>
            </p:nvSpPr>
            <p:spPr>
              <a:xfrm>
                <a:off x="1421567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0"/>
              <p:cNvSpPr/>
              <p:nvPr/>
            </p:nvSpPr>
            <p:spPr>
              <a:xfrm>
                <a:off x="1421567" y="214302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1421567" y="2303717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0"/>
              <p:cNvSpPr/>
              <p:nvPr/>
            </p:nvSpPr>
            <p:spPr>
              <a:xfrm>
                <a:off x="142156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0"/>
              <p:cNvSpPr/>
              <p:nvPr/>
            </p:nvSpPr>
            <p:spPr>
              <a:xfrm>
                <a:off x="142156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6" name="Google Shape;656;p10"/>
            <p:cNvGrpSpPr/>
            <p:nvPr/>
          </p:nvGrpSpPr>
          <p:grpSpPr>
            <a:xfrm>
              <a:off x="1592327" y="1179665"/>
              <a:ext cx="80700" cy="1526144"/>
              <a:chOff x="1592327" y="1179665"/>
              <a:chExt cx="80700" cy="1526144"/>
            </a:xfrm>
          </p:grpSpPr>
          <p:sp>
            <p:nvSpPr>
              <p:cNvPr id="657" name="Google Shape;657;p10"/>
              <p:cNvSpPr/>
              <p:nvPr/>
            </p:nvSpPr>
            <p:spPr>
              <a:xfrm>
                <a:off x="159232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0"/>
              <p:cNvSpPr/>
              <p:nvPr/>
            </p:nvSpPr>
            <p:spPr>
              <a:xfrm>
                <a:off x="159232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0"/>
              <p:cNvSpPr/>
              <p:nvPr/>
            </p:nvSpPr>
            <p:spPr>
              <a:xfrm>
                <a:off x="1592327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0"/>
              <p:cNvSpPr/>
              <p:nvPr/>
            </p:nvSpPr>
            <p:spPr>
              <a:xfrm>
                <a:off x="1592327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0"/>
              <p:cNvSpPr/>
              <p:nvPr/>
            </p:nvSpPr>
            <p:spPr>
              <a:xfrm>
                <a:off x="1592327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0"/>
              <p:cNvSpPr/>
              <p:nvPr/>
            </p:nvSpPr>
            <p:spPr>
              <a:xfrm>
                <a:off x="1592327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0"/>
              <p:cNvSpPr/>
              <p:nvPr/>
            </p:nvSpPr>
            <p:spPr>
              <a:xfrm>
                <a:off x="1592327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0"/>
              <p:cNvSpPr/>
              <p:nvPr/>
            </p:nvSpPr>
            <p:spPr>
              <a:xfrm>
                <a:off x="1592327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0"/>
              <p:cNvSpPr/>
              <p:nvPr/>
            </p:nvSpPr>
            <p:spPr>
              <a:xfrm>
                <a:off x="159232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0"/>
              <p:cNvSpPr/>
              <p:nvPr/>
            </p:nvSpPr>
            <p:spPr>
              <a:xfrm>
                <a:off x="159232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7" name="Google Shape;667;p10"/>
            <p:cNvGrpSpPr/>
            <p:nvPr/>
          </p:nvGrpSpPr>
          <p:grpSpPr>
            <a:xfrm>
              <a:off x="1766187" y="1179665"/>
              <a:ext cx="80700" cy="1526144"/>
              <a:chOff x="1766187" y="1179665"/>
              <a:chExt cx="80700" cy="1526144"/>
            </a:xfrm>
          </p:grpSpPr>
          <p:sp>
            <p:nvSpPr>
              <p:cNvPr id="668" name="Google Shape;668;p10"/>
              <p:cNvSpPr/>
              <p:nvPr/>
            </p:nvSpPr>
            <p:spPr>
              <a:xfrm>
                <a:off x="176618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0"/>
              <p:cNvSpPr/>
              <p:nvPr/>
            </p:nvSpPr>
            <p:spPr>
              <a:xfrm>
                <a:off x="176618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0"/>
              <p:cNvSpPr/>
              <p:nvPr/>
            </p:nvSpPr>
            <p:spPr>
              <a:xfrm>
                <a:off x="1766187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0"/>
              <p:cNvSpPr/>
              <p:nvPr/>
            </p:nvSpPr>
            <p:spPr>
              <a:xfrm>
                <a:off x="1766187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0"/>
              <p:cNvSpPr/>
              <p:nvPr/>
            </p:nvSpPr>
            <p:spPr>
              <a:xfrm>
                <a:off x="1766187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0"/>
              <p:cNvSpPr/>
              <p:nvPr/>
            </p:nvSpPr>
            <p:spPr>
              <a:xfrm>
                <a:off x="1766187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0"/>
              <p:cNvSpPr/>
              <p:nvPr/>
            </p:nvSpPr>
            <p:spPr>
              <a:xfrm>
                <a:off x="1766187" y="214302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0"/>
              <p:cNvSpPr/>
              <p:nvPr/>
            </p:nvSpPr>
            <p:spPr>
              <a:xfrm>
                <a:off x="1766187" y="2303717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0"/>
              <p:cNvSpPr/>
              <p:nvPr/>
            </p:nvSpPr>
            <p:spPr>
              <a:xfrm>
                <a:off x="1766187" y="2464413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0"/>
              <p:cNvSpPr/>
              <p:nvPr/>
            </p:nvSpPr>
            <p:spPr>
              <a:xfrm>
                <a:off x="176618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8" name="Google Shape;678;p10"/>
            <p:cNvGrpSpPr/>
            <p:nvPr/>
          </p:nvGrpSpPr>
          <p:grpSpPr>
            <a:xfrm>
              <a:off x="1936935" y="1179665"/>
              <a:ext cx="80700" cy="1526144"/>
              <a:chOff x="1936935" y="1179665"/>
              <a:chExt cx="80700" cy="1526144"/>
            </a:xfrm>
          </p:grpSpPr>
          <p:sp>
            <p:nvSpPr>
              <p:cNvPr id="679" name="Google Shape;679;p10"/>
              <p:cNvSpPr/>
              <p:nvPr/>
            </p:nvSpPr>
            <p:spPr>
              <a:xfrm>
                <a:off x="1936935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0"/>
              <p:cNvSpPr/>
              <p:nvPr/>
            </p:nvSpPr>
            <p:spPr>
              <a:xfrm>
                <a:off x="1936935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0"/>
              <p:cNvSpPr/>
              <p:nvPr/>
            </p:nvSpPr>
            <p:spPr>
              <a:xfrm>
                <a:off x="1936935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0"/>
              <p:cNvSpPr/>
              <p:nvPr/>
            </p:nvSpPr>
            <p:spPr>
              <a:xfrm>
                <a:off x="1936935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0"/>
              <p:cNvSpPr/>
              <p:nvPr/>
            </p:nvSpPr>
            <p:spPr>
              <a:xfrm>
                <a:off x="1936935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0"/>
              <p:cNvSpPr/>
              <p:nvPr/>
            </p:nvSpPr>
            <p:spPr>
              <a:xfrm>
                <a:off x="1936935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0"/>
              <p:cNvSpPr/>
              <p:nvPr/>
            </p:nvSpPr>
            <p:spPr>
              <a:xfrm>
                <a:off x="193693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0"/>
              <p:cNvSpPr/>
              <p:nvPr/>
            </p:nvSpPr>
            <p:spPr>
              <a:xfrm>
                <a:off x="193693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0"/>
              <p:cNvSpPr/>
              <p:nvPr/>
            </p:nvSpPr>
            <p:spPr>
              <a:xfrm>
                <a:off x="193693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0"/>
              <p:cNvSpPr/>
              <p:nvPr/>
            </p:nvSpPr>
            <p:spPr>
              <a:xfrm>
                <a:off x="193693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9" name="Google Shape;689;p10"/>
            <p:cNvGrpSpPr/>
            <p:nvPr/>
          </p:nvGrpSpPr>
          <p:grpSpPr>
            <a:xfrm>
              <a:off x="2110795" y="1179665"/>
              <a:ext cx="80700" cy="1526144"/>
              <a:chOff x="2110795" y="1179665"/>
              <a:chExt cx="80700" cy="1526144"/>
            </a:xfrm>
          </p:grpSpPr>
          <p:sp>
            <p:nvSpPr>
              <p:cNvPr id="690" name="Google Shape;690;p10"/>
              <p:cNvSpPr/>
              <p:nvPr/>
            </p:nvSpPr>
            <p:spPr>
              <a:xfrm>
                <a:off x="2110795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0"/>
              <p:cNvSpPr/>
              <p:nvPr/>
            </p:nvSpPr>
            <p:spPr>
              <a:xfrm>
                <a:off x="2110795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0"/>
              <p:cNvSpPr/>
              <p:nvPr/>
            </p:nvSpPr>
            <p:spPr>
              <a:xfrm>
                <a:off x="2110795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0"/>
              <p:cNvSpPr/>
              <p:nvPr/>
            </p:nvSpPr>
            <p:spPr>
              <a:xfrm>
                <a:off x="2110795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0"/>
              <p:cNvSpPr/>
              <p:nvPr/>
            </p:nvSpPr>
            <p:spPr>
              <a:xfrm>
                <a:off x="2110795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0"/>
              <p:cNvSpPr/>
              <p:nvPr/>
            </p:nvSpPr>
            <p:spPr>
              <a:xfrm>
                <a:off x="2110795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0"/>
              <p:cNvSpPr/>
              <p:nvPr/>
            </p:nvSpPr>
            <p:spPr>
              <a:xfrm>
                <a:off x="211079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0"/>
              <p:cNvSpPr/>
              <p:nvPr/>
            </p:nvSpPr>
            <p:spPr>
              <a:xfrm>
                <a:off x="211079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0"/>
              <p:cNvSpPr/>
              <p:nvPr/>
            </p:nvSpPr>
            <p:spPr>
              <a:xfrm>
                <a:off x="211079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0"/>
              <p:cNvSpPr/>
              <p:nvPr/>
            </p:nvSpPr>
            <p:spPr>
              <a:xfrm>
                <a:off x="211079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0" name="Google Shape;700;p10"/>
            <p:cNvGrpSpPr/>
            <p:nvPr/>
          </p:nvGrpSpPr>
          <p:grpSpPr>
            <a:xfrm>
              <a:off x="2284655" y="1179665"/>
              <a:ext cx="80700" cy="1526144"/>
              <a:chOff x="2284655" y="1179665"/>
              <a:chExt cx="80700" cy="1526144"/>
            </a:xfrm>
          </p:grpSpPr>
          <p:sp>
            <p:nvSpPr>
              <p:cNvPr id="701" name="Google Shape;701;p10"/>
              <p:cNvSpPr/>
              <p:nvPr/>
            </p:nvSpPr>
            <p:spPr>
              <a:xfrm>
                <a:off x="2284655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0"/>
              <p:cNvSpPr/>
              <p:nvPr/>
            </p:nvSpPr>
            <p:spPr>
              <a:xfrm>
                <a:off x="2284655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0"/>
              <p:cNvSpPr/>
              <p:nvPr/>
            </p:nvSpPr>
            <p:spPr>
              <a:xfrm>
                <a:off x="2284655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0"/>
              <p:cNvSpPr/>
              <p:nvPr/>
            </p:nvSpPr>
            <p:spPr>
              <a:xfrm>
                <a:off x="2284655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0"/>
              <p:cNvSpPr/>
              <p:nvPr/>
            </p:nvSpPr>
            <p:spPr>
              <a:xfrm>
                <a:off x="2284655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0"/>
              <p:cNvSpPr/>
              <p:nvPr/>
            </p:nvSpPr>
            <p:spPr>
              <a:xfrm>
                <a:off x="2284655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0"/>
              <p:cNvSpPr/>
              <p:nvPr/>
            </p:nvSpPr>
            <p:spPr>
              <a:xfrm>
                <a:off x="228465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0"/>
              <p:cNvSpPr/>
              <p:nvPr/>
            </p:nvSpPr>
            <p:spPr>
              <a:xfrm>
                <a:off x="228465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0"/>
              <p:cNvSpPr/>
              <p:nvPr/>
            </p:nvSpPr>
            <p:spPr>
              <a:xfrm>
                <a:off x="228465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0"/>
              <p:cNvSpPr/>
              <p:nvPr/>
            </p:nvSpPr>
            <p:spPr>
              <a:xfrm>
                <a:off x="228465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11" name="Google Shape;711;p10"/>
          <p:cNvGrpSpPr/>
          <p:nvPr/>
        </p:nvGrpSpPr>
        <p:grpSpPr>
          <a:xfrm>
            <a:off x="4207794" y="2088443"/>
            <a:ext cx="1433821" cy="191501"/>
            <a:chOff x="4273350" y="2088443"/>
            <a:chExt cx="1433821" cy="191501"/>
          </a:xfrm>
        </p:grpSpPr>
        <p:grpSp>
          <p:nvGrpSpPr>
            <p:cNvPr id="712" name="Google Shape;712;p10"/>
            <p:cNvGrpSpPr/>
            <p:nvPr/>
          </p:nvGrpSpPr>
          <p:grpSpPr>
            <a:xfrm>
              <a:off x="4273350" y="2088443"/>
              <a:ext cx="1433821" cy="0"/>
              <a:chOff x="5224975" y="2962250"/>
              <a:chExt cx="1544400" cy="0"/>
            </a:xfrm>
          </p:grpSpPr>
          <p:cxnSp>
            <p:nvCxnSpPr>
              <p:cNvPr id="713" name="Google Shape;713;p10"/>
              <p:cNvCxnSpPr/>
              <p:nvPr/>
            </p:nvCxnSpPr>
            <p:spPr>
              <a:xfrm>
                <a:off x="5224975" y="2962250"/>
                <a:ext cx="1544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4" name="Google Shape;714;p10"/>
              <p:cNvCxnSpPr/>
              <p:nvPr/>
            </p:nvCxnSpPr>
            <p:spPr>
              <a:xfrm>
                <a:off x="5225150" y="2962250"/>
                <a:ext cx="4533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994A9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715" name="Google Shape;715;p10"/>
            <p:cNvGrpSpPr/>
            <p:nvPr/>
          </p:nvGrpSpPr>
          <p:grpSpPr>
            <a:xfrm>
              <a:off x="4273350" y="2279944"/>
              <a:ext cx="1433821" cy="0"/>
              <a:chOff x="5224975" y="2962250"/>
              <a:chExt cx="1544400" cy="0"/>
            </a:xfrm>
          </p:grpSpPr>
          <p:cxnSp>
            <p:nvCxnSpPr>
              <p:cNvPr id="716" name="Google Shape;716;p10"/>
              <p:cNvCxnSpPr/>
              <p:nvPr/>
            </p:nvCxnSpPr>
            <p:spPr>
              <a:xfrm>
                <a:off x="5224975" y="2962250"/>
                <a:ext cx="1544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7" name="Google Shape;717;p10"/>
              <p:cNvCxnSpPr/>
              <p:nvPr/>
            </p:nvCxnSpPr>
            <p:spPr>
              <a:xfrm>
                <a:off x="5225150" y="2962250"/>
                <a:ext cx="9987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994A9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718" name="Google Shape;718;p10"/>
          <p:cNvGrpSpPr/>
          <p:nvPr/>
        </p:nvGrpSpPr>
        <p:grpSpPr>
          <a:xfrm>
            <a:off x="4209349" y="1176041"/>
            <a:ext cx="1430711" cy="751237"/>
            <a:chOff x="5159450" y="1919950"/>
            <a:chExt cx="1541050" cy="862500"/>
          </a:xfrm>
        </p:grpSpPr>
        <p:sp>
          <p:nvSpPr>
            <p:cNvPr id="719" name="Google Shape;719;p10"/>
            <p:cNvSpPr/>
            <p:nvPr/>
          </p:nvSpPr>
          <p:spPr>
            <a:xfrm>
              <a:off x="5216414" y="2060033"/>
              <a:ext cx="1436820" cy="600250"/>
            </a:xfrm>
            <a:custGeom>
              <a:rect b="b" l="l" r="r" t="t"/>
              <a:pathLst>
                <a:path extrusionOk="0" h="69253" w="165771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cap="flat" cmpd="sng" w="19050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0" name="Google Shape;720;p10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721" name="Google Shape;721;p10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2" name="Google Shape;722;p10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723" name="Google Shape;723;p10"/>
          <p:cNvGrpSpPr/>
          <p:nvPr/>
        </p:nvGrpSpPr>
        <p:grpSpPr>
          <a:xfrm>
            <a:off x="4257486" y="2439811"/>
            <a:ext cx="1334436" cy="967914"/>
            <a:chOff x="4294923" y="2439811"/>
            <a:chExt cx="1334436" cy="967914"/>
          </a:xfrm>
        </p:grpSpPr>
        <p:grpSp>
          <p:nvGrpSpPr>
            <p:cNvPr id="724" name="Google Shape;724;p10"/>
            <p:cNvGrpSpPr/>
            <p:nvPr/>
          </p:nvGrpSpPr>
          <p:grpSpPr>
            <a:xfrm>
              <a:off x="4960455" y="2469658"/>
              <a:ext cx="668904" cy="885523"/>
              <a:chOff x="4960455" y="2469658"/>
              <a:chExt cx="668904" cy="885523"/>
            </a:xfrm>
          </p:grpSpPr>
          <p:sp>
            <p:nvSpPr>
              <p:cNvPr id="725" name="Google Shape;725;p10"/>
              <p:cNvSpPr/>
              <p:nvPr/>
            </p:nvSpPr>
            <p:spPr>
              <a:xfrm>
                <a:off x="4960455" y="3257057"/>
                <a:ext cx="668904" cy="98124"/>
              </a:xfrm>
              <a:custGeom>
                <a:rect b="b" l="l" r="r" t="t"/>
                <a:pathLst>
                  <a:path extrusionOk="0" h="6286" w="42851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4960455" y="3099584"/>
                <a:ext cx="668904" cy="98124"/>
              </a:xfrm>
              <a:custGeom>
                <a:rect b="b" l="l" r="r" t="t"/>
                <a:pathLst>
                  <a:path extrusionOk="0" h="6286" w="42851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rect b="b" l="l" r="r" t="t"/>
                <a:pathLst>
                  <a:path extrusionOk="0" h="6286" w="42851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rect b="b" l="l" r="r" t="t"/>
                <a:pathLst>
                  <a:path extrusionOk="0" h="6286" w="39596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0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rect b="b" l="l" r="r" t="t"/>
                <a:pathLst>
                  <a:path extrusionOk="0" h="6287" w="33089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0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rect b="b" l="l" r="r" t="t"/>
                <a:pathLst>
                  <a:path extrusionOk="0" h="6283" w="2007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1" name="Google Shape;731;p10"/>
            <p:cNvGrpSpPr/>
            <p:nvPr/>
          </p:nvGrpSpPr>
          <p:grpSpPr>
            <a:xfrm>
              <a:off x="4294923" y="2469658"/>
              <a:ext cx="668951" cy="885523"/>
              <a:chOff x="4294923" y="2469658"/>
              <a:chExt cx="668951" cy="885523"/>
            </a:xfrm>
          </p:grpSpPr>
          <p:sp>
            <p:nvSpPr>
              <p:cNvPr id="732" name="Google Shape;732;p10"/>
              <p:cNvSpPr/>
              <p:nvPr/>
            </p:nvSpPr>
            <p:spPr>
              <a:xfrm>
                <a:off x="4294923" y="3257057"/>
                <a:ext cx="668951" cy="98124"/>
              </a:xfrm>
              <a:custGeom>
                <a:rect b="b" l="l" r="r" t="t"/>
                <a:pathLst>
                  <a:path extrusionOk="0" h="6286" w="42854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4294923" y="3099584"/>
                <a:ext cx="668951" cy="98124"/>
              </a:xfrm>
              <a:custGeom>
                <a:rect b="b" l="l" r="r" t="t"/>
                <a:pathLst>
                  <a:path extrusionOk="0" h="6286" w="42854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rect b="b" l="l" r="r" t="t"/>
                <a:pathLst>
                  <a:path extrusionOk="0" h="6286" w="42854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rect b="b" l="l" r="r" t="t"/>
                <a:pathLst>
                  <a:path extrusionOk="0" h="6286" w="33089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rect b="b" l="l" r="r" t="t"/>
                <a:pathLst>
                  <a:path extrusionOk="0" h="6287" w="2658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rect b="b" l="l" r="r" t="t"/>
                <a:pathLst>
                  <a:path extrusionOk="0" h="6283" w="20073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8" name="Google Shape;738;p10"/>
            <p:cNvSpPr/>
            <p:nvPr/>
          </p:nvSpPr>
          <p:spPr>
            <a:xfrm>
              <a:off x="4963437" y="2439811"/>
              <a:ext cx="16" cy="967914"/>
            </a:xfrm>
            <a:custGeom>
              <a:rect b="b" l="l" r="r" t="t"/>
              <a:pathLst>
                <a:path extrusionOk="0" fill="none" h="62006" w="1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29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9" name="Google Shape;739;p10"/>
          <p:cNvGrpSpPr/>
          <p:nvPr/>
        </p:nvGrpSpPr>
        <p:grpSpPr>
          <a:xfrm>
            <a:off x="4243690" y="3494256"/>
            <a:ext cx="1430948" cy="897289"/>
            <a:chOff x="4351371" y="3547942"/>
            <a:chExt cx="1345129" cy="843475"/>
          </a:xfrm>
        </p:grpSpPr>
        <p:grpSp>
          <p:nvGrpSpPr>
            <p:cNvPr id="740" name="Google Shape;740;p10"/>
            <p:cNvGrpSpPr/>
            <p:nvPr/>
          </p:nvGrpSpPr>
          <p:grpSpPr>
            <a:xfrm>
              <a:off x="4351371" y="4209917"/>
              <a:ext cx="1345129" cy="181500"/>
              <a:chOff x="4351371" y="4209917"/>
              <a:chExt cx="1345129" cy="181500"/>
            </a:xfrm>
          </p:grpSpPr>
          <p:sp>
            <p:nvSpPr>
              <p:cNvPr id="741" name="Google Shape;741;p10"/>
              <p:cNvSpPr/>
              <p:nvPr/>
            </p:nvSpPr>
            <p:spPr>
              <a:xfrm rot="10800000">
                <a:off x="4351371" y="4209917"/>
                <a:ext cx="1281600" cy="181500"/>
              </a:xfrm>
              <a:prstGeom prst="rect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42" name="Google Shape;742;p10"/>
              <p:cNvCxnSpPr/>
              <p:nvPr/>
            </p:nvCxnSpPr>
            <p:spPr>
              <a:xfrm>
                <a:off x="5551000" y="4298797"/>
                <a:ext cx="1455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35D7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43" name="Google Shape;743;p10"/>
            <p:cNvGrpSpPr/>
            <p:nvPr/>
          </p:nvGrpSpPr>
          <p:grpSpPr>
            <a:xfrm>
              <a:off x="4403010" y="3985221"/>
              <a:ext cx="1109519" cy="181500"/>
              <a:chOff x="4403010" y="3985221"/>
              <a:chExt cx="1109519" cy="181500"/>
            </a:xfrm>
          </p:grpSpPr>
          <p:sp>
            <p:nvSpPr>
              <p:cNvPr id="744" name="Google Shape;744;p10"/>
              <p:cNvSpPr/>
              <p:nvPr/>
            </p:nvSpPr>
            <p:spPr>
              <a:xfrm rot="10800000">
                <a:off x="4471829" y="3985221"/>
                <a:ext cx="1040700" cy="181500"/>
              </a:xfrm>
              <a:prstGeom prst="rect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45" name="Google Shape;745;p10"/>
              <p:cNvCxnSpPr/>
              <p:nvPr/>
            </p:nvCxnSpPr>
            <p:spPr>
              <a:xfrm>
                <a:off x="4403010" y="4075993"/>
                <a:ext cx="1455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F7D9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46" name="Google Shape;746;p10"/>
            <p:cNvGrpSpPr/>
            <p:nvPr/>
          </p:nvGrpSpPr>
          <p:grpSpPr>
            <a:xfrm>
              <a:off x="4618704" y="3766582"/>
              <a:ext cx="807858" cy="181500"/>
              <a:chOff x="4618704" y="3766582"/>
              <a:chExt cx="807858" cy="181500"/>
            </a:xfrm>
          </p:grpSpPr>
          <p:sp>
            <p:nvSpPr>
              <p:cNvPr id="747" name="Google Shape;747;p10"/>
              <p:cNvSpPr/>
              <p:nvPr/>
            </p:nvSpPr>
            <p:spPr>
              <a:xfrm rot="10800000">
                <a:off x="4618704" y="3766582"/>
                <a:ext cx="747000" cy="181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48" name="Google Shape;748;p10"/>
              <p:cNvCxnSpPr/>
              <p:nvPr/>
            </p:nvCxnSpPr>
            <p:spPr>
              <a:xfrm>
                <a:off x="5281062" y="3855291"/>
                <a:ext cx="1455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49" name="Google Shape;749;p10"/>
            <p:cNvGrpSpPr/>
            <p:nvPr/>
          </p:nvGrpSpPr>
          <p:grpSpPr>
            <a:xfrm>
              <a:off x="4735238" y="3547942"/>
              <a:ext cx="462839" cy="181500"/>
              <a:chOff x="4735238" y="3547942"/>
              <a:chExt cx="462839" cy="181500"/>
            </a:xfrm>
          </p:grpSpPr>
          <p:sp>
            <p:nvSpPr>
              <p:cNvPr id="750" name="Google Shape;750;p10"/>
              <p:cNvSpPr/>
              <p:nvPr/>
            </p:nvSpPr>
            <p:spPr>
              <a:xfrm rot="10800000">
                <a:off x="4786477" y="3547942"/>
                <a:ext cx="411600" cy="181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51" name="Google Shape;751;p10"/>
              <p:cNvCxnSpPr/>
              <p:nvPr/>
            </p:nvCxnSpPr>
            <p:spPr>
              <a:xfrm>
                <a:off x="4735238" y="3636872"/>
                <a:ext cx="1455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AC8D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752" name="Google Shape;752;p10"/>
          <p:cNvGrpSpPr/>
          <p:nvPr/>
        </p:nvGrpSpPr>
        <p:grpSpPr>
          <a:xfrm>
            <a:off x="7420047" y="2429580"/>
            <a:ext cx="1020955" cy="928853"/>
            <a:chOff x="926675" y="238125"/>
            <a:chExt cx="5755100" cy="5232975"/>
          </a:xfrm>
        </p:grpSpPr>
        <p:sp>
          <p:nvSpPr>
            <p:cNvPr id="753" name="Google Shape;753;p10"/>
            <p:cNvSpPr/>
            <p:nvPr/>
          </p:nvSpPr>
          <p:spPr>
            <a:xfrm>
              <a:off x="2235475" y="2161100"/>
              <a:ext cx="3138650" cy="1012350"/>
            </a:xfrm>
            <a:custGeom>
              <a:rect b="b" l="l" r="r" t="t"/>
              <a:pathLst>
                <a:path extrusionOk="0" h="40494" w="125546">
                  <a:moveTo>
                    <a:pt x="22196" y="1"/>
                  </a:moveTo>
                  <a:lnTo>
                    <a:pt x="8133" y="25661"/>
                  </a:lnTo>
                  <a:lnTo>
                    <a:pt x="1" y="40494"/>
                  </a:lnTo>
                  <a:lnTo>
                    <a:pt x="125545" y="40494"/>
                  </a:lnTo>
                  <a:lnTo>
                    <a:pt x="117413" y="25661"/>
                  </a:lnTo>
                  <a:lnTo>
                    <a:pt x="103351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2825775" y="238125"/>
              <a:ext cx="1961900" cy="1850225"/>
            </a:xfrm>
            <a:custGeom>
              <a:rect b="b" l="l" r="r" t="t"/>
              <a:pathLst>
                <a:path extrusionOk="0" h="74009" w="78476">
                  <a:moveTo>
                    <a:pt x="39246" y="0"/>
                  </a:moveTo>
                  <a:lnTo>
                    <a:pt x="1" y="74009"/>
                  </a:lnTo>
                  <a:lnTo>
                    <a:pt x="78476" y="74009"/>
                  </a:lnTo>
                  <a:lnTo>
                    <a:pt x="39246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926675" y="4357100"/>
              <a:ext cx="5755100" cy="1114000"/>
            </a:xfrm>
            <a:custGeom>
              <a:rect b="b" l="l" r="r" t="t"/>
              <a:pathLst>
                <a:path extrusionOk="0" h="44560" w="230204">
                  <a:moveTo>
                    <a:pt x="25737" y="1"/>
                  </a:moveTo>
                  <a:lnTo>
                    <a:pt x="0" y="44560"/>
                  </a:lnTo>
                  <a:lnTo>
                    <a:pt x="230204" y="44560"/>
                  </a:lnTo>
                  <a:lnTo>
                    <a:pt x="20446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1621700" y="3256600"/>
              <a:ext cx="4370050" cy="1006950"/>
            </a:xfrm>
            <a:custGeom>
              <a:rect b="b" l="l" r="r" t="t"/>
              <a:pathLst>
                <a:path extrusionOk="0" h="40278" w="174802">
                  <a:moveTo>
                    <a:pt x="22750" y="1"/>
                  </a:moveTo>
                  <a:lnTo>
                    <a:pt x="0" y="40278"/>
                  </a:lnTo>
                  <a:lnTo>
                    <a:pt x="174802" y="40278"/>
                  </a:lnTo>
                  <a:lnTo>
                    <a:pt x="152053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10"/>
          <p:cNvGrpSpPr/>
          <p:nvPr/>
        </p:nvGrpSpPr>
        <p:grpSpPr>
          <a:xfrm>
            <a:off x="727421" y="2828315"/>
            <a:ext cx="1695374" cy="1560837"/>
            <a:chOff x="727421" y="2828315"/>
            <a:chExt cx="1695374" cy="1560837"/>
          </a:xfrm>
        </p:grpSpPr>
        <p:grpSp>
          <p:nvGrpSpPr>
            <p:cNvPr id="758" name="Google Shape;758;p10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759" name="Google Shape;759;p10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3E7E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0" name="Google Shape;760;p10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3E7E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61" name="Google Shape;761;p10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762" name="Google Shape;762;p10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763" name="Google Shape;763;p10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rect b="b" l="l" r="r" t="t"/>
                  <a:pathLst>
                    <a:path extrusionOk="0" h="12380" w="12381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10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rect b="b" l="l" r="r" t="t"/>
                  <a:pathLst>
                    <a:path extrusionOk="0" h="12381" w="12381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10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rect b="b" l="l" r="r" t="t"/>
                  <a:pathLst>
                    <a:path extrusionOk="0" h="12382" w="12379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10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10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rect b="b" l="l" r="r" t="t"/>
                  <a:pathLst>
                    <a:path extrusionOk="0" h="12380" w="12379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10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rect b="b" l="l" r="r" t="t"/>
                  <a:pathLst>
                    <a:path extrusionOk="0" h="12381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Google Shape;769;p10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0" name="Google Shape;770;p10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771" name="Google Shape;771;p10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rect b="b" l="l" r="r" t="t"/>
                  <a:pathLst>
                    <a:path extrusionOk="0" h="12380" w="12381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Google Shape;772;p10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rect b="b" l="l" r="r" t="t"/>
                  <a:pathLst>
                    <a:path extrusionOk="0" h="12381" w="12381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3" name="Google Shape;773;p10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rect b="b" l="l" r="r" t="t"/>
                  <a:pathLst>
                    <a:path extrusionOk="0" h="12382" w="12379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4" name="Google Shape;774;p10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5" name="Google Shape;775;p10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rect b="b" l="l" r="r" t="t"/>
                  <a:pathLst>
                    <a:path extrusionOk="0" h="12380" w="12379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Google Shape;776;p10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rect b="b" l="l" r="r" t="t"/>
                  <a:pathLst>
                    <a:path extrusionOk="0" h="12381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Google Shape;777;p10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8" name="Google Shape;778;p10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779" name="Google Shape;779;p10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rect b="b" l="l" r="r" t="t"/>
                  <a:pathLst>
                    <a:path extrusionOk="0" h="12380" w="12381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10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rect b="b" l="l" r="r" t="t"/>
                  <a:pathLst>
                    <a:path extrusionOk="0" h="12381" w="12381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10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rect b="b" l="l" r="r" t="t"/>
                  <a:pathLst>
                    <a:path extrusionOk="0" h="12382" w="12379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Google Shape;782;p10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Google Shape;783;p10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rect b="b" l="l" r="r" t="t"/>
                  <a:pathLst>
                    <a:path extrusionOk="0" h="12380" w="12379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4" name="Google Shape;784;p10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rect b="b" l="l" r="r" t="t"/>
                  <a:pathLst>
                    <a:path extrusionOk="0" h="12381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5" name="Google Shape;785;p10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6" name="Google Shape;786;p10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787" name="Google Shape;787;p10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rect b="b" l="l" r="r" t="t"/>
                  <a:pathLst>
                    <a:path extrusionOk="0" h="12380" w="12381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8" name="Google Shape;788;p10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rect b="b" l="l" r="r" t="t"/>
                  <a:pathLst>
                    <a:path extrusionOk="0" h="12381" w="12381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9" name="Google Shape;789;p10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rect b="b" l="l" r="r" t="t"/>
                  <a:pathLst>
                    <a:path extrusionOk="0" h="12382" w="12379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Google Shape;790;p10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791;p10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rect b="b" l="l" r="r" t="t"/>
                  <a:pathLst>
                    <a:path extrusionOk="0" h="12380" w="12379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p10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rect b="b" l="l" r="r" t="t"/>
                  <a:pathLst>
                    <a:path extrusionOk="0" h="12381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10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94" name="Google Shape;794;p10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795" name="Google Shape;795;p10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rect b="b" l="l" r="r" t="t"/>
                  <a:pathLst>
                    <a:path extrusionOk="0" h="12380" w="12381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6" name="Google Shape;796;p10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rect b="b" l="l" r="r" t="t"/>
                  <a:pathLst>
                    <a:path extrusionOk="0" h="12381" w="12381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Google Shape;797;p10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rect b="b" l="l" r="r" t="t"/>
                  <a:pathLst>
                    <a:path extrusionOk="0" h="12382" w="12379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Google Shape;798;p10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Google Shape;799;p10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rect b="b" l="l" r="r" t="t"/>
                  <a:pathLst>
                    <a:path extrusionOk="0" h="12380" w="12379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Google Shape;800;p10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rect b="b" l="l" r="r" t="t"/>
                  <a:pathLst>
                    <a:path extrusionOk="0" h="12381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801;p10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02" name="Google Shape;802;p10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803" name="Google Shape;803;p10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rect b="b" l="l" r="r" t="t"/>
                  <a:pathLst>
                    <a:path extrusionOk="0" h="12380" w="12381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10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rect b="b" l="l" r="r" t="t"/>
                  <a:pathLst>
                    <a:path extrusionOk="0" h="12381" w="12381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10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rect b="b" l="l" r="r" t="t"/>
                  <a:pathLst>
                    <a:path extrusionOk="0" h="12382" w="12379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10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10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rect b="b" l="l" r="r" t="t"/>
                  <a:pathLst>
                    <a:path extrusionOk="0" h="12380" w="12379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10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rect b="b" l="l" r="r" t="t"/>
                  <a:pathLst>
                    <a:path extrusionOk="0" h="12381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Google Shape;809;p10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cap="flat" cmpd="sng" w="19050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0" name="Google Shape;810;p10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811" name="Google Shape;811;p10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rect b="b" l="l" r="r" t="t"/>
                  <a:pathLst>
                    <a:path extrusionOk="0" h="12380" w="12381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2" name="Google Shape;812;p10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rect b="b" l="l" r="r" t="t"/>
                  <a:pathLst>
                    <a:path extrusionOk="0" h="12381" w="12381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Google Shape;813;p10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rect b="b" l="l" r="r" t="t"/>
                  <a:pathLst>
                    <a:path extrusionOk="0" h="12382" w="12379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4" name="Google Shape;814;p10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5" name="Google Shape;815;p10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rect b="b" l="l" r="r" t="t"/>
                  <a:pathLst>
                    <a:path extrusionOk="0" h="12380" w="12379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Google Shape;816;p10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rect b="b" l="l" r="r" t="t"/>
                  <a:pathLst>
                    <a:path extrusionOk="0" h="12381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p10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rect b="b" l="l" r="r" t="t"/>
                  <a:pathLst>
                    <a:path extrusionOk="0" h="12379" w="12379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818" name="Google Shape;818;p10"/>
          <p:cNvGrpSpPr/>
          <p:nvPr/>
        </p:nvGrpSpPr>
        <p:grpSpPr>
          <a:xfrm>
            <a:off x="5683472" y="3518037"/>
            <a:ext cx="2749952" cy="870677"/>
            <a:chOff x="238125" y="1725700"/>
            <a:chExt cx="7139025" cy="2260325"/>
          </a:xfrm>
        </p:grpSpPr>
        <p:sp>
          <p:nvSpPr>
            <p:cNvPr id="819" name="Google Shape;819;p10"/>
            <p:cNvSpPr/>
            <p:nvPr/>
          </p:nvSpPr>
          <p:spPr>
            <a:xfrm>
              <a:off x="238125" y="1741950"/>
              <a:ext cx="6506150" cy="2228050"/>
            </a:xfrm>
            <a:custGeom>
              <a:rect b="b" l="l" r="r" t="t"/>
              <a:pathLst>
                <a:path extrusionOk="0" h="89122" w="260246">
                  <a:moveTo>
                    <a:pt x="260246" y="1"/>
                  </a:moveTo>
                  <a:lnTo>
                    <a:pt x="0" y="44559"/>
                  </a:lnTo>
                  <a:lnTo>
                    <a:pt x="260241" y="89121"/>
                  </a:lnTo>
                  <a:cubicBezTo>
                    <a:pt x="250030" y="85482"/>
                    <a:pt x="242259" y="66921"/>
                    <a:pt x="242259" y="44559"/>
                  </a:cubicBezTo>
                  <a:cubicBezTo>
                    <a:pt x="242259" y="22201"/>
                    <a:pt x="250039" y="3626"/>
                    <a:pt x="260246" y="1"/>
                  </a:cubicBezTo>
                  <a:close/>
                </a:path>
              </a:pathLst>
            </a:custGeom>
            <a:solidFill>
              <a:srgbClr val="E3E9ED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2480475" y="2435950"/>
              <a:ext cx="438500" cy="841400"/>
            </a:xfrm>
            <a:custGeom>
              <a:rect b="b" l="l" r="r" t="t"/>
              <a:pathLst>
                <a:path extrusionOk="0" h="33656" w="17540">
                  <a:moveTo>
                    <a:pt x="8770" y="1"/>
                  </a:moveTo>
                  <a:cubicBezTo>
                    <a:pt x="3929" y="1"/>
                    <a:pt x="0" y="7536"/>
                    <a:pt x="0" y="16826"/>
                  </a:cubicBezTo>
                  <a:cubicBezTo>
                    <a:pt x="0" y="26120"/>
                    <a:pt x="3929" y="33655"/>
                    <a:pt x="8770" y="33655"/>
                  </a:cubicBezTo>
                  <a:cubicBezTo>
                    <a:pt x="13616" y="33655"/>
                    <a:pt x="17540" y="26120"/>
                    <a:pt x="17540" y="16826"/>
                  </a:cubicBezTo>
                  <a:cubicBezTo>
                    <a:pt x="17540" y="7536"/>
                    <a:pt x="13616" y="1"/>
                    <a:pt x="8770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3663250" y="2219875"/>
              <a:ext cx="607450" cy="1272525"/>
            </a:xfrm>
            <a:custGeom>
              <a:rect b="b" l="l" r="r" t="t"/>
              <a:pathLst>
                <a:path extrusionOk="0" h="50901" w="24298">
                  <a:moveTo>
                    <a:pt x="12147" y="1"/>
                  </a:moveTo>
                  <a:cubicBezTo>
                    <a:pt x="8924" y="1"/>
                    <a:pt x="5836" y="2681"/>
                    <a:pt x="3558" y="7450"/>
                  </a:cubicBezTo>
                  <a:cubicBezTo>
                    <a:pt x="1280" y="12224"/>
                    <a:pt x="0" y="18697"/>
                    <a:pt x="0" y="25451"/>
                  </a:cubicBezTo>
                  <a:cubicBezTo>
                    <a:pt x="0" y="32200"/>
                    <a:pt x="1280" y="38673"/>
                    <a:pt x="3558" y="43447"/>
                  </a:cubicBezTo>
                  <a:cubicBezTo>
                    <a:pt x="5836" y="48216"/>
                    <a:pt x="8924" y="50901"/>
                    <a:pt x="12147" y="50901"/>
                  </a:cubicBezTo>
                  <a:cubicBezTo>
                    <a:pt x="15370" y="50901"/>
                    <a:pt x="18457" y="48216"/>
                    <a:pt x="20735" y="43447"/>
                  </a:cubicBezTo>
                  <a:cubicBezTo>
                    <a:pt x="23014" y="38673"/>
                    <a:pt x="24298" y="32200"/>
                    <a:pt x="24298" y="25451"/>
                  </a:cubicBezTo>
                  <a:cubicBezTo>
                    <a:pt x="24298" y="18697"/>
                    <a:pt x="23014" y="12224"/>
                    <a:pt x="20735" y="7450"/>
                  </a:cubicBezTo>
                  <a:cubicBezTo>
                    <a:pt x="18457" y="2681"/>
                    <a:pt x="15370" y="1"/>
                    <a:pt x="12147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4999700" y="1973525"/>
              <a:ext cx="820500" cy="1764350"/>
            </a:xfrm>
            <a:custGeom>
              <a:rect b="b" l="l" r="r" t="t"/>
              <a:pathLst>
                <a:path extrusionOk="0" h="70574" w="32820">
                  <a:moveTo>
                    <a:pt x="16410" y="0"/>
                  </a:moveTo>
                  <a:cubicBezTo>
                    <a:pt x="12057" y="0"/>
                    <a:pt x="7884" y="3716"/>
                    <a:pt x="4806" y="10334"/>
                  </a:cubicBezTo>
                  <a:cubicBezTo>
                    <a:pt x="1728" y="16952"/>
                    <a:pt x="1" y="25925"/>
                    <a:pt x="1" y="35287"/>
                  </a:cubicBezTo>
                  <a:cubicBezTo>
                    <a:pt x="1" y="44644"/>
                    <a:pt x="1728" y="53622"/>
                    <a:pt x="4806" y="60239"/>
                  </a:cubicBezTo>
                  <a:cubicBezTo>
                    <a:pt x="7884" y="66857"/>
                    <a:pt x="12057" y="70573"/>
                    <a:pt x="16410" y="70573"/>
                  </a:cubicBezTo>
                  <a:cubicBezTo>
                    <a:pt x="20759" y="70573"/>
                    <a:pt x="24936" y="66857"/>
                    <a:pt x="28014" y="60239"/>
                  </a:cubicBezTo>
                  <a:cubicBezTo>
                    <a:pt x="31088" y="53622"/>
                    <a:pt x="32819" y="44644"/>
                    <a:pt x="32819" y="35287"/>
                  </a:cubicBezTo>
                  <a:cubicBezTo>
                    <a:pt x="32819" y="25925"/>
                    <a:pt x="31088" y="16952"/>
                    <a:pt x="28014" y="10334"/>
                  </a:cubicBezTo>
                  <a:cubicBezTo>
                    <a:pt x="24936" y="3716"/>
                    <a:pt x="20759" y="0"/>
                    <a:pt x="1641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6838275" y="1725700"/>
              <a:ext cx="150" cy="0"/>
            </a:xfrm>
            <a:custGeom>
              <a:rect b="b" l="l" r="r" t="t"/>
              <a:pathLst>
                <a:path extrusionOk="0" h="120000" w="6">
                  <a:moveTo>
                    <a:pt x="5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6838400" y="39860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6744250" y="3969975"/>
              <a:ext cx="94175" cy="16050"/>
            </a:xfrm>
            <a:custGeom>
              <a:rect b="b" l="l" r="r" t="t"/>
              <a:pathLst>
                <a:path extrusionOk="0" h="642" w="3767">
                  <a:moveTo>
                    <a:pt x="1" y="0"/>
                  </a:moveTo>
                  <a:lnTo>
                    <a:pt x="1" y="0"/>
                  </a:lnTo>
                  <a:cubicBezTo>
                    <a:pt x="1190" y="425"/>
                    <a:pt x="2415" y="642"/>
                    <a:pt x="3662" y="642"/>
                  </a:cubicBezTo>
                  <a:lnTo>
                    <a:pt x="3766" y="6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6744250" y="1725700"/>
              <a:ext cx="94050" cy="16175"/>
            </a:xfrm>
            <a:custGeom>
              <a:rect b="b" l="l" r="r" t="t"/>
              <a:pathLst>
                <a:path extrusionOk="0" h="647" w="3762">
                  <a:moveTo>
                    <a:pt x="3662" y="0"/>
                  </a:moveTo>
                  <a:cubicBezTo>
                    <a:pt x="2415" y="0"/>
                    <a:pt x="1194" y="222"/>
                    <a:pt x="1" y="646"/>
                  </a:cubicBezTo>
                  <a:lnTo>
                    <a:pt x="3762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6294575" y="1725700"/>
              <a:ext cx="1082575" cy="2260225"/>
            </a:xfrm>
            <a:custGeom>
              <a:rect b="b" l="l" r="r" t="t"/>
              <a:pathLst>
                <a:path extrusionOk="0" h="90409" w="43303">
                  <a:moveTo>
                    <a:pt x="21749" y="0"/>
                  </a:moveTo>
                  <a:lnTo>
                    <a:pt x="17988" y="646"/>
                  </a:lnTo>
                  <a:cubicBezTo>
                    <a:pt x="7781" y="4276"/>
                    <a:pt x="1" y="22846"/>
                    <a:pt x="1" y="45204"/>
                  </a:cubicBezTo>
                  <a:cubicBezTo>
                    <a:pt x="1" y="67562"/>
                    <a:pt x="7781" y="86132"/>
                    <a:pt x="17988" y="89766"/>
                  </a:cubicBezTo>
                  <a:lnTo>
                    <a:pt x="21753" y="90408"/>
                  </a:lnTo>
                  <a:lnTo>
                    <a:pt x="21758" y="90408"/>
                  </a:lnTo>
                  <a:cubicBezTo>
                    <a:pt x="33665" y="90291"/>
                    <a:pt x="43302" y="70094"/>
                    <a:pt x="43302" y="45204"/>
                  </a:cubicBezTo>
                  <a:cubicBezTo>
                    <a:pt x="43302" y="20315"/>
                    <a:pt x="33665" y="118"/>
                    <a:pt x="217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1511625" y="2613375"/>
              <a:ext cx="292400" cy="484275"/>
            </a:xfrm>
            <a:custGeom>
              <a:rect b="b" l="l" r="r" t="t"/>
              <a:pathLst>
                <a:path extrusionOk="0" h="19371" w="11696">
                  <a:moveTo>
                    <a:pt x="5850" y="1"/>
                  </a:moveTo>
                  <a:cubicBezTo>
                    <a:pt x="2618" y="1"/>
                    <a:pt x="1" y="4336"/>
                    <a:pt x="1" y="9684"/>
                  </a:cubicBezTo>
                  <a:cubicBezTo>
                    <a:pt x="1" y="15036"/>
                    <a:pt x="2618" y="19371"/>
                    <a:pt x="5850" y="19371"/>
                  </a:cubicBezTo>
                  <a:cubicBezTo>
                    <a:pt x="9078" y="19371"/>
                    <a:pt x="11695" y="15036"/>
                    <a:pt x="11695" y="9684"/>
                  </a:cubicBezTo>
                  <a:cubicBezTo>
                    <a:pt x="11695" y="4336"/>
                    <a:pt x="9078" y="1"/>
                    <a:pt x="585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10"/>
          <p:cNvGrpSpPr/>
          <p:nvPr/>
        </p:nvGrpSpPr>
        <p:grpSpPr>
          <a:xfrm>
            <a:off x="7136183" y="1179201"/>
            <a:ext cx="1304650" cy="1124856"/>
            <a:chOff x="7287122" y="1165658"/>
            <a:chExt cx="1219413" cy="1051365"/>
          </a:xfrm>
        </p:grpSpPr>
        <p:grpSp>
          <p:nvGrpSpPr>
            <p:cNvPr id="830" name="Google Shape;830;p10"/>
            <p:cNvGrpSpPr/>
            <p:nvPr/>
          </p:nvGrpSpPr>
          <p:grpSpPr>
            <a:xfrm>
              <a:off x="7287122" y="1969723"/>
              <a:ext cx="1219413" cy="247300"/>
              <a:chOff x="7287122" y="1969723"/>
              <a:chExt cx="1219413" cy="247300"/>
            </a:xfrm>
          </p:grpSpPr>
          <p:sp>
            <p:nvSpPr>
              <p:cNvPr id="831" name="Google Shape;831;p10"/>
              <p:cNvSpPr/>
              <p:nvPr/>
            </p:nvSpPr>
            <p:spPr>
              <a:xfrm flipH="1">
                <a:off x="8366247" y="1969723"/>
                <a:ext cx="140288" cy="247300"/>
              </a:xfrm>
              <a:custGeom>
                <a:rect b="b" l="l" r="r" t="t"/>
                <a:pathLst>
                  <a:path extrusionOk="0" h="26428" w="14992">
                    <a:moveTo>
                      <a:pt x="31" y="0"/>
                    </a:moveTo>
                    <a:cubicBezTo>
                      <a:pt x="25" y="0"/>
                      <a:pt x="19" y="0"/>
                      <a:pt x="13" y="0"/>
                    </a:cubicBezTo>
                    <a:lnTo>
                      <a:pt x="0" y="0"/>
                    </a:lnTo>
                    <a:lnTo>
                      <a:pt x="0" y="26407"/>
                    </a:lnTo>
                    <a:lnTo>
                      <a:pt x="13" y="26427"/>
                    </a:lnTo>
                    <a:lnTo>
                      <a:pt x="14992" y="1860"/>
                    </a:lnTo>
                    <a:cubicBezTo>
                      <a:pt x="10391" y="663"/>
                      <a:pt x="5335" y="0"/>
                      <a:pt x="31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32" name="Google Shape;832;p10"/>
              <p:cNvGrpSpPr/>
              <p:nvPr/>
            </p:nvGrpSpPr>
            <p:grpSpPr>
              <a:xfrm>
                <a:off x="7287122" y="2063892"/>
                <a:ext cx="1151753" cy="73428"/>
                <a:chOff x="7287122" y="2063892"/>
                <a:chExt cx="1151753" cy="73428"/>
              </a:xfrm>
            </p:grpSpPr>
            <p:sp>
              <p:nvSpPr>
                <p:cNvPr id="833" name="Google Shape;833;p10"/>
                <p:cNvSpPr/>
                <p:nvPr/>
              </p:nvSpPr>
              <p:spPr>
                <a:xfrm flipH="1">
                  <a:off x="7287122" y="2063892"/>
                  <a:ext cx="507103" cy="73428"/>
                </a:xfrm>
                <a:custGeom>
                  <a:rect b="b" l="l" r="r" t="t"/>
                  <a:pathLst>
                    <a:path extrusionOk="0" h="7847" w="35124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34" name="Google Shape;834;p10"/>
                <p:cNvCxnSpPr/>
                <p:nvPr/>
              </p:nvCxnSpPr>
              <p:spPr>
                <a:xfrm rot="10800000">
                  <a:off x="7818475" y="2100600"/>
                  <a:ext cx="620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FD9E0"/>
                  </a:solidFill>
                  <a:prstDash val="solid"/>
                  <a:round/>
                  <a:headEnd len="sm" w="sm" type="none"/>
                  <a:tailEnd len="med" w="med" type="oval"/>
                </a:ln>
              </p:spPr>
            </p:cxnSp>
          </p:grpSp>
        </p:grpSp>
        <p:grpSp>
          <p:nvGrpSpPr>
            <p:cNvPr id="835" name="Google Shape;835;p10"/>
            <p:cNvGrpSpPr/>
            <p:nvPr/>
          </p:nvGrpSpPr>
          <p:grpSpPr>
            <a:xfrm>
              <a:off x="7287122" y="1712201"/>
              <a:ext cx="1219403" cy="246767"/>
              <a:chOff x="7287122" y="1712201"/>
              <a:chExt cx="1219403" cy="246767"/>
            </a:xfrm>
          </p:grpSpPr>
          <p:sp>
            <p:nvSpPr>
              <p:cNvPr id="836" name="Google Shape;836;p10"/>
              <p:cNvSpPr/>
              <p:nvPr/>
            </p:nvSpPr>
            <p:spPr>
              <a:xfrm flipH="1">
                <a:off x="8226249" y="1712201"/>
                <a:ext cx="280276" cy="246767"/>
              </a:xfrm>
              <a:custGeom>
                <a:rect b="b" l="l" r="r" t="t"/>
                <a:pathLst>
                  <a:path extrusionOk="0" h="26371" w="29952">
                    <a:moveTo>
                      <a:pt x="1" y="0"/>
                    </a:moveTo>
                    <a:lnTo>
                      <a:pt x="1" y="24234"/>
                    </a:lnTo>
                    <a:lnTo>
                      <a:pt x="14" y="24234"/>
                    </a:lnTo>
                    <a:cubicBezTo>
                      <a:pt x="14" y="24234"/>
                      <a:pt x="203" y="24229"/>
                      <a:pt x="558" y="24229"/>
                    </a:cubicBezTo>
                    <a:cubicBezTo>
                      <a:pt x="2473" y="24229"/>
                      <a:pt x="9215" y="24384"/>
                      <a:pt x="17213" y="26370"/>
                    </a:cubicBezTo>
                    <a:lnTo>
                      <a:pt x="29952" y="5713"/>
                    </a:lnTo>
                    <a:cubicBezTo>
                      <a:pt x="29952" y="5713"/>
                      <a:pt x="20827" y="0"/>
                      <a:pt x="1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37" name="Google Shape;837;p10"/>
              <p:cNvGrpSpPr/>
              <p:nvPr/>
            </p:nvGrpSpPr>
            <p:grpSpPr>
              <a:xfrm>
                <a:off x="7287122" y="1842861"/>
                <a:ext cx="1005303" cy="73419"/>
                <a:chOff x="7287122" y="1842861"/>
                <a:chExt cx="1005303" cy="73419"/>
              </a:xfrm>
            </p:grpSpPr>
            <p:sp>
              <p:nvSpPr>
                <p:cNvPr id="838" name="Google Shape;838;p10"/>
                <p:cNvSpPr/>
                <p:nvPr/>
              </p:nvSpPr>
              <p:spPr>
                <a:xfrm flipH="1">
                  <a:off x="7287122" y="1842861"/>
                  <a:ext cx="507103" cy="73419"/>
                </a:xfrm>
                <a:custGeom>
                  <a:rect b="b" l="l" r="r" t="t"/>
                  <a:pathLst>
                    <a:path extrusionOk="0" h="7846" w="35124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A5B7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39" name="Google Shape;839;p10"/>
                <p:cNvCxnSpPr/>
                <p:nvPr/>
              </p:nvCxnSpPr>
              <p:spPr>
                <a:xfrm rot="10800000">
                  <a:off x="7818425" y="1879575"/>
                  <a:ext cx="47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5B7C6"/>
                  </a:solidFill>
                  <a:prstDash val="solid"/>
                  <a:round/>
                  <a:headEnd len="sm" w="sm" type="none"/>
                  <a:tailEnd len="med" w="med" type="oval"/>
                </a:ln>
              </p:spPr>
            </p:cxnSp>
          </p:grpSp>
        </p:grpSp>
        <p:grpSp>
          <p:nvGrpSpPr>
            <p:cNvPr id="840" name="Google Shape;840;p10"/>
            <p:cNvGrpSpPr/>
            <p:nvPr/>
          </p:nvGrpSpPr>
          <p:grpSpPr>
            <a:xfrm>
              <a:off x="7287122" y="1447520"/>
              <a:ext cx="1219403" cy="286667"/>
              <a:chOff x="7287122" y="1447520"/>
              <a:chExt cx="1219403" cy="286667"/>
            </a:xfrm>
          </p:grpSpPr>
          <p:sp>
            <p:nvSpPr>
              <p:cNvPr id="841" name="Google Shape;841;p10"/>
              <p:cNvSpPr/>
              <p:nvPr/>
            </p:nvSpPr>
            <p:spPr>
              <a:xfrm flipH="1">
                <a:off x="8087665" y="1447520"/>
                <a:ext cx="418860" cy="286667"/>
              </a:xfrm>
              <a:custGeom>
                <a:rect b="b" l="l" r="r" t="t"/>
                <a:pathLst>
                  <a:path extrusionOk="0" h="30635" w="44762">
                    <a:moveTo>
                      <a:pt x="1" y="1"/>
                    </a:moveTo>
                    <a:lnTo>
                      <a:pt x="1" y="24648"/>
                    </a:lnTo>
                    <a:lnTo>
                      <a:pt x="14" y="24648"/>
                    </a:lnTo>
                    <a:cubicBezTo>
                      <a:pt x="5607" y="24648"/>
                      <a:pt x="18560" y="25130"/>
                      <a:pt x="31390" y="30635"/>
                    </a:cubicBezTo>
                    <a:lnTo>
                      <a:pt x="44761" y="10327"/>
                    </a:lnTo>
                    <a:cubicBezTo>
                      <a:pt x="44761" y="10327"/>
                      <a:pt x="27304" y="1"/>
                      <a:pt x="1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2" name="Google Shape;842;p10"/>
              <p:cNvGrpSpPr/>
              <p:nvPr/>
            </p:nvGrpSpPr>
            <p:grpSpPr>
              <a:xfrm>
                <a:off x="7287122" y="1581977"/>
                <a:ext cx="852803" cy="73428"/>
                <a:chOff x="7287122" y="1581977"/>
                <a:chExt cx="852803" cy="73428"/>
              </a:xfrm>
            </p:grpSpPr>
            <p:sp>
              <p:nvSpPr>
                <p:cNvPr id="843" name="Google Shape;843;p10"/>
                <p:cNvSpPr/>
                <p:nvPr/>
              </p:nvSpPr>
              <p:spPr>
                <a:xfrm flipH="1">
                  <a:off x="7287122" y="1581977"/>
                  <a:ext cx="507103" cy="73428"/>
                </a:xfrm>
                <a:custGeom>
                  <a:rect b="b" l="l" r="r" t="t"/>
                  <a:pathLst>
                    <a:path extrusionOk="0" h="7847" w="35124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44" name="Google Shape;844;p10"/>
                <p:cNvCxnSpPr/>
                <p:nvPr/>
              </p:nvCxnSpPr>
              <p:spPr>
                <a:xfrm rot="10800000">
                  <a:off x="7818325" y="1618700"/>
                  <a:ext cx="321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med" w="med" type="oval"/>
                </a:ln>
              </p:spPr>
            </p:cxnSp>
          </p:grpSp>
        </p:grpSp>
        <p:grpSp>
          <p:nvGrpSpPr>
            <p:cNvPr id="845" name="Google Shape;845;p10"/>
            <p:cNvGrpSpPr/>
            <p:nvPr/>
          </p:nvGrpSpPr>
          <p:grpSpPr>
            <a:xfrm>
              <a:off x="7287122" y="1165658"/>
              <a:ext cx="1219403" cy="344253"/>
              <a:chOff x="7287122" y="1165658"/>
              <a:chExt cx="1219403" cy="344253"/>
            </a:xfrm>
          </p:grpSpPr>
          <p:sp>
            <p:nvSpPr>
              <p:cNvPr id="846" name="Google Shape;846;p10"/>
              <p:cNvSpPr/>
              <p:nvPr/>
            </p:nvSpPr>
            <p:spPr>
              <a:xfrm flipH="1">
                <a:off x="7919557" y="1165658"/>
                <a:ext cx="586968" cy="344253"/>
              </a:xfrm>
              <a:custGeom>
                <a:rect b="b" l="l" r="r" t="t"/>
                <a:pathLst>
                  <a:path extrusionOk="0" h="36789" w="62727">
                    <a:moveTo>
                      <a:pt x="1" y="1"/>
                    </a:moveTo>
                    <a:lnTo>
                      <a:pt x="1" y="25976"/>
                    </a:lnTo>
                    <a:lnTo>
                      <a:pt x="17" y="25976"/>
                    </a:lnTo>
                    <a:cubicBezTo>
                      <a:pt x="74" y="25976"/>
                      <a:pt x="588" y="25960"/>
                      <a:pt x="1487" y="25960"/>
                    </a:cubicBezTo>
                    <a:cubicBezTo>
                      <a:pt x="7235" y="25960"/>
                      <a:pt x="28709" y="26646"/>
                      <a:pt x="46867" y="36789"/>
                    </a:cubicBezTo>
                    <a:lnTo>
                      <a:pt x="62726" y="12728"/>
                    </a:lnTo>
                    <a:cubicBezTo>
                      <a:pt x="62726" y="12728"/>
                      <a:pt x="39312" y="2"/>
                      <a:pt x="17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7" name="Google Shape;847;p10"/>
              <p:cNvGrpSpPr/>
              <p:nvPr/>
            </p:nvGrpSpPr>
            <p:grpSpPr>
              <a:xfrm>
                <a:off x="7287122" y="1341025"/>
                <a:ext cx="695703" cy="73419"/>
                <a:chOff x="7287122" y="1341025"/>
                <a:chExt cx="695703" cy="73419"/>
              </a:xfrm>
            </p:grpSpPr>
            <p:sp>
              <p:nvSpPr>
                <p:cNvPr id="848" name="Google Shape;848;p10"/>
                <p:cNvSpPr/>
                <p:nvPr/>
              </p:nvSpPr>
              <p:spPr>
                <a:xfrm flipH="1">
                  <a:off x="7287122" y="1341025"/>
                  <a:ext cx="507103" cy="73419"/>
                </a:xfrm>
                <a:custGeom>
                  <a:rect b="b" l="l" r="r" t="t"/>
                  <a:pathLst>
                    <a:path extrusionOk="0" h="7846" w="35124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49" name="Google Shape;849;p10"/>
                <p:cNvCxnSpPr/>
                <p:nvPr/>
              </p:nvCxnSpPr>
              <p:spPr>
                <a:xfrm rot="10800000">
                  <a:off x="7818425" y="1377750"/>
                  <a:ext cx="16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869FB1"/>
                  </a:solidFill>
                  <a:prstDash val="solid"/>
                  <a:round/>
                  <a:headEnd len="sm" w="sm" type="none"/>
                  <a:tailEnd len="med" w="med" type="oval"/>
                </a:ln>
              </p:spPr>
            </p:cxnSp>
          </p:grpSp>
        </p:grpSp>
      </p:grpSp>
      <p:pic>
        <p:nvPicPr>
          <p:cNvPr id="850" name="Google Shape;8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4564" y="369022"/>
            <a:ext cx="3089546" cy="451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2c8089142_1_9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CONTENIDOS</a:t>
            </a:r>
            <a:endParaRPr/>
          </a:p>
        </p:txBody>
      </p:sp>
      <p:sp>
        <p:nvSpPr>
          <p:cNvPr id="161" name="Google Shape;161;g262c8089142_1_93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2" name="Google Shape;162;g262c8089142_1_93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3" name="Google Shape;163;g262c8089142_1_93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4" name="Google Shape;164;g262c8089142_1_93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5" name="Google Shape;165;g262c8089142_1_93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6" name="Google Shape;166;g262c8089142_1_93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7" name="Google Shape;167;g262c8089142_1_93"/>
          <p:cNvSpPr txBox="1"/>
          <p:nvPr>
            <p:ph idx="16" type="ctrTitle"/>
          </p:nvPr>
        </p:nvSpPr>
        <p:spPr>
          <a:xfrm>
            <a:off x="643488" y="2274977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Elección de la base de datos</a:t>
            </a:r>
            <a:endParaRPr/>
          </a:p>
        </p:txBody>
      </p:sp>
      <p:sp>
        <p:nvSpPr>
          <p:cNvPr id="168" name="Google Shape;168;g262c8089142_1_93"/>
          <p:cNvSpPr txBox="1"/>
          <p:nvPr>
            <p:ph idx="17" type="ctrTitle"/>
          </p:nvPr>
        </p:nvSpPr>
        <p:spPr>
          <a:xfrm>
            <a:off x="643488" y="316881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Arquitectura/framework del frontend</a:t>
            </a:r>
            <a:endParaRPr/>
          </a:p>
        </p:txBody>
      </p:sp>
      <p:sp>
        <p:nvSpPr>
          <p:cNvPr id="169" name="Google Shape;169;g262c8089142_1_93"/>
          <p:cNvSpPr txBox="1"/>
          <p:nvPr>
            <p:ph idx="18" type="ctrTitle"/>
          </p:nvPr>
        </p:nvSpPr>
        <p:spPr>
          <a:xfrm>
            <a:off x="643488" y="39905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Repositorio del proyecto</a:t>
            </a:r>
            <a:endParaRPr/>
          </a:p>
        </p:txBody>
      </p:sp>
      <p:sp>
        <p:nvSpPr>
          <p:cNvPr id="170" name="Google Shape;170;g262c8089142_1_93"/>
          <p:cNvSpPr txBox="1"/>
          <p:nvPr>
            <p:ph idx="19" type="ctrTitle"/>
          </p:nvPr>
        </p:nvSpPr>
        <p:spPr>
          <a:xfrm>
            <a:off x="6423275" y="229426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Contenido precargado Base de Datos</a:t>
            </a:r>
            <a:endParaRPr/>
          </a:p>
        </p:txBody>
      </p:sp>
      <p:sp>
        <p:nvSpPr>
          <p:cNvPr id="171" name="Google Shape;171;g262c8089142_1_93"/>
          <p:cNvSpPr txBox="1"/>
          <p:nvPr>
            <p:ph idx="20" type="ctrTitle"/>
          </p:nvPr>
        </p:nvSpPr>
        <p:spPr>
          <a:xfrm>
            <a:off x="6424513" y="3079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Presentación funcional</a:t>
            </a:r>
            <a:endParaRPr/>
          </a:p>
        </p:txBody>
      </p:sp>
      <p:sp>
        <p:nvSpPr>
          <p:cNvPr id="172" name="Google Shape;172;g262c8089142_1_93"/>
          <p:cNvSpPr txBox="1"/>
          <p:nvPr>
            <p:ph idx="21" type="ctrTitle"/>
          </p:nvPr>
        </p:nvSpPr>
        <p:spPr>
          <a:xfrm>
            <a:off x="6424513" y="41051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Dificultades</a:t>
            </a:r>
            <a:r>
              <a:rPr lang="es"/>
              <a:t> y posibles mejoras</a:t>
            </a:r>
            <a:endParaRPr/>
          </a:p>
        </p:txBody>
      </p:sp>
      <p:sp>
        <p:nvSpPr>
          <p:cNvPr id="173" name="Google Shape;173;g262c8089142_1_93"/>
          <p:cNvSpPr/>
          <p:nvPr/>
        </p:nvSpPr>
        <p:spPr>
          <a:xfrm>
            <a:off x="3597855" y="3835194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g262c8089142_1_93"/>
          <p:cNvGrpSpPr/>
          <p:nvPr/>
        </p:nvGrpSpPr>
        <p:grpSpPr>
          <a:xfrm>
            <a:off x="3597855" y="2015863"/>
            <a:ext cx="428915" cy="426116"/>
            <a:chOff x="6226275" y="3911538"/>
            <a:chExt cx="900325" cy="894450"/>
          </a:xfrm>
        </p:grpSpPr>
        <p:sp>
          <p:nvSpPr>
            <p:cNvPr id="175" name="Google Shape;175;g262c8089142_1_93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262c8089142_1_93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262c8089142_1_93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262c8089142_1_93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262c8089142_1_93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262c8089142_1_93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262c8089142_1_93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262c8089142_1_93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g262c8089142_1_93"/>
          <p:cNvSpPr/>
          <p:nvPr/>
        </p:nvSpPr>
        <p:spPr>
          <a:xfrm>
            <a:off x="3597844" y="2922788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g262c8089142_1_93"/>
          <p:cNvGrpSpPr/>
          <p:nvPr/>
        </p:nvGrpSpPr>
        <p:grpSpPr>
          <a:xfrm>
            <a:off x="5109479" y="2921463"/>
            <a:ext cx="432964" cy="431586"/>
            <a:chOff x="5812000" y="2553488"/>
            <a:chExt cx="769850" cy="767400"/>
          </a:xfrm>
        </p:grpSpPr>
        <p:sp>
          <p:nvSpPr>
            <p:cNvPr id="185" name="Google Shape;185;g262c8089142_1_93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262c8089142_1_93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262c8089142_1_93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262c8089142_1_93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262c8089142_1_93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262c8089142_1_93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g262c8089142_1_93"/>
          <p:cNvSpPr/>
          <p:nvPr/>
        </p:nvSpPr>
        <p:spPr>
          <a:xfrm>
            <a:off x="5109480" y="3832541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62c8089142_1_93"/>
          <p:cNvSpPr/>
          <p:nvPr/>
        </p:nvSpPr>
        <p:spPr>
          <a:xfrm>
            <a:off x="5087875" y="2087844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g262c8089142_1_9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62c8089142_1_154"/>
          <p:cNvSpPr/>
          <p:nvPr/>
        </p:nvSpPr>
        <p:spPr>
          <a:xfrm>
            <a:off x="4153357" y="4389057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g262c8089142_1_154"/>
          <p:cNvSpPr/>
          <p:nvPr/>
        </p:nvSpPr>
        <p:spPr>
          <a:xfrm>
            <a:off x="5384997" y="1115490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g262c8089142_1_154"/>
          <p:cNvSpPr/>
          <p:nvPr/>
        </p:nvSpPr>
        <p:spPr>
          <a:xfrm>
            <a:off x="5473634" y="1243073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g262c8089142_1_154"/>
          <p:cNvSpPr/>
          <p:nvPr/>
        </p:nvSpPr>
        <p:spPr>
          <a:xfrm>
            <a:off x="5539333" y="1360360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g262c8089142_1_154"/>
          <p:cNvSpPr/>
          <p:nvPr/>
        </p:nvSpPr>
        <p:spPr>
          <a:xfrm>
            <a:off x="5293312" y="982535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g262c8089142_1_154"/>
          <p:cNvSpPr/>
          <p:nvPr/>
        </p:nvSpPr>
        <p:spPr>
          <a:xfrm>
            <a:off x="1688519" y="802621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g262c8089142_1_154"/>
          <p:cNvSpPr/>
          <p:nvPr/>
        </p:nvSpPr>
        <p:spPr>
          <a:xfrm>
            <a:off x="1951360" y="2558383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g262c8089142_1_154"/>
          <p:cNvSpPr/>
          <p:nvPr/>
        </p:nvSpPr>
        <p:spPr>
          <a:xfrm>
            <a:off x="3569607" y="2625641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g262c8089142_1_154"/>
          <p:cNvSpPr/>
          <p:nvPr/>
        </p:nvSpPr>
        <p:spPr>
          <a:xfrm>
            <a:off x="2946145" y="2454172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g262c8089142_1_154"/>
          <p:cNvSpPr/>
          <p:nvPr/>
        </p:nvSpPr>
        <p:spPr>
          <a:xfrm>
            <a:off x="385063" y="1872270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g262c8089142_1_154"/>
          <p:cNvSpPr/>
          <p:nvPr/>
        </p:nvSpPr>
        <p:spPr>
          <a:xfrm>
            <a:off x="838904" y="1826438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g262c8089142_1_154"/>
          <p:cNvSpPr/>
          <p:nvPr/>
        </p:nvSpPr>
        <p:spPr>
          <a:xfrm>
            <a:off x="3908848" y="1867687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g262c8089142_1_154"/>
          <p:cNvSpPr/>
          <p:nvPr/>
        </p:nvSpPr>
        <p:spPr>
          <a:xfrm>
            <a:off x="3908848" y="1999107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g262c8089142_1_154"/>
          <p:cNvSpPr/>
          <p:nvPr/>
        </p:nvSpPr>
        <p:spPr>
          <a:xfrm>
            <a:off x="3908848" y="213052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g262c8089142_1_154"/>
          <p:cNvSpPr/>
          <p:nvPr/>
        </p:nvSpPr>
        <p:spPr>
          <a:xfrm>
            <a:off x="3908848" y="2394881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g262c8089142_1_154"/>
          <p:cNvSpPr/>
          <p:nvPr/>
        </p:nvSpPr>
        <p:spPr>
          <a:xfrm>
            <a:off x="3908848" y="2526301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g262c8089142_1_154"/>
          <p:cNvSpPr/>
          <p:nvPr/>
        </p:nvSpPr>
        <p:spPr>
          <a:xfrm>
            <a:off x="4222861" y="293508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g262c8089142_1_154"/>
          <p:cNvSpPr/>
          <p:nvPr/>
        </p:nvSpPr>
        <p:spPr>
          <a:xfrm>
            <a:off x="3853823" y="27306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g262c8089142_1_154"/>
          <p:cNvSpPr/>
          <p:nvPr/>
        </p:nvSpPr>
        <p:spPr>
          <a:xfrm>
            <a:off x="3908848" y="3183381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g262c8089142_1_154"/>
          <p:cNvSpPr/>
          <p:nvPr/>
        </p:nvSpPr>
        <p:spPr>
          <a:xfrm>
            <a:off x="1972764" y="1867687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g262c8089142_1_154"/>
          <p:cNvSpPr/>
          <p:nvPr/>
        </p:nvSpPr>
        <p:spPr>
          <a:xfrm>
            <a:off x="1972764" y="1999107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g262c8089142_1_154"/>
          <p:cNvSpPr/>
          <p:nvPr/>
        </p:nvSpPr>
        <p:spPr>
          <a:xfrm>
            <a:off x="1972764" y="2263460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g262c8089142_1_154"/>
          <p:cNvSpPr/>
          <p:nvPr/>
        </p:nvSpPr>
        <p:spPr>
          <a:xfrm>
            <a:off x="4023448" y="1601798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g262c8089142_1_154"/>
          <p:cNvSpPr/>
          <p:nvPr/>
        </p:nvSpPr>
        <p:spPr>
          <a:xfrm>
            <a:off x="2475507" y="1601798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g262c8089142_1_154"/>
          <p:cNvSpPr/>
          <p:nvPr/>
        </p:nvSpPr>
        <p:spPr>
          <a:xfrm>
            <a:off x="374361" y="2888457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g262c8089142_1_154"/>
          <p:cNvSpPr/>
          <p:nvPr/>
        </p:nvSpPr>
        <p:spPr>
          <a:xfrm>
            <a:off x="704436" y="3938263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g262c8089142_1_154"/>
          <p:cNvSpPr/>
          <p:nvPr/>
        </p:nvSpPr>
        <p:spPr>
          <a:xfrm>
            <a:off x="1939123" y="295293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262c8089142_1_154"/>
          <p:cNvSpPr/>
          <p:nvPr/>
        </p:nvSpPr>
        <p:spPr>
          <a:xfrm>
            <a:off x="4520097" y="-12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g262c8089142_1_154"/>
          <p:cNvSpPr/>
          <p:nvPr/>
        </p:nvSpPr>
        <p:spPr>
          <a:xfrm>
            <a:off x="1172027" y="2173311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262c8089142_1_154"/>
          <p:cNvSpPr/>
          <p:nvPr/>
        </p:nvSpPr>
        <p:spPr>
          <a:xfrm>
            <a:off x="4300039" y="1318801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g262c8089142_1_154"/>
          <p:cNvSpPr/>
          <p:nvPr/>
        </p:nvSpPr>
        <p:spPr>
          <a:xfrm>
            <a:off x="5253576" y="2374221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g262c8089142_1_154"/>
          <p:cNvSpPr/>
          <p:nvPr/>
        </p:nvSpPr>
        <p:spPr>
          <a:xfrm>
            <a:off x="2657341" y="4409693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g262c8089142_1_154"/>
          <p:cNvSpPr/>
          <p:nvPr/>
        </p:nvSpPr>
        <p:spPr>
          <a:xfrm>
            <a:off x="5825089" y="655483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g262c8089142_1_154"/>
          <p:cNvSpPr/>
          <p:nvPr/>
        </p:nvSpPr>
        <p:spPr>
          <a:xfrm>
            <a:off x="3135634" y="4112443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g262c8089142_1_154"/>
          <p:cNvSpPr/>
          <p:nvPr/>
        </p:nvSpPr>
        <p:spPr>
          <a:xfrm>
            <a:off x="1207179" y="2410166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g262c8089142_1_154"/>
          <p:cNvSpPr/>
          <p:nvPr/>
        </p:nvSpPr>
        <p:spPr>
          <a:xfrm>
            <a:off x="5493478" y="1614035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g262c8089142_1_154"/>
          <p:cNvSpPr/>
          <p:nvPr/>
        </p:nvSpPr>
        <p:spPr>
          <a:xfrm>
            <a:off x="527161" y="727732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g262c8089142_1_154"/>
          <p:cNvSpPr/>
          <p:nvPr/>
        </p:nvSpPr>
        <p:spPr>
          <a:xfrm>
            <a:off x="5242874" y="2871660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g262c8089142_1_154"/>
          <p:cNvSpPr/>
          <p:nvPr/>
        </p:nvSpPr>
        <p:spPr>
          <a:xfrm>
            <a:off x="5674281" y="2820360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g262c8089142_1_154"/>
          <p:cNvSpPr/>
          <p:nvPr/>
        </p:nvSpPr>
        <p:spPr>
          <a:xfrm>
            <a:off x="6121547" y="3533324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g262c8089142_1_154"/>
          <p:cNvSpPr/>
          <p:nvPr/>
        </p:nvSpPr>
        <p:spPr>
          <a:xfrm>
            <a:off x="5817435" y="2891385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262c8089142_1_154"/>
          <p:cNvSpPr/>
          <p:nvPr/>
        </p:nvSpPr>
        <p:spPr>
          <a:xfrm>
            <a:off x="5273444" y="2702041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g262c8089142_1_154"/>
          <p:cNvSpPr/>
          <p:nvPr/>
        </p:nvSpPr>
        <p:spPr>
          <a:xfrm>
            <a:off x="6155260" y="3381818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g262c8089142_1_154"/>
          <p:cNvSpPr/>
          <p:nvPr/>
        </p:nvSpPr>
        <p:spPr>
          <a:xfrm>
            <a:off x="5537797" y="2776233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g262c8089142_1_154"/>
          <p:cNvSpPr/>
          <p:nvPr/>
        </p:nvSpPr>
        <p:spPr>
          <a:xfrm>
            <a:off x="6106023" y="3236025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g262c8089142_1_154"/>
          <p:cNvSpPr/>
          <p:nvPr/>
        </p:nvSpPr>
        <p:spPr>
          <a:xfrm>
            <a:off x="-9" y="1887483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g262c8089142_1_154"/>
          <p:cNvSpPr/>
          <p:nvPr/>
        </p:nvSpPr>
        <p:spPr>
          <a:xfrm>
            <a:off x="172035" y="2480615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g262c8089142_1_154"/>
          <p:cNvSpPr/>
          <p:nvPr/>
        </p:nvSpPr>
        <p:spPr>
          <a:xfrm>
            <a:off x="117638" y="2340604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g262c8089142_1_154"/>
          <p:cNvSpPr/>
          <p:nvPr/>
        </p:nvSpPr>
        <p:spPr>
          <a:xfrm>
            <a:off x="135971" y="1745600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g262c8089142_1_154"/>
          <p:cNvSpPr/>
          <p:nvPr/>
        </p:nvSpPr>
        <p:spPr>
          <a:xfrm>
            <a:off x="267391" y="1418428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g262c8089142_1_154"/>
          <p:cNvSpPr/>
          <p:nvPr/>
        </p:nvSpPr>
        <p:spPr>
          <a:xfrm>
            <a:off x="204740" y="1617899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g262c8089142_1_154"/>
          <p:cNvSpPr/>
          <p:nvPr/>
        </p:nvSpPr>
        <p:spPr>
          <a:xfrm>
            <a:off x="255682" y="2605965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g262c8089142_1_154"/>
          <p:cNvSpPr/>
          <p:nvPr/>
        </p:nvSpPr>
        <p:spPr>
          <a:xfrm>
            <a:off x="1085693" y="4437623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g262c8089142_1_154"/>
          <p:cNvSpPr/>
          <p:nvPr/>
        </p:nvSpPr>
        <p:spPr>
          <a:xfrm>
            <a:off x="1546181" y="4809450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262c8089142_1_154"/>
          <p:cNvSpPr/>
          <p:nvPr/>
        </p:nvSpPr>
        <p:spPr>
          <a:xfrm>
            <a:off x="996167" y="4148603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g262c8089142_1_154"/>
          <p:cNvSpPr/>
          <p:nvPr/>
        </p:nvSpPr>
        <p:spPr>
          <a:xfrm>
            <a:off x="1026833" y="4297276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g262c8089142_1_154"/>
          <p:cNvSpPr/>
          <p:nvPr/>
        </p:nvSpPr>
        <p:spPr>
          <a:xfrm>
            <a:off x="936708" y="3939799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g262c8089142_1_154"/>
          <p:cNvSpPr/>
          <p:nvPr/>
        </p:nvSpPr>
        <p:spPr>
          <a:xfrm>
            <a:off x="1405138" y="4752654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g262c8089142_1_154"/>
          <p:cNvSpPr/>
          <p:nvPr/>
        </p:nvSpPr>
        <p:spPr>
          <a:xfrm>
            <a:off x="1705340" y="4790950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g262c8089142_1_154"/>
          <p:cNvSpPr/>
          <p:nvPr/>
        </p:nvSpPr>
        <p:spPr>
          <a:xfrm>
            <a:off x="3245651" y="1543730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g262c8089142_1_154"/>
          <p:cNvSpPr/>
          <p:nvPr/>
        </p:nvSpPr>
        <p:spPr>
          <a:xfrm>
            <a:off x="4300039" y="489341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g262c8089142_1_154"/>
          <p:cNvSpPr/>
          <p:nvPr/>
        </p:nvSpPr>
        <p:spPr>
          <a:xfrm>
            <a:off x="4877671" y="489341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g262c8089142_1_154"/>
          <p:cNvSpPr/>
          <p:nvPr/>
        </p:nvSpPr>
        <p:spPr>
          <a:xfrm>
            <a:off x="1421119" y="3967297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g262c8089142_1_154"/>
          <p:cNvSpPr/>
          <p:nvPr/>
        </p:nvSpPr>
        <p:spPr>
          <a:xfrm>
            <a:off x="1515851" y="406510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g262c8089142_1_154"/>
          <p:cNvSpPr/>
          <p:nvPr/>
        </p:nvSpPr>
        <p:spPr>
          <a:xfrm>
            <a:off x="1515851" y="4138452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g262c8089142_1_154"/>
          <p:cNvSpPr/>
          <p:nvPr/>
        </p:nvSpPr>
        <p:spPr>
          <a:xfrm>
            <a:off x="1515851" y="4211782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g262c8089142_1_154"/>
          <p:cNvSpPr/>
          <p:nvPr/>
        </p:nvSpPr>
        <p:spPr>
          <a:xfrm>
            <a:off x="5873991" y="2284864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g262c8089142_1_154"/>
          <p:cNvSpPr/>
          <p:nvPr/>
        </p:nvSpPr>
        <p:spPr>
          <a:xfrm>
            <a:off x="3253305" y="54360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g262c8089142_1_154"/>
          <p:cNvSpPr/>
          <p:nvPr/>
        </p:nvSpPr>
        <p:spPr>
          <a:xfrm>
            <a:off x="3398475" y="133303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g262c8089142_1_154"/>
          <p:cNvSpPr/>
          <p:nvPr/>
        </p:nvSpPr>
        <p:spPr>
          <a:xfrm>
            <a:off x="822084" y="2330718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g262c8089142_1_154"/>
          <p:cNvSpPr/>
          <p:nvPr/>
        </p:nvSpPr>
        <p:spPr>
          <a:xfrm>
            <a:off x="1425702" y="1346611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g262c8089142_1_154"/>
          <p:cNvSpPr/>
          <p:nvPr/>
        </p:nvSpPr>
        <p:spPr>
          <a:xfrm>
            <a:off x="5851052" y="166920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g262c8089142_1_154"/>
          <p:cNvSpPr/>
          <p:nvPr/>
        </p:nvSpPr>
        <p:spPr>
          <a:xfrm>
            <a:off x="822084" y="2599654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g262c8089142_1_154"/>
          <p:cNvSpPr/>
          <p:nvPr/>
        </p:nvSpPr>
        <p:spPr>
          <a:xfrm>
            <a:off x="2084293" y="1335909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g262c8089142_1_154"/>
          <p:cNvSpPr/>
          <p:nvPr/>
        </p:nvSpPr>
        <p:spPr>
          <a:xfrm>
            <a:off x="2764311" y="1354242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g262c8089142_1_154"/>
          <p:cNvSpPr/>
          <p:nvPr/>
        </p:nvSpPr>
        <p:spPr>
          <a:xfrm>
            <a:off x="1066593" y="58416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g262c8089142_1_154"/>
          <p:cNvSpPr/>
          <p:nvPr/>
        </p:nvSpPr>
        <p:spPr>
          <a:xfrm>
            <a:off x="5360546" y="432810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g262c8089142_1_154"/>
          <p:cNvSpPr/>
          <p:nvPr/>
        </p:nvSpPr>
        <p:spPr>
          <a:xfrm>
            <a:off x="658582" y="382371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g262c8089142_1_154"/>
          <p:cNvSpPr/>
          <p:nvPr/>
        </p:nvSpPr>
        <p:spPr>
          <a:xfrm>
            <a:off x="1482234" y="3498171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g262c8089142_1_154"/>
          <p:cNvSpPr/>
          <p:nvPr/>
        </p:nvSpPr>
        <p:spPr>
          <a:xfrm>
            <a:off x="840440" y="382371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g262c8089142_1_154"/>
          <p:cNvSpPr/>
          <p:nvPr/>
        </p:nvSpPr>
        <p:spPr>
          <a:xfrm>
            <a:off x="1482234" y="1841724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g262c8089142_1_154"/>
          <p:cNvSpPr/>
          <p:nvPr/>
        </p:nvSpPr>
        <p:spPr>
          <a:xfrm>
            <a:off x="5123691" y="4436423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g262c8089142_1_154"/>
          <p:cNvSpPr/>
          <p:nvPr/>
        </p:nvSpPr>
        <p:spPr>
          <a:xfrm>
            <a:off x="2083237" y="4566308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g262c8089142_1_154"/>
          <p:cNvSpPr/>
          <p:nvPr/>
        </p:nvSpPr>
        <p:spPr>
          <a:xfrm>
            <a:off x="557731" y="2465186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g262c8089142_1_154"/>
          <p:cNvSpPr/>
          <p:nvPr/>
        </p:nvSpPr>
        <p:spPr>
          <a:xfrm>
            <a:off x="597466" y="1516231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g262c8089142_1_154"/>
          <p:cNvSpPr/>
          <p:nvPr/>
        </p:nvSpPr>
        <p:spPr>
          <a:xfrm>
            <a:off x="5603519" y="3281183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g262c8089142_1_154"/>
          <p:cNvSpPr/>
          <p:nvPr/>
        </p:nvSpPr>
        <p:spPr>
          <a:xfrm>
            <a:off x="5789936" y="3279648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g262c8089142_1_154"/>
          <p:cNvSpPr/>
          <p:nvPr/>
        </p:nvSpPr>
        <p:spPr>
          <a:xfrm>
            <a:off x="5693668" y="3368286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g262c8089142_1_154"/>
          <p:cNvSpPr/>
          <p:nvPr/>
        </p:nvSpPr>
        <p:spPr>
          <a:xfrm>
            <a:off x="5782306" y="3518039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g262c8089142_1_154"/>
          <p:cNvSpPr/>
          <p:nvPr/>
        </p:nvSpPr>
        <p:spPr>
          <a:xfrm>
            <a:off x="5565319" y="3230747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g262c8089142_1_154"/>
          <p:cNvSpPr/>
          <p:nvPr/>
        </p:nvSpPr>
        <p:spPr>
          <a:xfrm>
            <a:off x="5565319" y="3730443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g262c8089142_1_154"/>
          <p:cNvSpPr/>
          <p:nvPr/>
        </p:nvSpPr>
        <p:spPr>
          <a:xfrm>
            <a:off x="5687550" y="1783656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g262c8089142_1_154"/>
          <p:cNvSpPr/>
          <p:nvPr/>
        </p:nvSpPr>
        <p:spPr>
          <a:xfrm>
            <a:off x="5820506" y="1783656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262c8089142_1_154"/>
          <p:cNvSpPr/>
          <p:nvPr/>
        </p:nvSpPr>
        <p:spPr>
          <a:xfrm>
            <a:off x="5984008" y="1783656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g262c8089142_1_154"/>
          <p:cNvSpPr/>
          <p:nvPr/>
        </p:nvSpPr>
        <p:spPr>
          <a:xfrm>
            <a:off x="1392085" y="382372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262c8089142_1_154"/>
          <p:cNvSpPr/>
          <p:nvPr/>
        </p:nvSpPr>
        <p:spPr>
          <a:xfrm>
            <a:off x="1499031" y="379324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g262c8089142_1_154"/>
          <p:cNvSpPr/>
          <p:nvPr/>
        </p:nvSpPr>
        <p:spPr>
          <a:xfrm>
            <a:off x="699853" y="901936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g262c8089142_1_154"/>
          <p:cNvSpPr/>
          <p:nvPr/>
        </p:nvSpPr>
        <p:spPr>
          <a:xfrm>
            <a:off x="848070" y="901936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g262c8089142_1_154"/>
          <p:cNvSpPr/>
          <p:nvPr/>
        </p:nvSpPr>
        <p:spPr>
          <a:xfrm>
            <a:off x="984074" y="901936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262c8089142_1_154"/>
          <p:cNvSpPr/>
          <p:nvPr/>
        </p:nvSpPr>
        <p:spPr>
          <a:xfrm>
            <a:off x="1225512" y="901936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g262c8089142_1_154"/>
          <p:cNvSpPr/>
          <p:nvPr/>
        </p:nvSpPr>
        <p:spPr>
          <a:xfrm>
            <a:off x="1926909" y="4384474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g262c8089142_1_154"/>
          <p:cNvSpPr/>
          <p:nvPr/>
        </p:nvSpPr>
        <p:spPr>
          <a:xfrm>
            <a:off x="2107232" y="4285135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g262c8089142_1_154"/>
          <p:cNvSpPr/>
          <p:nvPr/>
        </p:nvSpPr>
        <p:spPr>
          <a:xfrm>
            <a:off x="5716589" y="3987142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g262c8089142_1_154"/>
          <p:cNvSpPr txBox="1"/>
          <p:nvPr/>
        </p:nvSpPr>
        <p:spPr>
          <a:xfrm>
            <a:off x="6593800" y="1286538"/>
            <a:ext cx="24507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MUCHAS GRACIAS</a:t>
            </a:r>
            <a:endParaRPr sz="39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59" name="Google Shape;959;g262c8089142_1_154"/>
          <p:cNvSpPr txBox="1"/>
          <p:nvPr/>
        </p:nvSpPr>
        <p:spPr>
          <a:xfrm>
            <a:off x="6722125" y="2857475"/>
            <a:ext cx="228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Grupo 12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"/>
          <p:cNvSpPr txBox="1"/>
          <p:nvPr/>
        </p:nvSpPr>
        <p:spPr>
          <a:xfrm>
            <a:off x="4537021" y="25649"/>
            <a:ext cx="4559913" cy="8765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BASE DE DATOS</a:t>
            </a:r>
            <a:endParaRPr b="0" i="0" sz="30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02" name="Google Shape;302;p2"/>
          <p:cNvSpPr txBox="1"/>
          <p:nvPr>
            <p:ph idx="1" type="subTitle"/>
          </p:nvPr>
        </p:nvSpPr>
        <p:spPr>
          <a:xfrm>
            <a:off x="4478931" y="1001523"/>
            <a:ext cx="4564216" cy="39654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La base de datos fue elegida luego de realizar un análisis de los diferentes atributos que se iban a tener en cuenta en el presente proyecto para crear una estructura que tenga las siguientes características: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-3429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800"/>
              <a:t>SINTETICIDAD.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800"/>
              <a:t>EFICIENCIA.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800"/>
              <a:t>DISMINUCIÓN</a:t>
            </a:r>
            <a:r>
              <a:rPr lang="es" sz="1800"/>
              <a:t> DE REDUNDANCIA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800"/>
              <a:t>ESCALABILIDAD.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"/>
          <p:cNvSpPr txBox="1"/>
          <p:nvPr>
            <p:ph type="ctrTitle"/>
          </p:nvPr>
        </p:nvSpPr>
        <p:spPr>
          <a:xfrm>
            <a:off x="311700" y="391587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ESTRUCTURA DE LA BASE DE DATOS</a:t>
            </a:r>
            <a:endParaRPr/>
          </a:p>
        </p:txBody>
      </p:sp>
      <p:sp>
        <p:nvSpPr>
          <p:cNvPr id="308" name="Google Shape;308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9" name="Google Shape;309;p3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0" name="Google Shape;310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1" name="Google Shape;311;p3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2" name="Google Shape;312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3" name="Google Shape;313;p3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4" name="Google Shape;314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5" name="Google Shape;315;p3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6" name="Google Shape;316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7" name="Google Shape;317;p3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8" name="Google Shape;318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9" name="Google Shape;319;p3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0" name="Google Shape;320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About the Project</a:t>
            </a:r>
            <a:endParaRPr/>
          </a:p>
        </p:txBody>
      </p:sp>
      <p:sp>
        <p:nvSpPr>
          <p:cNvPr id="321" name="Google Shape;321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322" name="Google Shape;322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Goals</a:t>
            </a:r>
            <a:endParaRPr/>
          </a:p>
        </p:txBody>
      </p:sp>
      <p:sp>
        <p:nvSpPr>
          <p:cNvPr id="323" name="Google Shape;323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324" name="Google Shape;324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325" name="Google Shape;325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Our Team</a:t>
            </a:r>
            <a:endParaRPr/>
          </a:p>
        </p:txBody>
      </p:sp>
      <p:sp>
        <p:nvSpPr>
          <p:cNvPr id="326" name="Google Shape;326;p3"/>
          <p:cNvSpPr/>
          <p:nvPr/>
        </p:nvSpPr>
        <p:spPr>
          <a:xfrm>
            <a:off x="3597855" y="3835194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328" name="Google Shape;328;p3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3"/>
          <p:cNvSpPr/>
          <p:nvPr/>
        </p:nvSpPr>
        <p:spPr>
          <a:xfrm>
            <a:off x="3597844" y="2922788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338" name="Google Shape;338;p3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3"/>
          <p:cNvSpPr/>
          <p:nvPr/>
        </p:nvSpPr>
        <p:spPr>
          <a:xfrm>
            <a:off x="5109480" y="3832541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"/>
          <p:cNvSpPr/>
          <p:nvPr/>
        </p:nvSpPr>
        <p:spPr>
          <a:xfrm>
            <a:off x="5087875" y="2087844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7" name="Google Shape;34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51150"/>
            <a:ext cx="8520600" cy="3804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2c8089142_1_0"/>
          <p:cNvSpPr txBox="1"/>
          <p:nvPr>
            <p:ph type="ctrTitle"/>
          </p:nvPr>
        </p:nvSpPr>
        <p:spPr>
          <a:xfrm>
            <a:off x="311700" y="391587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CLASES NO </a:t>
            </a:r>
            <a:r>
              <a:rPr lang="es"/>
              <a:t>RELACIONADAS</a:t>
            </a:r>
            <a:endParaRPr/>
          </a:p>
        </p:txBody>
      </p:sp>
      <p:sp>
        <p:nvSpPr>
          <p:cNvPr id="353" name="Google Shape;353;g262c8089142_1_0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4" name="Google Shape;354;g262c8089142_1_0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5" name="Google Shape;355;g262c8089142_1_0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6" name="Google Shape;356;g262c8089142_1_0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7" name="Google Shape;357;g262c8089142_1_0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8" name="Google Shape;358;g262c8089142_1_0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9" name="Google Shape;359;g262c8089142_1_0"/>
          <p:cNvSpPr/>
          <p:nvPr/>
        </p:nvSpPr>
        <p:spPr>
          <a:xfrm>
            <a:off x="3597855" y="3835194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g262c8089142_1_0"/>
          <p:cNvGrpSpPr/>
          <p:nvPr/>
        </p:nvGrpSpPr>
        <p:grpSpPr>
          <a:xfrm>
            <a:off x="3597855" y="2015863"/>
            <a:ext cx="428915" cy="426116"/>
            <a:chOff x="6226275" y="3911538"/>
            <a:chExt cx="900325" cy="894450"/>
          </a:xfrm>
        </p:grpSpPr>
        <p:sp>
          <p:nvSpPr>
            <p:cNvPr id="361" name="Google Shape;361;g262c8089142_1_0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262c8089142_1_0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262c8089142_1_0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262c8089142_1_0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262c8089142_1_0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262c8089142_1_0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262c8089142_1_0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262c8089142_1_0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g262c8089142_1_0"/>
          <p:cNvSpPr/>
          <p:nvPr/>
        </p:nvSpPr>
        <p:spPr>
          <a:xfrm>
            <a:off x="3597844" y="2922788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" name="Google Shape;370;g262c8089142_1_0"/>
          <p:cNvGrpSpPr/>
          <p:nvPr/>
        </p:nvGrpSpPr>
        <p:grpSpPr>
          <a:xfrm>
            <a:off x="5109479" y="2921463"/>
            <a:ext cx="432964" cy="431586"/>
            <a:chOff x="5812000" y="2553488"/>
            <a:chExt cx="769850" cy="767400"/>
          </a:xfrm>
        </p:grpSpPr>
        <p:sp>
          <p:nvSpPr>
            <p:cNvPr id="371" name="Google Shape;371;g262c8089142_1_0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g262c8089142_1_0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262c8089142_1_0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262c8089142_1_0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262c8089142_1_0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262c8089142_1_0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g262c8089142_1_0"/>
          <p:cNvSpPr/>
          <p:nvPr/>
        </p:nvSpPr>
        <p:spPr>
          <a:xfrm>
            <a:off x="5109480" y="3832541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262c8089142_1_0"/>
          <p:cNvSpPr/>
          <p:nvPr/>
        </p:nvSpPr>
        <p:spPr>
          <a:xfrm>
            <a:off x="5087875" y="2087844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g262c8089142_1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0" name="Google Shape;380;g262c808914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13" y="1260838"/>
            <a:ext cx="543877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g262c8089142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950" y="117600"/>
            <a:ext cx="5291126" cy="49146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262c8089142_1_44"/>
          <p:cNvSpPr txBox="1"/>
          <p:nvPr/>
        </p:nvSpPr>
        <p:spPr>
          <a:xfrm>
            <a:off x="4200525" y="267900"/>
            <a:ext cx="3268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CLASES RELACIONADAS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FRAMEWORKS </a:t>
            </a:r>
            <a:endParaRPr/>
          </a:p>
        </p:txBody>
      </p:sp>
      <p:cxnSp>
        <p:nvCxnSpPr>
          <p:cNvPr id="392" name="Google Shape;392;p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3" name="Google Shape;3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0023" y="1798300"/>
            <a:ext cx="782935" cy="1103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0496" y="3240146"/>
            <a:ext cx="1072671" cy="1113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3452" y="2002467"/>
            <a:ext cx="1703518" cy="6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40496" y="1798300"/>
            <a:ext cx="1072671" cy="110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99330" y="1798300"/>
            <a:ext cx="1059404" cy="1033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60023" y="3240147"/>
            <a:ext cx="842141" cy="1100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22070" y="3004381"/>
            <a:ext cx="11049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99330" y="3240146"/>
            <a:ext cx="2501599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"/>
          <p:cNvSpPr txBox="1"/>
          <p:nvPr>
            <p:ph type="ctrTitle"/>
          </p:nvPr>
        </p:nvSpPr>
        <p:spPr>
          <a:xfrm>
            <a:off x="-844275" y="-69038"/>
            <a:ext cx="5683561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ESTRUCTURA HTML</a:t>
            </a:r>
            <a:endParaRPr/>
          </a:p>
        </p:txBody>
      </p:sp>
      <p:sp>
        <p:nvSpPr>
          <p:cNvPr id="406" name="Google Shape;406;p5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7" name="Google Shape;407;p5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8" name="Google Shape;408;p5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9" name="Google Shape;409;p5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0" name="Google Shape;410;p5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1" name="Google Shape;411;p5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2" name="Google Shape;412;p5"/>
          <p:cNvSpPr txBox="1"/>
          <p:nvPr>
            <p:ph idx="7" type="subTitle"/>
          </p:nvPr>
        </p:nvSpPr>
        <p:spPr>
          <a:xfrm>
            <a:off x="186288" y="873544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>
                <a:solidFill>
                  <a:schemeClr val="accent1"/>
                </a:solidFill>
              </a:rPr>
              <a:t>Se presenta la estructura acotada y los elementos que se utilizaron en el resto de la </a:t>
            </a:r>
            <a:r>
              <a:rPr lang="es">
                <a:solidFill>
                  <a:schemeClr val="accent1"/>
                </a:solidFill>
              </a:rPr>
              <a:t>estructura</a:t>
            </a:r>
            <a:r>
              <a:rPr lang="es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3" name="Google Shape;413;p5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4" name="Google Shape;414;p5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5" name="Google Shape;415;p5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6" name="Google Shape;416;p5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7" name="Google Shape;417;p5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8" name="Google Shape;418;p5"/>
          <p:cNvSpPr txBox="1"/>
          <p:nvPr>
            <p:ph idx="16" type="ctrTitle"/>
          </p:nvPr>
        </p:nvSpPr>
        <p:spPr>
          <a:xfrm>
            <a:off x="153288" y="826322"/>
            <a:ext cx="1119838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INDEX.HTML</a:t>
            </a:r>
            <a:endParaRPr/>
          </a:p>
        </p:txBody>
      </p:sp>
      <p:sp>
        <p:nvSpPr>
          <p:cNvPr id="419" name="Google Shape;419;p5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420" name="Google Shape;420;p5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Goals</a:t>
            </a:r>
            <a:endParaRPr/>
          </a:p>
        </p:txBody>
      </p:sp>
      <p:sp>
        <p:nvSpPr>
          <p:cNvPr id="421" name="Google Shape;421;p5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422" name="Google Shape;422;p5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423" name="Google Shape;423;p5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Our Team</a:t>
            </a:r>
            <a:endParaRPr/>
          </a:p>
        </p:txBody>
      </p:sp>
      <p:grpSp>
        <p:nvGrpSpPr>
          <p:cNvPr id="424" name="Google Shape;424;p5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425" name="Google Shape;425;p5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Google Shape;431;p5"/>
          <p:cNvSpPr/>
          <p:nvPr/>
        </p:nvSpPr>
        <p:spPr>
          <a:xfrm>
            <a:off x="5109480" y="3832541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"/>
          <p:cNvSpPr/>
          <p:nvPr/>
        </p:nvSpPr>
        <p:spPr>
          <a:xfrm>
            <a:off x="5087875" y="2087844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p5"/>
          <p:cNvCxnSpPr/>
          <p:nvPr/>
        </p:nvCxnSpPr>
        <p:spPr>
          <a:xfrm>
            <a:off x="270410" y="405903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4" name="Google Shape;4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79" y="1423265"/>
            <a:ext cx="2895600" cy="3556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4625" y="180254"/>
            <a:ext cx="4368647" cy="4888291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"/>
          <p:cNvSpPr txBox="1"/>
          <p:nvPr/>
        </p:nvSpPr>
        <p:spPr>
          <a:xfrm>
            <a:off x="2478613" y="619182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</a:pPr>
            <a:r>
              <a:rPr b="0" i="0" lang="es" sz="900" u="none" cap="none" strike="noStrike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Se presenta la estructura acotada y los elementos que se utilizaron en el resto de la estructura.</a:t>
            </a:r>
            <a:endParaRPr b="0" i="0" sz="900" u="none" cap="none" strike="noStrike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5"/>
          <p:cNvSpPr txBox="1"/>
          <p:nvPr/>
        </p:nvSpPr>
        <p:spPr>
          <a:xfrm>
            <a:off x="2420619" y="58259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DASHBOARD.HTML</a:t>
            </a:r>
            <a:endParaRPr b="0" i="0" sz="12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6"/>
          <p:cNvCxnSpPr/>
          <p:nvPr/>
        </p:nvCxnSpPr>
        <p:spPr>
          <a:xfrm>
            <a:off x="0" y="454917"/>
            <a:ext cx="9162000" cy="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3" name="Google Shape;443;p6"/>
          <p:cNvSpPr txBox="1"/>
          <p:nvPr>
            <p:ph idx="6" type="ctrTitle"/>
          </p:nvPr>
        </p:nvSpPr>
        <p:spPr>
          <a:xfrm>
            <a:off x="2445921" y="3"/>
            <a:ext cx="3628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lang="es"/>
              <a:t>THUNDER CLIENT</a:t>
            </a:r>
            <a:endParaRPr/>
          </a:p>
        </p:txBody>
      </p:sp>
      <p:pic>
        <p:nvPicPr>
          <p:cNvPr id="444" name="Google Shape;4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591" y="544828"/>
            <a:ext cx="8834811" cy="4514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Federico</dc:creator>
</cp:coreProperties>
</file>