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6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ink/ink7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8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64" r:id="rId3"/>
    <p:sldId id="265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983EA-C6FD-42C3-BBED-EEDB8EEC59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1DDD49-538A-410F-B841-2179A5994CA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The rise of sensors and measurement technologies has led to an explosion of time series data, rich in temporal information</a:t>
          </a:r>
          <a:r>
            <a:rPr lang="en-US" sz="1600" cap="none" dirty="0"/>
            <a:t>.</a:t>
          </a:r>
        </a:p>
      </dgm:t>
    </dgm:pt>
    <dgm:pt modelId="{26D83E37-B2DD-4ED4-8C68-00133BA2A3F0}" type="parTrans" cxnId="{FBC730C4-A6F1-45A4-AFE2-80E7DE640365}">
      <dgm:prSet/>
      <dgm:spPr/>
      <dgm:t>
        <a:bodyPr/>
        <a:lstStyle/>
        <a:p>
          <a:endParaRPr lang="en-US" sz="2400" dirty="0"/>
        </a:p>
      </dgm:t>
    </dgm:pt>
    <dgm:pt modelId="{DFAC5C9B-800F-46BC-8263-272F52A5F94D}" type="sibTrans" cxnId="{FBC730C4-A6F1-45A4-AFE2-80E7DE640365}">
      <dgm:prSet phldrT="01"/>
      <dgm:spPr/>
      <dgm:t>
        <a:bodyPr/>
        <a:lstStyle/>
        <a:p>
          <a:endParaRPr lang="en-US" sz="2400" dirty="0"/>
        </a:p>
      </dgm:t>
    </dgm:pt>
    <dgm:pt modelId="{3EE04921-9920-477A-B097-21235A255B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Energy time series forecasting (TSF) is critical due to the shift towards renewable energy and real-time trading.</a:t>
          </a:r>
        </a:p>
      </dgm:t>
    </dgm:pt>
    <dgm:pt modelId="{1D3F9F7A-7E57-454F-A43A-DAEB4C250400}" type="parTrans" cxnId="{7B2D3068-BDEF-4347-B7B6-72A191F40454}">
      <dgm:prSet/>
      <dgm:spPr/>
      <dgm:t>
        <a:bodyPr/>
        <a:lstStyle/>
        <a:p>
          <a:endParaRPr lang="en-US" sz="2400" dirty="0"/>
        </a:p>
      </dgm:t>
    </dgm:pt>
    <dgm:pt modelId="{D0E22C88-73D9-434B-A924-7615B72BC826}" type="sibTrans" cxnId="{7B2D3068-BDEF-4347-B7B6-72A191F40454}">
      <dgm:prSet phldrT="02"/>
      <dgm:spPr/>
      <dgm:t>
        <a:bodyPr/>
        <a:lstStyle/>
        <a:p>
          <a:endParaRPr lang="en-US" sz="2400" dirty="0"/>
        </a:p>
      </dgm:t>
    </dgm:pt>
    <dgm:pt modelId="{D002B7BB-4CD6-45C2-8EC0-F3B9EF96B8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Challenges include </a:t>
          </a:r>
        </a:p>
        <a:p>
          <a:pPr>
            <a:lnSpc>
              <a:spcPct val="100000"/>
            </a:lnSpc>
            <a:defRPr cap="all"/>
          </a:pPr>
          <a:r>
            <a:rPr lang="en-US" sz="1800" cap="none" dirty="0"/>
            <a:t>Statistical Violations ,</a:t>
          </a:r>
        </a:p>
        <a:p>
          <a:pPr>
            <a:lnSpc>
              <a:spcPct val="100000"/>
            </a:lnSpc>
            <a:defRPr cap="all"/>
          </a:pPr>
          <a:r>
            <a:rPr lang="en-US" sz="1800" cap="none" dirty="0"/>
            <a:t>High Uncertainty,</a:t>
          </a:r>
        </a:p>
        <a:p>
          <a:pPr>
            <a:lnSpc>
              <a:spcPct val="100000"/>
            </a:lnSpc>
            <a:defRPr cap="all"/>
          </a:pPr>
          <a:r>
            <a:rPr lang="en-US" sz="1800" cap="none" dirty="0"/>
            <a:t>Curse of Dimensionality</a:t>
          </a:r>
        </a:p>
      </dgm:t>
    </dgm:pt>
    <dgm:pt modelId="{3A97E4F1-580B-4F23-BD77-67E1BCC205DB}" type="parTrans" cxnId="{61972CB5-409D-4B26-9842-F98A02AFE974}">
      <dgm:prSet/>
      <dgm:spPr/>
      <dgm:t>
        <a:bodyPr/>
        <a:lstStyle/>
        <a:p>
          <a:endParaRPr lang="en-US" sz="2400" dirty="0"/>
        </a:p>
      </dgm:t>
    </dgm:pt>
    <dgm:pt modelId="{C546E548-53C4-4C62-99FA-B96257E667A2}" type="sibTrans" cxnId="{61972CB5-409D-4B26-9842-F98A02AFE974}">
      <dgm:prSet phldrT="03"/>
      <dgm:spPr/>
      <dgm:t>
        <a:bodyPr/>
        <a:lstStyle/>
        <a:p>
          <a:endParaRPr lang="en-US" sz="2400" dirty="0"/>
        </a:p>
      </dgm:t>
    </dgm:pt>
    <dgm:pt modelId="{65ABE733-20BD-4785-AD7C-4F03F1FB43F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Traditional models (</a:t>
          </a:r>
          <a:r>
            <a:rPr lang="en-US" sz="1800" cap="none" dirty="0" err="1"/>
            <a:t>e.G.</a:t>
          </a:r>
          <a:r>
            <a:rPr lang="en-US" sz="1800" cap="none" dirty="0"/>
            <a:t>, ARIMA) face limitations, while machine learning (ML) and deep learning (DL) have shown promise</a:t>
          </a:r>
          <a:r>
            <a:rPr lang="en-US" sz="1400" cap="none" dirty="0"/>
            <a:t>.</a:t>
          </a:r>
        </a:p>
      </dgm:t>
    </dgm:pt>
    <dgm:pt modelId="{3A158CC9-D46F-4CC9-9B0E-CF98F07CEAD2}" type="parTrans" cxnId="{5E7684B8-5481-43A7-8E63-53CC085D639A}">
      <dgm:prSet/>
      <dgm:spPr/>
      <dgm:t>
        <a:bodyPr/>
        <a:lstStyle/>
        <a:p>
          <a:endParaRPr lang="en-US" sz="2400" dirty="0"/>
        </a:p>
      </dgm:t>
    </dgm:pt>
    <dgm:pt modelId="{43B19DE4-32DA-48C8-BDEE-77100347D409}" type="sibTrans" cxnId="{5E7684B8-5481-43A7-8E63-53CC085D639A}">
      <dgm:prSet phldrT="04"/>
      <dgm:spPr/>
      <dgm:t>
        <a:bodyPr/>
        <a:lstStyle/>
        <a:p>
          <a:endParaRPr lang="en-US" sz="2400" dirty="0"/>
        </a:p>
      </dgm:t>
    </dgm:pt>
    <dgm:pt modelId="{D9D9DE69-3BB9-4DC4-B9A5-25BEA38E5D51}" type="pres">
      <dgm:prSet presAssocID="{A69983EA-C6FD-42C3-BBED-EEDB8EEC594A}" presName="root" presStyleCnt="0">
        <dgm:presLayoutVars>
          <dgm:dir/>
          <dgm:resizeHandles val="exact"/>
        </dgm:presLayoutVars>
      </dgm:prSet>
      <dgm:spPr/>
    </dgm:pt>
    <dgm:pt modelId="{0ECEF875-F9BE-4F94-8A01-87EAF0DFC894}" type="pres">
      <dgm:prSet presAssocID="{F61DDD49-538A-410F-B841-2179A5994CA5}" presName="compNode" presStyleCnt="0"/>
      <dgm:spPr/>
    </dgm:pt>
    <dgm:pt modelId="{F48B92B9-74CC-412F-873B-FE0DFBC77697}" type="pres">
      <dgm:prSet presAssocID="{F61DDD49-538A-410F-B841-2179A5994CA5}" presName="iconBgRect" presStyleLbl="bgShp" presStyleIdx="0" presStyleCnt="4"/>
      <dgm:spPr/>
    </dgm:pt>
    <dgm:pt modelId="{94452582-1F28-41C1-B267-573FFA9A1795}" type="pres">
      <dgm:prSet presAssocID="{F61DDD49-538A-410F-B841-2179A5994C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79E46E24-638F-4D7E-BF86-A51D86099E73}" type="pres">
      <dgm:prSet presAssocID="{F61DDD49-538A-410F-B841-2179A5994CA5}" presName="spaceRect" presStyleCnt="0"/>
      <dgm:spPr/>
    </dgm:pt>
    <dgm:pt modelId="{FB10B38C-5D88-47BE-BE09-DBB007549B5A}" type="pres">
      <dgm:prSet presAssocID="{F61DDD49-538A-410F-B841-2179A5994CA5}" presName="textRect" presStyleLbl="revTx" presStyleIdx="0" presStyleCnt="4">
        <dgm:presLayoutVars>
          <dgm:chMax val="1"/>
          <dgm:chPref val="1"/>
        </dgm:presLayoutVars>
      </dgm:prSet>
      <dgm:spPr/>
    </dgm:pt>
    <dgm:pt modelId="{4002A68E-75D3-42E6-9844-32A38DFD1C12}" type="pres">
      <dgm:prSet presAssocID="{DFAC5C9B-800F-46BC-8263-272F52A5F94D}" presName="sibTrans" presStyleCnt="0"/>
      <dgm:spPr/>
    </dgm:pt>
    <dgm:pt modelId="{7A088508-A814-4E41-829E-5F7913E5FEED}" type="pres">
      <dgm:prSet presAssocID="{3EE04921-9920-477A-B097-21235A255BAE}" presName="compNode" presStyleCnt="0"/>
      <dgm:spPr/>
    </dgm:pt>
    <dgm:pt modelId="{27F7A0EC-B1ED-4FCE-9F4F-1196ACCFD504}" type="pres">
      <dgm:prSet presAssocID="{3EE04921-9920-477A-B097-21235A255BAE}" presName="iconBgRect" presStyleLbl="bgShp" presStyleIdx="1" presStyleCnt="4"/>
      <dgm:spPr/>
    </dgm:pt>
    <dgm:pt modelId="{FAFD6DDE-ABA2-496B-99BE-35ECBB17D31D}" type="pres">
      <dgm:prSet presAssocID="{3EE04921-9920-477A-B097-21235A255B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F49A2310-86C2-45DE-8480-D5F956DC4554}" type="pres">
      <dgm:prSet presAssocID="{3EE04921-9920-477A-B097-21235A255BAE}" presName="spaceRect" presStyleCnt="0"/>
      <dgm:spPr/>
    </dgm:pt>
    <dgm:pt modelId="{73A988BA-F757-4AAA-AB6E-3B84EA6C29F1}" type="pres">
      <dgm:prSet presAssocID="{3EE04921-9920-477A-B097-21235A255BAE}" presName="textRect" presStyleLbl="revTx" presStyleIdx="1" presStyleCnt="4">
        <dgm:presLayoutVars>
          <dgm:chMax val="1"/>
          <dgm:chPref val="1"/>
        </dgm:presLayoutVars>
      </dgm:prSet>
      <dgm:spPr/>
    </dgm:pt>
    <dgm:pt modelId="{2A8DFFD7-EC83-407A-99C9-B6CEE271EA59}" type="pres">
      <dgm:prSet presAssocID="{D0E22C88-73D9-434B-A924-7615B72BC826}" presName="sibTrans" presStyleCnt="0"/>
      <dgm:spPr/>
    </dgm:pt>
    <dgm:pt modelId="{7AE5AF8C-4053-4454-8733-20789A1701E6}" type="pres">
      <dgm:prSet presAssocID="{D002B7BB-4CD6-45C2-8EC0-F3B9EF96B8EF}" presName="compNode" presStyleCnt="0"/>
      <dgm:spPr/>
    </dgm:pt>
    <dgm:pt modelId="{85107989-A125-49E4-976F-BB6AEC56E21B}" type="pres">
      <dgm:prSet presAssocID="{D002B7BB-4CD6-45C2-8EC0-F3B9EF96B8EF}" presName="iconBgRect" presStyleLbl="bgShp" presStyleIdx="2" presStyleCnt="4"/>
      <dgm:spPr/>
    </dgm:pt>
    <dgm:pt modelId="{F4734861-96BD-45E3-BACA-01CDAC7F96C5}" type="pres">
      <dgm:prSet presAssocID="{D002B7BB-4CD6-45C2-8EC0-F3B9EF96B8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FCFD29E0-FCFB-4DAB-84E5-488B6D877290}" type="pres">
      <dgm:prSet presAssocID="{D002B7BB-4CD6-45C2-8EC0-F3B9EF96B8EF}" presName="spaceRect" presStyleCnt="0"/>
      <dgm:spPr/>
    </dgm:pt>
    <dgm:pt modelId="{3B9CCE82-8A15-4A2E-A4FE-BB5CED8A9CC4}" type="pres">
      <dgm:prSet presAssocID="{D002B7BB-4CD6-45C2-8EC0-F3B9EF96B8EF}" presName="textRect" presStyleLbl="revTx" presStyleIdx="2" presStyleCnt="4">
        <dgm:presLayoutVars>
          <dgm:chMax val="1"/>
          <dgm:chPref val="1"/>
        </dgm:presLayoutVars>
      </dgm:prSet>
      <dgm:spPr/>
    </dgm:pt>
    <dgm:pt modelId="{BECA2E53-F347-4FCE-9000-9EC314B1AEAA}" type="pres">
      <dgm:prSet presAssocID="{C546E548-53C4-4C62-99FA-B96257E667A2}" presName="sibTrans" presStyleCnt="0"/>
      <dgm:spPr/>
    </dgm:pt>
    <dgm:pt modelId="{B39BE43A-5DC7-4579-9D30-253CDAF4FFC8}" type="pres">
      <dgm:prSet presAssocID="{65ABE733-20BD-4785-AD7C-4F03F1FB43F7}" presName="compNode" presStyleCnt="0"/>
      <dgm:spPr/>
    </dgm:pt>
    <dgm:pt modelId="{B219A556-DD9D-4CCF-AAB9-8F766D761ECC}" type="pres">
      <dgm:prSet presAssocID="{65ABE733-20BD-4785-AD7C-4F03F1FB43F7}" presName="iconBgRect" presStyleLbl="bgShp" presStyleIdx="3" presStyleCnt="4"/>
      <dgm:spPr/>
    </dgm:pt>
    <dgm:pt modelId="{CFAA95F1-32BF-49C3-9901-C4EB356CE41E}" type="pres">
      <dgm:prSet presAssocID="{65ABE733-20BD-4785-AD7C-4F03F1FB43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59FEA8D-4957-472E-85BB-513AD23DD955}" type="pres">
      <dgm:prSet presAssocID="{65ABE733-20BD-4785-AD7C-4F03F1FB43F7}" presName="spaceRect" presStyleCnt="0"/>
      <dgm:spPr/>
    </dgm:pt>
    <dgm:pt modelId="{65143FE0-6339-4902-AE4F-7A4FFF8B94CE}" type="pres">
      <dgm:prSet presAssocID="{65ABE733-20BD-4785-AD7C-4F03F1FB43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5CCD3E-31C6-495D-BC08-CE45407BB604}" type="presOf" srcId="{65ABE733-20BD-4785-AD7C-4F03F1FB43F7}" destId="{65143FE0-6339-4902-AE4F-7A4FFF8B94CE}" srcOrd="0" destOrd="0" presId="urn:microsoft.com/office/officeart/2018/5/layout/IconCircleLabelList"/>
    <dgm:cxn modelId="{6175E865-065E-418A-995E-77903B5586B6}" type="presOf" srcId="{A69983EA-C6FD-42C3-BBED-EEDB8EEC594A}" destId="{D9D9DE69-3BB9-4DC4-B9A5-25BEA38E5D51}" srcOrd="0" destOrd="0" presId="urn:microsoft.com/office/officeart/2018/5/layout/IconCircleLabelList"/>
    <dgm:cxn modelId="{7B2D3068-BDEF-4347-B7B6-72A191F40454}" srcId="{A69983EA-C6FD-42C3-BBED-EEDB8EEC594A}" destId="{3EE04921-9920-477A-B097-21235A255BAE}" srcOrd="1" destOrd="0" parTransId="{1D3F9F7A-7E57-454F-A43A-DAEB4C250400}" sibTransId="{D0E22C88-73D9-434B-A924-7615B72BC826}"/>
    <dgm:cxn modelId="{D31D0753-0E53-43B7-AF45-6A47EC65D85C}" type="presOf" srcId="{3EE04921-9920-477A-B097-21235A255BAE}" destId="{73A988BA-F757-4AAA-AB6E-3B84EA6C29F1}" srcOrd="0" destOrd="0" presId="urn:microsoft.com/office/officeart/2018/5/layout/IconCircleLabelList"/>
    <dgm:cxn modelId="{5AD892B4-6E68-4C84-9E6C-A3574940FCB1}" type="presOf" srcId="{F61DDD49-538A-410F-B841-2179A5994CA5}" destId="{FB10B38C-5D88-47BE-BE09-DBB007549B5A}" srcOrd="0" destOrd="0" presId="urn:microsoft.com/office/officeart/2018/5/layout/IconCircleLabelList"/>
    <dgm:cxn modelId="{61972CB5-409D-4B26-9842-F98A02AFE974}" srcId="{A69983EA-C6FD-42C3-BBED-EEDB8EEC594A}" destId="{D002B7BB-4CD6-45C2-8EC0-F3B9EF96B8EF}" srcOrd="2" destOrd="0" parTransId="{3A97E4F1-580B-4F23-BD77-67E1BCC205DB}" sibTransId="{C546E548-53C4-4C62-99FA-B96257E667A2}"/>
    <dgm:cxn modelId="{5E7684B8-5481-43A7-8E63-53CC085D639A}" srcId="{A69983EA-C6FD-42C3-BBED-EEDB8EEC594A}" destId="{65ABE733-20BD-4785-AD7C-4F03F1FB43F7}" srcOrd="3" destOrd="0" parTransId="{3A158CC9-D46F-4CC9-9B0E-CF98F07CEAD2}" sibTransId="{43B19DE4-32DA-48C8-BDEE-77100347D409}"/>
    <dgm:cxn modelId="{FBC730C4-A6F1-45A4-AFE2-80E7DE640365}" srcId="{A69983EA-C6FD-42C3-BBED-EEDB8EEC594A}" destId="{F61DDD49-538A-410F-B841-2179A5994CA5}" srcOrd="0" destOrd="0" parTransId="{26D83E37-B2DD-4ED4-8C68-00133BA2A3F0}" sibTransId="{DFAC5C9B-800F-46BC-8263-272F52A5F94D}"/>
    <dgm:cxn modelId="{AD503ADB-9B6E-476E-A383-E55733A4D11E}" type="presOf" srcId="{D002B7BB-4CD6-45C2-8EC0-F3B9EF96B8EF}" destId="{3B9CCE82-8A15-4A2E-A4FE-BB5CED8A9CC4}" srcOrd="0" destOrd="0" presId="urn:microsoft.com/office/officeart/2018/5/layout/IconCircleLabelList"/>
    <dgm:cxn modelId="{0C8E9E2B-D62C-4112-9C1D-E7DC735DB078}" type="presParOf" srcId="{D9D9DE69-3BB9-4DC4-B9A5-25BEA38E5D51}" destId="{0ECEF875-F9BE-4F94-8A01-87EAF0DFC894}" srcOrd="0" destOrd="0" presId="urn:microsoft.com/office/officeart/2018/5/layout/IconCircleLabelList"/>
    <dgm:cxn modelId="{80AB020E-7406-49A5-BAFB-F182A813A03A}" type="presParOf" srcId="{0ECEF875-F9BE-4F94-8A01-87EAF0DFC894}" destId="{F48B92B9-74CC-412F-873B-FE0DFBC77697}" srcOrd="0" destOrd="0" presId="urn:microsoft.com/office/officeart/2018/5/layout/IconCircleLabelList"/>
    <dgm:cxn modelId="{3C6EEBE7-980F-4B17-998F-D5BDF9CD4CF4}" type="presParOf" srcId="{0ECEF875-F9BE-4F94-8A01-87EAF0DFC894}" destId="{94452582-1F28-41C1-B267-573FFA9A1795}" srcOrd="1" destOrd="0" presId="urn:microsoft.com/office/officeart/2018/5/layout/IconCircleLabelList"/>
    <dgm:cxn modelId="{09147F7B-91B5-4F9A-85A1-0A3746FB5727}" type="presParOf" srcId="{0ECEF875-F9BE-4F94-8A01-87EAF0DFC894}" destId="{79E46E24-638F-4D7E-BF86-A51D86099E73}" srcOrd="2" destOrd="0" presId="urn:microsoft.com/office/officeart/2018/5/layout/IconCircleLabelList"/>
    <dgm:cxn modelId="{FF9F501F-2E17-438B-BEA2-DFD3AD5E51C4}" type="presParOf" srcId="{0ECEF875-F9BE-4F94-8A01-87EAF0DFC894}" destId="{FB10B38C-5D88-47BE-BE09-DBB007549B5A}" srcOrd="3" destOrd="0" presId="urn:microsoft.com/office/officeart/2018/5/layout/IconCircleLabelList"/>
    <dgm:cxn modelId="{A3D20B3E-1EB6-48DF-B2F4-FC5A78675546}" type="presParOf" srcId="{D9D9DE69-3BB9-4DC4-B9A5-25BEA38E5D51}" destId="{4002A68E-75D3-42E6-9844-32A38DFD1C12}" srcOrd="1" destOrd="0" presId="urn:microsoft.com/office/officeart/2018/5/layout/IconCircleLabelList"/>
    <dgm:cxn modelId="{474A39E5-298A-4CDC-BC4E-0134D23BEDD5}" type="presParOf" srcId="{D9D9DE69-3BB9-4DC4-B9A5-25BEA38E5D51}" destId="{7A088508-A814-4E41-829E-5F7913E5FEED}" srcOrd="2" destOrd="0" presId="urn:microsoft.com/office/officeart/2018/5/layout/IconCircleLabelList"/>
    <dgm:cxn modelId="{00D18B00-64B5-4D82-970E-ED757C73A41F}" type="presParOf" srcId="{7A088508-A814-4E41-829E-5F7913E5FEED}" destId="{27F7A0EC-B1ED-4FCE-9F4F-1196ACCFD504}" srcOrd="0" destOrd="0" presId="urn:microsoft.com/office/officeart/2018/5/layout/IconCircleLabelList"/>
    <dgm:cxn modelId="{27ECF191-BCF5-4578-B083-D0F338F2532C}" type="presParOf" srcId="{7A088508-A814-4E41-829E-5F7913E5FEED}" destId="{FAFD6DDE-ABA2-496B-99BE-35ECBB17D31D}" srcOrd="1" destOrd="0" presId="urn:microsoft.com/office/officeart/2018/5/layout/IconCircleLabelList"/>
    <dgm:cxn modelId="{74ED014A-3665-43F7-A7FE-DD683A8BCC10}" type="presParOf" srcId="{7A088508-A814-4E41-829E-5F7913E5FEED}" destId="{F49A2310-86C2-45DE-8480-D5F956DC4554}" srcOrd="2" destOrd="0" presId="urn:microsoft.com/office/officeart/2018/5/layout/IconCircleLabelList"/>
    <dgm:cxn modelId="{1AF349FE-3519-4E01-BC7F-3FFC1D4D5A11}" type="presParOf" srcId="{7A088508-A814-4E41-829E-5F7913E5FEED}" destId="{73A988BA-F757-4AAA-AB6E-3B84EA6C29F1}" srcOrd="3" destOrd="0" presId="urn:microsoft.com/office/officeart/2018/5/layout/IconCircleLabelList"/>
    <dgm:cxn modelId="{7FA29B91-26C1-4906-A85F-E49A4FE42F1F}" type="presParOf" srcId="{D9D9DE69-3BB9-4DC4-B9A5-25BEA38E5D51}" destId="{2A8DFFD7-EC83-407A-99C9-B6CEE271EA59}" srcOrd="3" destOrd="0" presId="urn:microsoft.com/office/officeart/2018/5/layout/IconCircleLabelList"/>
    <dgm:cxn modelId="{B242EEF1-B0C3-4742-8B2D-A0015A2495D4}" type="presParOf" srcId="{D9D9DE69-3BB9-4DC4-B9A5-25BEA38E5D51}" destId="{7AE5AF8C-4053-4454-8733-20789A1701E6}" srcOrd="4" destOrd="0" presId="urn:microsoft.com/office/officeart/2018/5/layout/IconCircleLabelList"/>
    <dgm:cxn modelId="{B77D2BF0-BBB0-48EF-8244-740E6111CD19}" type="presParOf" srcId="{7AE5AF8C-4053-4454-8733-20789A1701E6}" destId="{85107989-A125-49E4-976F-BB6AEC56E21B}" srcOrd="0" destOrd="0" presId="urn:microsoft.com/office/officeart/2018/5/layout/IconCircleLabelList"/>
    <dgm:cxn modelId="{3CCB156F-7148-4EC4-9AFA-DCAD86F9E6FB}" type="presParOf" srcId="{7AE5AF8C-4053-4454-8733-20789A1701E6}" destId="{F4734861-96BD-45E3-BACA-01CDAC7F96C5}" srcOrd="1" destOrd="0" presId="urn:microsoft.com/office/officeart/2018/5/layout/IconCircleLabelList"/>
    <dgm:cxn modelId="{676A3DCB-779B-4D93-8CBD-3DD2E082CCF1}" type="presParOf" srcId="{7AE5AF8C-4053-4454-8733-20789A1701E6}" destId="{FCFD29E0-FCFB-4DAB-84E5-488B6D877290}" srcOrd="2" destOrd="0" presId="urn:microsoft.com/office/officeart/2018/5/layout/IconCircleLabelList"/>
    <dgm:cxn modelId="{A6D7FBFD-92C1-47A4-B413-FD0FEE490531}" type="presParOf" srcId="{7AE5AF8C-4053-4454-8733-20789A1701E6}" destId="{3B9CCE82-8A15-4A2E-A4FE-BB5CED8A9CC4}" srcOrd="3" destOrd="0" presId="urn:microsoft.com/office/officeart/2018/5/layout/IconCircleLabelList"/>
    <dgm:cxn modelId="{90AF2184-9528-44D8-95A6-40014D315CFF}" type="presParOf" srcId="{D9D9DE69-3BB9-4DC4-B9A5-25BEA38E5D51}" destId="{BECA2E53-F347-4FCE-9000-9EC314B1AEAA}" srcOrd="5" destOrd="0" presId="urn:microsoft.com/office/officeart/2018/5/layout/IconCircleLabelList"/>
    <dgm:cxn modelId="{65AE66BB-BEAC-4205-AF05-62BAB7801F7F}" type="presParOf" srcId="{D9D9DE69-3BB9-4DC4-B9A5-25BEA38E5D51}" destId="{B39BE43A-5DC7-4579-9D30-253CDAF4FFC8}" srcOrd="6" destOrd="0" presId="urn:microsoft.com/office/officeart/2018/5/layout/IconCircleLabelList"/>
    <dgm:cxn modelId="{CD3A5362-A676-41A9-8729-66465B7A7D84}" type="presParOf" srcId="{B39BE43A-5DC7-4579-9D30-253CDAF4FFC8}" destId="{B219A556-DD9D-4CCF-AAB9-8F766D761ECC}" srcOrd="0" destOrd="0" presId="urn:microsoft.com/office/officeart/2018/5/layout/IconCircleLabelList"/>
    <dgm:cxn modelId="{B231D113-8453-493D-AC14-9C883D4886FC}" type="presParOf" srcId="{B39BE43A-5DC7-4579-9D30-253CDAF4FFC8}" destId="{CFAA95F1-32BF-49C3-9901-C4EB356CE41E}" srcOrd="1" destOrd="0" presId="urn:microsoft.com/office/officeart/2018/5/layout/IconCircleLabelList"/>
    <dgm:cxn modelId="{ECE38B60-673F-4F01-911D-DFA02BDE0422}" type="presParOf" srcId="{B39BE43A-5DC7-4579-9D30-253CDAF4FFC8}" destId="{759FEA8D-4957-472E-85BB-513AD23DD955}" srcOrd="2" destOrd="0" presId="urn:microsoft.com/office/officeart/2018/5/layout/IconCircleLabelList"/>
    <dgm:cxn modelId="{5D69D12F-2A01-4A7C-9CCA-832D2D50774E}" type="presParOf" srcId="{B39BE43A-5DC7-4579-9D30-253CDAF4FFC8}" destId="{65143FE0-6339-4902-AE4F-7A4FFF8B94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3770E-0B11-4752-8ABB-7967B07AAF9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DD9CD5-9CD7-42A3-B5CD-6BEA6C270C53}">
      <dgm:prSet custT="1"/>
      <dgm:spPr/>
      <dgm:t>
        <a:bodyPr/>
        <a:lstStyle/>
        <a:p>
          <a:r>
            <a:rPr lang="en-US" sz="1800" dirty="0"/>
            <a:t>Electrical Energy Consumption</a:t>
          </a:r>
        </a:p>
      </dgm:t>
    </dgm:pt>
    <dgm:pt modelId="{F0E16233-B309-4397-9DEC-FAFE6281466C}" type="parTrans" cxnId="{0EF12027-0F9E-48CB-BE42-80CCE45E965F}">
      <dgm:prSet/>
      <dgm:spPr/>
      <dgm:t>
        <a:bodyPr/>
        <a:lstStyle/>
        <a:p>
          <a:endParaRPr lang="en-US"/>
        </a:p>
      </dgm:t>
    </dgm:pt>
    <dgm:pt modelId="{531D0366-08F2-424D-B319-456E307F7B7B}" type="sibTrans" cxnId="{0EF12027-0F9E-48CB-BE42-80CCE45E965F}">
      <dgm:prSet/>
      <dgm:spPr/>
      <dgm:t>
        <a:bodyPr/>
        <a:lstStyle/>
        <a:p>
          <a:endParaRPr lang="en-US"/>
        </a:p>
      </dgm:t>
    </dgm:pt>
    <dgm:pt modelId="{E275A271-4B11-4028-8738-240250F741E6}">
      <dgm:prSet custT="1"/>
      <dgm:spPr/>
      <dgm:t>
        <a:bodyPr/>
        <a:lstStyle/>
        <a:p>
          <a:r>
            <a:rPr lang="en-US" sz="1800" dirty="0"/>
            <a:t>Natural Gas Consumption </a:t>
          </a:r>
        </a:p>
      </dgm:t>
    </dgm:pt>
    <dgm:pt modelId="{EA7FE91D-082F-46D6-BEFC-482AA5C49C33}" type="parTrans" cxnId="{5B4D1FF5-4C47-40D9-86B3-AD5FBA5C7EC0}">
      <dgm:prSet/>
      <dgm:spPr/>
      <dgm:t>
        <a:bodyPr/>
        <a:lstStyle/>
        <a:p>
          <a:endParaRPr lang="en-US"/>
        </a:p>
      </dgm:t>
    </dgm:pt>
    <dgm:pt modelId="{2E2F6A25-0872-4713-ADE8-0E1DF41B2109}" type="sibTrans" cxnId="{5B4D1FF5-4C47-40D9-86B3-AD5FBA5C7EC0}">
      <dgm:prSet/>
      <dgm:spPr/>
      <dgm:t>
        <a:bodyPr/>
        <a:lstStyle/>
        <a:p>
          <a:endParaRPr lang="en-US"/>
        </a:p>
      </dgm:t>
    </dgm:pt>
    <dgm:pt modelId="{82A3E596-FEFF-4785-AF93-96474FE695FE}">
      <dgm:prSet custT="1"/>
      <dgm:spPr/>
      <dgm:t>
        <a:bodyPr/>
        <a:lstStyle/>
        <a:p>
          <a:r>
            <a:rPr lang="en-US" sz="1800" dirty="0"/>
            <a:t>Household Load Forecasting</a:t>
          </a:r>
        </a:p>
      </dgm:t>
    </dgm:pt>
    <dgm:pt modelId="{3B42532B-FA74-4BC0-8712-AFA183FBC4EA}" type="parTrans" cxnId="{1A5DEE9B-2AE5-4910-BE34-29FEB00A9973}">
      <dgm:prSet/>
      <dgm:spPr/>
      <dgm:t>
        <a:bodyPr/>
        <a:lstStyle/>
        <a:p>
          <a:endParaRPr lang="en-US"/>
        </a:p>
      </dgm:t>
    </dgm:pt>
    <dgm:pt modelId="{1759A591-EC9B-4111-9184-06979CB57A7A}" type="sibTrans" cxnId="{1A5DEE9B-2AE5-4910-BE34-29FEB00A9973}">
      <dgm:prSet/>
      <dgm:spPr/>
      <dgm:t>
        <a:bodyPr/>
        <a:lstStyle/>
        <a:p>
          <a:endParaRPr lang="en-US"/>
        </a:p>
      </dgm:t>
    </dgm:pt>
    <dgm:pt modelId="{65F9EAD9-EB59-4F09-99B3-0059E0348FB3}" type="pres">
      <dgm:prSet presAssocID="{9D73770E-0B11-4752-8ABB-7967B07AAF9A}" presName="outerComposite" presStyleCnt="0">
        <dgm:presLayoutVars>
          <dgm:chMax val="5"/>
          <dgm:dir/>
          <dgm:resizeHandles val="exact"/>
        </dgm:presLayoutVars>
      </dgm:prSet>
      <dgm:spPr/>
    </dgm:pt>
    <dgm:pt modelId="{D599A383-F053-40AA-BDF6-8846F45B75B9}" type="pres">
      <dgm:prSet presAssocID="{9D73770E-0B11-4752-8ABB-7967B07AAF9A}" presName="dummyMaxCanvas" presStyleCnt="0">
        <dgm:presLayoutVars/>
      </dgm:prSet>
      <dgm:spPr/>
    </dgm:pt>
    <dgm:pt modelId="{EAD4B7B0-B5A7-43AD-8770-9D61FFD50488}" type="pres">
      <dgm:prSet presAssocID="{9D73770E-0B11-4752-8ABB-7967B07AAF9A}" presName="ThreeNodes_1" presStyleLbl="node1" presStyleIdx="0" presStyleCnt="3">
        <dgm:presLayoutVars>
          <dgm:bulletEnabled val="1"/>
        </dgm:presLayoutVars>
      </dgm:prSet>
      <dgm:spPr/>
    </dgm:pt>
    <dgm:pt modelId="{C296446E-E120-4899-A6CB-BC66E3487CAC}" type="pres">
      <dgm:prSet presAssocID="{9D73770E-0B11-4752-8ABB-7967B07AAF9A}" presName="ThreeNodes_2" presStyleLbl="node1" presStyleIdx="1" presStyleCnt="3">
        <dgm:presLayoutVars>
          <dgm:bulletEnabled val="1"/>
        </dgm:presLayoutVars>
      </dgm:prSet>
      <dgm:spPr/>
    </dgm:pt>
    <dgm:pt modelId="{EDB747CC-7B7C-4552-A688-99F356B11416}" type="pres">
      <dgm:prSet presAssocID="{9D73770E-0B11-4752-8ABB-7967B07AAF9A}" presName="ThreeNodes_3" presStyleLbl="node1" presStyleIdx="2" presStyleCnt="3">
        <dgm:presLayoutVars>
          <dgm:bulletEnabled val="1"/>
        </dgm:presLayoutVars>
      </dgm:prSet>
      <dgm:spPr/>
    </dgm:pt>
    <dgm:pt modelId="{FDAD4898-24D3-4578-A683-F2E2A09AFF2B}" type="pres">
      <dgm:prSet presAssocID="{9D73770E-0B11-4752-8ABB-7967B07AAF9A}" presName="ThreeConn_1-2" presStyleLbl="fgAccFollowNode1" presStyleIdx="0" presStyleCnt="2">
        <dgm:presLayoutVars>
          <dgm:bulletEnabled val="1"/>
        </dgm:presLayoutVars>
      </dgm:prSet>
      <dgm:spPr/>
    </dgm:pt>
    <dgm:pt modelId="{49A5B920-247C-4240-8121-9ADDB514EEE2}" type="pres">
      <dgm:prSet presAssocID="{9D73770E-0B11-4752-8ABB-7967B07AAF9A}" presName="ThreeConn_2-3" presStyleLbl="fgAccFollowNode1" presStyleIdx="1" presStyleCnt="2">
        <dgm:presLayoutVars>
          <dgm:bulletEnabled val="1"/>
        </dgm:presLayoutVars>
      </dgm:prSet>
      <dgm:spPr/>
    </dgm:pt>
    <dgm:pt modelId="{252377F9-5304-4EF9-8F91-99B6A8CAA599}" type="pres">
      <dgm:prSet presAssocID="{9D73770E-0B11-4752-8ABB-7967B07AAF9A}" presName="ThreeNodes_1_text" presStyleLbl="node1" presStyleIdx="2" presStyleCnt="3">
        <dgm:presLayoutVars>
          <dgm:bulletEnabled val="1"/>
        </dgm:presLayoutVars>
      </dgm:prSet>
      <dgm:spPr/>
    </dgm:pt>
    <dgm:pt modelId="{768846E7-ECCF-4CF2-8E6B-3B7512317A50}" type="pres">
      <dgm:prSet presAssocID="{9D73770E-0B11-4752-8ABB-7967B07AAF9A}" presName="ThreeNodes_2_text" presStyleLbl="node1" presStyleIdx="2" presStyleCnt="3">
        <dgm:presLayoutVars>
          <dgm:bulletEnabled val="1"/>
        </dgm:presLayoutVars>
      </dgm:prSet>
      <dgm:spPr/>
    </dgm:pt>
    <dgm:pt modelId="{70F650EA-D314-4F20-9D48-B9ECCD01D6E5}" type="pres">
      <dgm:prSet presAssocID="{9D73770E-0B11-4752-8ABB-7967B07AAF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8EE751A-C32A-4CA7-88F2-CEF1A5FCC92B}" type="presOf" srcId="{05DD9CD5-9CD7-42A3-B5CD-6BEA6C270C53}" destId="{252377F9-5304-4EF9-8F91-99B6A8CAA599}" srcOrd="1" destOrd="0" presId="urn:microsoft.com/office/officeart/2005/8/layout/vProcess5"/>
    <dgm:cxn modelId="{0EF12027-0F9E-48CB-BE42-80CCE45E965F}" srcId="{9D73770E-0B11-4752-8ABB-7967B07AAF9A}" destId="{05DD9CD5-9CD7-42A3-B5CD-6BEA6C270C53}" srcOrd="0" destOrd="0" parTransId="{F0E16233-B309-4397-9DEC-FAFE6281466C}" sibTransId="{531D0366-08F2-424D-B319-456E307F7B7B}"/>
    <dgm:cxn modelId="{25BE2E5B-2406-4161-AD08-DF3C41CF5E65}" type="presOf" srcId="{2E2F6A25-0872-4713-ADE8-0E1DF41B2109}" destId="{49A5B920-247C-4240-8121-9ADDB514EEE2}" srcOrd="0" destOrd="0" presId="urn:microsoft.com/office/officeart/2005/8/layout/vProcess5"/>
    <dgm:cxn modelId="{04E9D85D-1310-43FB-BC05-77DC5DE28800}" type="presOf" srcId="{82A3E596-FEFF-4785-AF93-96474FE695FE}" destId="{EDB747CC-7B7C-4552-A688-99F356B11416}" srcOrd="0" destOrd="0" presId="urn:microsoft.com/office/officeart/2005/8/layout/vProcess5"/>
    <dgm:cxn modelId="{956B8643-CC56-496E-9BD2-015CEADFC3BE}" type="presOf" srcId="{E275A271-4B11-4028-8738-240250F741E6}" destId="{C296446E-E120-4899-A6CB-BC66E3487CAC}" srcOrd="0" destOrd="0" presId="urn:microsoft.com/office/officeart/2005/8/layout/vProcess5"/>
    <dgm:cxn modelId="{D4E26367-27C0-4D5E-BE69-6494BA8F441F}" type="presOf" srcId="{531D0366-08F2-424D-B319-456E307F7B7B}" destId="{FDAD4898-24D3-4578-A683-F2E2A09AFF2B}" srcOrd="0" destOrd="0" presId="urn:microsoft.com/office/officeart/2005/8/layout/vProcess5"/>
    <dgm:cxn modelId="{7DEA8756-8B0E-4175-A0AB-5ED313B4F7BA}" type="presOf" srcId="{82A3E596-FEFF-4785-AF93-96474FE695FE}" destId="{70F650EA-D314-4F20-9D48-B9ECCD01D6E5}" srcOrd="1" destOrd="0" presId="urn:microsoft.com/office/officeart/2005/8/layout/vProcess5"/>
    <dgm:cxn modelId="{1A5DEE9B-2AE5-4910-BE34-29FEB00A9973}" srcId="{9D73770E-0B11-4752-8ABB-7967B07AAF9A}" destId="{82A3E596-FEFF-4785-AF93-96474FE695FE}" srcOrd="2" destOrd="0" parTransId="{3B42532B-FA74-4BC0-8712-AFA183FBC4EA}" sibTransId="{1759A591-EC9B-4111-9184-06979CB57A7A}"/>
    <dgm:cxn modelId="{92817D9E-22B7-487B-8785-4C18BCBD8856}" type="presOf" srcId="{9D73770E-0B11-4752-8ABB-7967B07AAF9A}" destId="{65F9EAD9-EB59-4F09-99B3-0059E0348FB3}" srcOrd="0" destOrd="0" presId="urn:microsoft.com/office/officeart/2005/8/layout/vProcess5"/>
    <dgm:cxn modelId="{AB3620CE-EB85-41D1-9681-9D3D66C2E70A}" type="presOf" srcId="{05DD9CD5-9CD7-42A3-B5CD-6BEA6C270C53}" destId="{EAD4B7B0-B5A7-43AD-8770-9D61FFD50488}" srcOrd="0" destOrd="0" presId="urn:microsoft.com/office/officeart/2005/8/layout/vProcess5"/>
    <dgm:cxn modelId="{D06537DE-7E31-44ED-8807-97AD2A692A12}" type="presOf" srcId="{E275A271-4B11-4028-8738-240250F741E6}" destId="{768846E7-ECCF-4CF2-8E6B-3B7512317A50}" srcOrd="1" destOrd="0" presId="urn:microsoft.com/office/officeart/2005/8/layout/vProcess5"/>
    <dgm:cxn modelId="{5B4D1FF5-4C47-40D9-86B3-AD5FBA5C7EC0}" srcId="{9D73770E-0B11-4752-8ABB-7967B07AAF9A}" destId="{E275A271-4B11-4028-8738-240250F741E6}" srcOrd="1" destOrd="0" parTransId="{EA7FE91D-082F-46D6-BEFC-482AA5C49C33}" sibTransId="{2E2F6A25-0872-4713-ADE8-0E1DF41B2109}"/>
    <dgm:cxn modelId="{BF4B63AC-70B0-4535-AB45-7F5A4A8B3922}" type="presParOf" srcId="{65F9EAD9-EB59-4F09-99B3-0059E0348FB3}" destId="{D599A383-F053-40AA-BDF6-8846F45B75B9}" srcOrd="0" destOrd="0" presId="urn:microsoft.com/office/officeart/2005/8/layout/vProcess5"/>
    <dgm:cxn modelId="{E93E888A-ACDA-4433-B522-5E2CEA6D9CB6}" type="presParOf" srcId="{65F9EAD9-EB59-4F09-99B3-0059E0348FB3}" destId="{EAD4B7B0-B5A7-43AD-8770-9D61FFD50488}" srcOrd="1" destOrd="0" presId="urn:microsoft.com/office/officeart/2005/8/layout/vProcess5"/>
    <dgm:cxn modelId="{DB18F224-540B-492B-AE32-4EAAE569BF76}" type="presParOf" srcId="{65F9EAD9-EB59-4F09-99B3-0059E0348FB3}" destId="{C296446E-E120-4899-A6CB-BC66E3487CAC}" srcOrd="2" destOrd="0" presId="urn:microsoft.com/office/officeart/2005/8/layout/vProcess5"/>
    <dgm:cxn modelId="{4ECF6771-0779-48C1-B53E-701E395553B8}" type="presParOf" srcId="{65F9EAD9-EB59-4F09-99B3-0059E0348FB3}" destId="{EDB747CC-7B7C-4552-A688-99F356B11416}" srcOrd="3" destOrd="0" presId="urn:microsoft.com/office/officeart/2005/8/layout/vProcess5"/>
    <dgm:cxn modelId="{26D847D0-AF57-4104-B1F4-DA2CEBE0BD4D}" type="presParOf" srcId="{65F9EAD9-EB59-4F09-99B3-0059E0348FB3}" destId="{FDAD4898-24D3-4578-A683-F2E2A09AFF2B}" srcOrd="4" destOrd="0" presId="urn:microsoft.com/office/officeart/2005/8/layout/vProcess5"/>
    <dgm:cxn modelId="{B9CC69AE-8BA4-4D97-9DED-FFAC7BF006A4}" type="presParOf" srcId="{65F9EAD9-EB59-4F09-99B3-0059E0348FB3}" destId="{49A5B920-247C-4240-8121-9ADDB514EEE2}" srcOrd="5" destOrd="0" presId="urn:microsoft.com/office/officeart/2005/8/layout/vProcess5"/>
    <dgm:cxn modelId="{F3482F0E-5322-446A-A85E-087A3C2D2A16}" type="presParOf" srcId="{65F9EAD9-EB59-4F09-99B3-0059E0348FB3}" destId="{252377F9-5304-4EF9-8F91-99B6A8CAA599}" srcOrd="6" destOrd="0" presId="urn:microsoft.com/office/officeart/2005/8/layout/vProcess5"/>
    <dgm:cxn modelId="{13270F9F-1E9A-4BE0-9EDA-2F8FEB382E46}" type="presParOf" srcId="{65F9EAD9-EB59-4F09-99B3-0059E0348FB3}" destId="{768846E7-ECCF-4CF2-8E6B-3B7512317A50}" srcOrd="7" destOrd="0" presId="urn:microsoft.com/office/officeart/2005/8/layout/vProcess5"/>
    <dgm:cxn modelId="{5690F25F-1B2A-427B-B84B-FC1AB77DF925}" type="presParOf" srcId="{65F9EAD9-EB59-4F09-99B3-0059E0348FB3}" destId="{70F650EA-D314-4F20-9D48-B9ECCD01D6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DE5BFC-D617-4E25-AB01-78E3244711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1FDB8F-55D6-4135-AD3E-8DDFBDC1BF4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Machine learning models: </a:t>
          </a:r>
          <a:r>
            <a:rPr lang="en-US" sz="1800" cap="none" dirty="0" err="1"/>
            <a:t>knn</a:t>
          </a:r>
          <a:r>
            <a:rPr lang="en-US" sz="1800" cap="none" dirty="0"/>
            <a:t>, SVR, the evaluation was done using two metrics: mean absolute percentage error (MAPE) and root mean square percentage error (RMSPE). </a:t>
          </a:r>
        </a:p>
      </dgm:t>
    </dgm:pt>
    <dgm:pt modelId="{0F7CC0D8-407C-440C-8A3C-1A64DD9BB892}" type="parTrans" cxnId="{5BF85BAA-8E31-48C1-BFA8-178B35B91C57}">
      <dgm:prSet/>
      <dgm:spPr/>
      <dgm:t>
        <a:bodyPr/>
        <a:lstStyle/>
        <a:p>
          <a:endParaRPr lang="en-US"/>
        </a:p>
      </dgm:t>
    </dgm:pt>
    <dgm:pt modelId="{5FE58D3A-5716-4B33-8C4F-36046C4644FF}" type="sibTrans" cxnId="{5BF85BAA-8E31-48C1-BFA8-178B35B91C57}">
      <dgm:prSet/>
      <dgm:spPr/>
      <dgm:t>
        <a:bodyPr/>
        <a:lstStyle/>
        <a:p>
          <a:endParaRPr lang="en-US"/>
        </a:p>
      </dgm:t>
    </dgm:pt>
    <dgm:pt modelId="{1B0C8785-5DF1-4E96-88A5-E5E6A4D150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dirty="0"/>
            <a:t>The models were divided into three categories: traditional models: SES, ARIMA, VAR. Machine learning models: </a:t>
          </a:r>
          <a:r>
            <a:rPr lang="en-US" sz="1800" b="0" cap="none" dirty="0" err="1"/>
            <a:t>knn</a:t>
          </a:r>
          <a:r>
            <a:rPr lang="en-US" sz="1800" b="0" cap="none" dirty="0"/>
            <a:t>, SVR, MLP. Deep learning models: DRNN, DLSTM.
</a:t>
          </a:r>
        </a:p>
      </dgm:t>
    </dgm:pt>
    <dgm:pt modelId="{D788701B-D3C0-4296-82D6-ED0372ADA9F4}" type="parTrans" cxnId="{6F3FD0AC-080B-40CF-B4B7-7D99F891A991}">
      <dgm:prSet/>
      <dgm:spPr/>
      <dgm:t>
        <a:bodyPr/>
        <a:lstStyle/>
        <a:p>
          <a:endParaRPr lang="en-US"/>
        </a:p>
      </dgm:t>
    </dgm:pt>
    <dgm:pt modelId="{4D311179-227D-4A10-A85A-5B4AD7C7BF25}" type="sibTrans" cxnId="{6F3FD0AC-080B-40CF-B4B7-7D99F891A991}">
      <dgm:prSet/>
      <dgm:spPr/>
      <dgm:t>
        <a:bodyPr/>
        <a:lstStyle/>
        <a:p>
          <a:endParaRPr lang="en-US"/>
        </a:p>
      </dgm:t>
    </dgm:pt>
    <dgm:pt modelId="{D42B0A85-AFFC-4948-AD43-C0E72D1954E2}" type="pres">
      <dgm:prSet presAssocID="{05DE5BFC-D617-4E25-AB01-78E3244711D9}" presName="root" presStyleCnt="0">
        <dgm:presLayoutVars>
          <dgm:dir/>
          <dgm:resizeHandles val="exact"/>
        </dgm:presLayoutVars>
      </dgm:prSet>
      <dgm:spPr/>
    </dgm:pt>
    <dgm:pt modelId="{AF587FA1-FA20-4B22-A076-6057DD879832}" type="pres">
      <dgm:prSet presAssocID="{C01FDB8F-55D6-4135-AD3E-8DDFBDC1BF41}" presName="compNode" presStyleCnt="0"/>
      <dgm:spPr/>
    </dgm:pt>
    <dgm:pt modelId="{3F2F4AFB-DCC0-49B9-84E1-05BC87A1AE11}" type="pres">
      <dgm:prSet presAssocID="{C01FDB8F-55D6-4135-AD3E-8DDFBDC1BF41}" presName="iconBgRect" presStyleLbl="bgShp" presStyleIdx="0" presStyleCnt="2" custScaleX="105318"/>
      <dgm:spPr/>
    </dgm:pt>
    <dgm:pt modelId="{13964581-9CF8-41E3-9CBE-DCA222847ADC}" type="pres">
      <dgm:prSet presAssocID="{C01FDB8F-55D6-4135-AD3E-8DDFBDC1BF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CF7699C-54C1-4548-8535-46113C50BB3F}" type="pres">
      <dgm:prSet presAssocID="{C01FDB8F-55D6-4135-AD3E-8DDFBDC1BF41}" presName="spaceRect" presStyleCnt="0"/>
      <dgm:spPr/>
    </dgm:pt>
    <dgm:pt modelId="{2B1ECC5A-F43F-4701-9699-09DF4FB207D4}" type="pres">
      <dgm:prSet presAssocID="{C01FDB8F-55D6-4135-AD3E-8DDFBDC1BF41}" presName="textRect" presStyleLbl="revTx" presStyleIdx="0" presStyleCnt="2" custScaleX="121387" custScaleY="109193">
        <dgm:presLayoutVars>
          <dgm:chMax val="1"/>
          <dgm:chPref val="1"/>
        </dgm:presLayoutVars>
      </dgm:prSet>
      <dgm:spPr/>
    </dgm:pt>
    <dgm:pt modelId="{86D3FBE1-5D63-40D9-BE5D-89EA64CE26F5}" type="pres">
      <dgm:prSet presAssocID="{5FE58D3A-5716-4B33-8C4F-36046C4644FF}" presName="sibTrans" presStyleCnt="0"/>
      <dgm:spPr/>
    </dgm:pt>
    <dgm:pt modelId="{1C38F39F-E569-446E-9D90-E7609E0B9921}" type="pres">
      <dgm:prSet presAssocID="{1B0C8785-5DF1-4E96-88A5-E5E6A4D15099}" presName="compNode" presStyleCnt="0"/>
      <dgm:spPr/>
    </dgm:pt>
    <dgm:pt modelId="{E86F8133-4DF9-45A7-B64F-AD82D913B6A2}" type="pres">
      <dgm:prSet presAssocID="{1B0C8785-5DF1-4E96-88A5-E5E6A4D15099}" presName="iconBgRect" presStyleLbl="bgShp" presStyleIdx="1" presStyleCnt="2" custScaleY="103962" custLinFactNeighborX="492" custLinFactNeighborY="4509"/>
      <dgm:spPr/>
    </dgm:pt>
    <dgm:pt modelId="{F0899639-D4FF-48EA-9ED4-E9A7F8F50711}" type="pres">
      <dgm:prSet presAssocID="{1B0C8785-5DF1-4E96-88A5-E5E6A4D150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F104C35F-0FA2-42D3-A219-92D64B187AB4}" type="pres">
      <dgm:prSet presAssocID="{1B0C8785-5DF1-4E96-88A5-E5E6A4D15099}" presName="spaceRect" presStyleCnt="0"/>
      <dgm:spPr/>
    </dgm:pt>
    <dgm:pt modelId="{083A3134-368B-4166-A5D4-FC596533BCDC}" type="pres">
      <dgm:prSet presAssocID="{1B0C8785-5DF1-4E96-88A5-E5E6A4D15099}" presName="textRect" presStyleLbl="revTx" presStyleIdx="1" presStyleCnt="2" custScaleX="119223" custScaleY="142882" custLinFactNeighborX="-388" custLinFactNeighborY="22462">
        <dgm:presLayoutVars>
          <dgm:chMax val="1"/>
          <dgm:chPref val="1"/>
        </dgm:presLayoutVars>
      </dgm:prSet>
      <dgm:spPr/>
    </dgm:pt>
  </dgm:ptLst>
  <dgm:cxnLst>
    <dgm:cxn modelId="{912FBA4D-67B9-49DA-94A0-C6DDA6E5CD66}" type="presOf" srcId="{1B0C8785-5DF1-4E96-88A5-E5E6A4D15099}" destId="{083A3134-368B-4166-A5D4-FC596533BCDC}" srcOrd="0" destOrd="0" presId="urn:microsoft.com/office/officeart/2018/5/layout/IconCircleLabelList"/>
    <dgm:cxn modelId="{3FF8249F-1A92-4667-B4ED-AACA32483BEC}" type="presOf" srcId="{C01FDB8F-55D6-4135-AD3E-8DDFBDC1BF41}" destId="{2B1ECC5A-F43F-4701-9699-09DF4FB207D4}" srcOrd="0" destOrd="0" presId="urn:microsoft.com/office/officeart/2018/5/layout/IconCircleLabelList"/>
    <dgm:cxn modelId="{5BF85BAA-8E31-48C1-BFA8-178B35B91C57}" srcId="{05DE5BFC-D617-4E25-AB01-78E3244711D9}" destId="{C01FDB8F-55D6-4135-AD3E-8DDFBDC1BF41}" srcOrd="0" destOrd="0" parTransId="{0F7CC0D8-407C-440C-8A3C-1A64DD9BB892}" sibTransId="{5FE58D3A-5716-4B33-8C4F-36046C4644FF}"/>
    <dgm:cxn modelId="{6F3FD0AC-080B-40CF-B4B7-7D99F891A991}" srcId="{05DE5BFC-D617-4E25-AB01-78E3244711D9}" destId="{1B0C8785-5DF1-4E96-88A5-E5E6A4D15099}" srcOrd="1" destOrd="0" parTransId="{D788701B-D3C0-4296-82D6-ED0372ADA9F4}" sibTransId="{4D311179-227D-4A10-A85A-5B4AD7C7BF25}"/>
    <dgm:cxn modelId="{DFFCBAD3-BD2C-48BC-86F7-363CEBAB84BF}" type="presOf" srcId="{05DE5BFC-D617-4E25-AB01-78E3244711D9}" destId="{D42B0A85-AFFC-4948-AD43-C0E72D1954E2}" srcOrd="0" destOrd="0" presId="urn:microsoft.com/office/officeart/2018/5/layout/IconCircleLabelList"/>
    <dgm:cxn modelId="{3B784F9E-B470-478F-80C5-793426790BB1}" type="presParOf" srcId="{D42B0A85-AFFC-4948-AD43-C0E72D1954E2}" destId="{AF587FA1-FA20-4B22-A076-6057DD879832}" srcOrd="0" destOrd="0" presId="urn:microsoft.com/office/officeart/2018/5/layout/IconCircleLabelList"/>
    <dgm:cxn modelId="{396EF171-1462-4E20-9B57-0F1274F0ED7A}" type="presParOf" srcId="{AF587FA1-FA20-4B22-A076-6057DD879832}" destId="{3F2F4AFB-DCC0-49B9-84E1-05BC87A1AE11}" srcOrd="0" destOrd="0" presId="urn:microsoft.com/office/officeart/2018/5/layout/IconCircleLabelList"/>
    <dgm:cxn modelId="{6C1F6240-F645-4614-8249-6CEE1B7867D1}" type="presParOf" srcId="{AF587FA1-FA20-4B22-A076-6057DD879832}" destId="{13964581-9CF8-41E3-9CBE-DCA222847ADC}" srcOrd="1" destOrd="0" presId="urn:microsoft.com/office/officeart/2018/5/layout/IconCircleLabelList"/>
    <dgm:cxn modelId="{81E79CC1-4EC6-4EBD-AF72-5B0541013BDA}" type="presParOf" srcId="{AF587FA1-FA20-4B22-A076-6057DD879832}" destId="{CCF7699C-54C1-4548-8535-46113C50BB3F}" srcOrd="2" destOrd="0" presId="urn:microsoft.com/office/officeart/2018/5/layout/IconCircleLabelList"/>
    <dgm:cxn modelId="{DFE49EB9-953B-4001-B6EB-B850B9EBCACA}" type="presParOf" srcId="{AF587FA1-FA20-4B22-A076-6057DD879832}" destId="{2B1ECC5A-F43F-4701-9699-09DF4FB207D4}" srcOrd="3" destOrd="0" presId="urn:microsoft.com/office/officeart/2018/5/layout/IconCircleLabelList"/>
    <dgm:cxn modelId="{4C1B641C-71EA-4BDB-A12E-A4F377F267C6}" type="presParOf" srcId="{D42B0A85-AFFC-4948-AD43-C0E72D1954E2}" destId="{86D3FBE1-5D63-40D9-BE5D-89EA64CE26F5}" srcOrd="1" destOrd="0" presId="urn:microsoft.com/office/officeart/2018/5/layout/IconCircleLabelList"/>
    <dgm:cxn modelId="{EB80A746-FF31-4FF6-9C65-E22973E1846F}" type="presParOf" srcId="{D42B0A85-AFFC-4948-AD43-C0E72D1954E2}" destId="{1C38F39F-E569-446E-9D90-E7609E0B9921}" srcOrd="2" destOrd="0" presId="urn:microsoft.com/office/officeart/2018/5/layout/IconCircleLabelList"/>
    <dgm:cxn modelId="{CEF20267-5CFB-4D30-8D20-796FD35E79C7}" type="presParOf" srcId="{1C38F39F-E569-446E-9D90-E7609E0B9921}" destId="{E86F8133-4DF9-45A7-B64F-AD82D913B6A2}" srcOrd="0" destOrd="0" presId="urn:microsoft.com/office/officeart/2018/5/layout/IconCircleLabelList"/>
    <dgm:cxn modelId="{D9A6E2CF-D61D-4A10-9507-6C58B5907E44}" type="presParOf" srcId="{1C38F39F-E569-446E-9D90-E7609E0B9921}" destId="{F0899639-D4FF-48EA-9ED4-E9A7F8F50711}" srcOrd="1" destOrd="0" presId="urn:microsoft.com/office/officeart/2018/5/layout/IconCircleLabelList"/>
    <dgm:cxn modelId="{F68034A2-D7CA-4CE3-896A-947302A74F5E}" type="presParOf" srcId="{1C38F39F-E569-446E-9D90-E7609E0B9921}" destId="{F104C35F-0FA2-42D3-A219-92D64B187AB4}" srcOrd="2" destOrd="0" presId="urn:microsoft.com/office/officeart/2018/5/layout/IconCircleLabelList"/>
    <dgm:cxn modelId="{F82E03A6-73BA-4C32-9AD8-A743255B2A08}" type="presParOf" srcId="{1C38F39F-E569-446E-9D90-E7609E0B9921}" destId="{083A3134-368B-4166-A5D4-FC596533BC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D27E1-2046-452F-B99C-EEDD0EFF1B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4BDA1AD-C29E-40A8-B95C-AAB63B260AC3}">
      <dgm:prSet custT="1"/>
      <dgm:spPr/>
      <dgm:t>
        <a:bodyPr/>
        <a:lstStyle/>
        <a:p>
          <a:r>
            <a:rPr lang="en-US" sz="1800" dirty="0"/>
            <a:t>Traditional models performed well for simple, short-term forecasts.</a:t>
          </a:r>
        </a:p>
      </dgm:t>
    </dgm:pt>
    <dgm:pt modelId="{D8E7763B-FBF7-41DC-89AD-B9941D04CCF7}" type="parTrans" cxnId="{6AE30D3C-FC79-4C56-AC4C-0E407AAEEEB9}">
      <dgm:prSet/>
      <dgm:spPr/>
      <dgm:t>
        <a:bodyPr/>
        <a:lstStyle/>
        <a:p>
          <a:endParaRPr lang="en-US"/>
        </a:p>
      </dgm:t>
    </dgm:pt>
    <dgm:pt modelId="{5DEF8ECC-57A4-444C-ABE1-2AE5EF2F9EBC}" type="sibTrans" cxnId="{6AE30D3C-FC79-4C56-AC4C-0E407AAEEEB9}">
      <dgm:prSet/>
      <dgm:spPr/>
      <dgm:t>
        <a:bodyPr/>
        <a:lstStyle/>
        <a:p>
          <a:endParaRPr lang="en-US"/>
        </a:p>
      </dgm:t>
    </dgm:pt>
    <dgm:pt modelId="{20960315-746F-4BDE-871E-0D69E453E2AA}">
      <dgm:prSet custT="1"/>
      <dgm:spPr/>
      <dgm:t>
        <a:bodyPr/>
        <a:lstStyle/>
        <a:p>
          <a:r>
            <a:rPr lang="en-US" sz="1800" dirty="0"/>
            <a:t>Machine Learning models outperformed traditional ones for noisy and nonlinear data.</a:t>
          </a:r>
        </a:p>
      </dgm:t>
    </dgm:pt>
    <dgm:pt modelId="{BBDD1F7A-E6A6-4F6A-A846-8119B12A145C}" type="parTrans" cxnId="{168996DC-EE6A-42FA-9FE9-24025B45BC39}">
      <dgm:prSet/>
      <dgm:spPr/>
      <dgm:t>
        <a:bodyPr/>
        <a:lstStyle/>
        <a:p>
          <a:endParaRPr lang="en-US"/>
        </a:p>
      </dgm:t>
    </dgm:pt>
    <dgm:pt modelId="{B4CDA532-115A-4296-A405-2692D9EB100E}" type="sibTrans" cxnId="{168996DC-EE6A-42FA-9FE9-24025B45BC39}">
      <dgm:prSet/>
      <dgm:spPr/>
      <dgm:t>
        <a:bodyPr/>
        <a:lstStyle/>
        <a:p>
          <a:endParaRPr lang="en-US"/>
        </a:p>
      </dgm:t>
    </dgm:pt>
    <dgm:pt modelId="{6C17671E-2B3C-4E82-8F77-EFDC40C63302}">
      <dgm:prSet custT="1"/>
      <dgm:spPr/>
      <dgm:t>
        <a:bodyPr/>
        <a:lstStyle/>
        <a:p>
          <a:r>
            <a:rPr lang="en-US" sz="1800" dirty="0"/>
            <a:t>Deep Learning models (e.g., LSTM, DRNN) delivered superior results for multi-step and long-term forecasting.</a:t>
          </a:r>
        </a:p>
      </dgm:t>
    </dgm:pt>
    <dgm:pt modelId="{AF6568F1-D9EF-47CA-95A9-44747CB1C007}" type="parTrans" cxnId="{CA9700BC-54CC-4233-A00A-1C1CD9447538}">
      <dgm:prSet/>
      <dgm:spPr/>
      <dgm:t>
        <a:bodyPr/>
        <a:lstStyle/>
        <a:p>
          <a:endParaRPr lang="en-US"/>
        </a:p>
      </dgm:t>
    </dgm:pt>
    <dgm:pt modelId="{8EF12F0A-7BBD-49FB-B2E5-D50313670C2F}" type="sibTrans" cxnId="{CA9700BC-54CC-4233-A00A-1C1CD9447538}">
      <dgm:prSet/>
      <dgm:spPr/>
      <dgm:t>
        <a:bodyPr/>
        <a:lstStyle/>
        <a:p>
          <a:endParaRPr lang="en-US"/>
        </a:p>
      </dgm:t>
    </dgm:pt>
    <dgm:pt modelId="{9963F662-E110-4551-9FBB-8FF3F597A508}" type="pres">
      <dgm:prSet presAssocID="{D1BD27E1-2046-452F-B99C-EEDD0EFF1B0D}" presName="root" presStyleCnt="0">
        <dgm:presLayoutVars>
          <dgm:dir/>
          <dgm:resizeHandles val="exact"/>
        </dgm:presLayoutVars>
      </dgm:prSet>
      <dgm:spPr/>
    </dgm:pt>
    <dgm:pt modelId="{B832A413-6C6B-4EB1-BEA6-3A2CF9B384BE}" type="pres">
      <dgm:prSet presAssocID="{E4BDA1AD-C29E-40A8-B95C-AAB63B260AC3}" presName="compNode" presStyleCnt="0"/>
      <dgm:spPr/>
    </dgm:pt>
    <dgm:pt modelId="{45BCE527-7980-4BB8-A90B-7C15DD5A801D}" type="pres">
      <dgm:prSet presAssocID="{E4BDA1AD-C29E-40A8-B95C-AAB63B260AC3}" presName="bgRect" presStyleLbl="bgShp" presStyleIdx="0" presStyleCnt="3"/>
      <dgm:spPr/>
    </dgm:pt>
    <dgm:pt modelId="{BAC26F19-D31D-4925-B4BF-B71F1F9577AC}" type="pres">
      <dgm:prSet presAssocID="{E4BDA1AD-C29E-40A8-B95C-AAB63B260A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5782806-EF6B-4299-8F73-A406B4B1C67E}" type="pres">
      <dgm:prSet presAssocID="{E4BDA1AD-C29E-40A8-B95C-AAB63B260AC3}" presName="spaceRect" presStyleCnt="0"/>
      <dgm:spPr/>
    </dgm:pt>
    <dgm:pt modelId="{2AB893F6-854D-414E-B923-110F04E4CE1E}" type="pres">
      <dgm:prSet presAssocID="{E4BDA1AD-C29E-40A8-B95C-AAB63B260AC3}" presName="parTx" presStyleLbl="revTx" presStyleIdx="0" presStyleCnt="3">
        <dgm:presLayoutVars>
          <dgm:chMax val="0"/>
          <dgm:chPref val="0"/>
        </dgm:presLayoutVars>
      </dgm:prSet>
      <dgm:spPr/>
    </dgm:pt>
    <dgm:pt modelId="{1CE5DCC8-2442-44C4-A2AA-08D2187243FA}" type="pres">
      <dgm:prSet presAssocID="{5DEF8ECC-57A4-444C-ABE1-2AE5EF2F9EBC}" presName="sibTrans" presStyleCnt="0"/>
      <dgm:spPr/>
    </dgm:pt>
    <dgm:pt modelId="{9C99A91F-B7B9-4556-9116-3A38759DFCDA}" type="pres">
      <dgm:prSet presAssocID="{20960315-746F-4BDE-871E-0D69E453E2AA}" presName="compNode" presStyleCnt="0"/>
      <dgm:spPr/>
    </dgm:pt>
    <dgm:pt modelId="{CD642F6E-F484-487E-8443-3E75B73AAAB4}" type="pres">
      <dgm:prSet presAssocID="{20960315-746F-4BDE-871E-0D69E453E2AA}" presName="bgRect" presStyleLbl="bgShp" presStyleIdx="1" presStyleCnt="3"/>
      <dgm:spPr/>
    </dgm:pt>
    <dgm:pt modelId="{C490E59F-2C41-415E-8C55-83221D8F281C}" type="pres">
      <dgm:prSet presAssocID="{20960315-746F-4BDE-871E-0D69E453E2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040DA-FC24-4416-BB86-AE820AC89889}" type="pres">
      <dgm:prSet presAssocID="{20960315-746F-4BDE-871E-0D69E453E2AA}" presName="spaceRect" presStyleCnt="0"/>
      <dgm:spPr/>
    </dgm:pt>
    <dgm:pt modelId="{245B38CD-CCCA-4C16-AFD5-CAEA9982B1B8}" type="pres">
      <dgm:prSet presAssocID="{20960315-746F-4BDE-871E-0D69E453E2AA}" presName="parTx" presStyleLbl="revTx" presStyleIdx="1" presStyleCnt="3">
        <dgm:presLayoutVars>
          <dgm:chMax val="0"/>
          <dgm:chPref val="0"/>
        </dgm:presLayoutVars>
      </dgm:prSet>
      <dgm:spPr/>
    </dgm:pt>
    <dgm:pt modelId="{5EF1EFB1-AD1D-4D82-85CD-F8DAB5D6922C}" type="pres">
      <dgm:prSet presAssocID="{B4CDA532-115A-4296-A405-2692D9EB100E}" presName="sibTrans" presStyleCnt="0"/>
      <dgm:spPr/>
    </dgm:pt>
    <dgm:pt modelId="{D14950EA-3007-48C3-A2FA-4C6FDA19AE4C}" type="pres">
      <dgm:prSet presAssocID="{6C17671E-2B3C-4E82-8F77-EFDC40C63302}" presName="compNode" presStyleCnt="0"/>
      <dgm:spPr/>
    </dgm:pt>
    <dgm:pt modelId="{749EA547-4745-4164-BC63-C1E328FF38A4}" type="pres">
      <dgm:prSet presAssocID="{6C17671E-2B3C-4E82-8F77-EFDC40C63302}" presName="bgRect" presStyleLbl="bgShp" presStyleIdx="2" presStyleCnt="3"/>
      <dgm:spPr/>
    </dgm:pt>
    <dgm:pt modelId="{F5CCF375-2B83-4858-BAEC-1E136B4D4B13}" type="pres">
      <dgm:prSet presAssocID="{6C17671E-2B3C-4E82-8F77-EFDC40C633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4FB4BCA-ED53-42CC-97E7-C5E558670808}" type="pres">
      <dgm:prSet presAssocID="{6C17671E-2B3C-4E82-8F77-EFDC40C63302}" presName="spaceRect" presStyleCnt="0"/>
      <dgm:spPr/>
    </dgm:pt>
    <dgm:pt modelId="{FF343CC2-0E06-4414-9F68-17FDEAB233D5}" type="pres">
      <dgm:prSet presAssocID="{6C17671E-2B3C-4E82-8F77-EFDC40C633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923338-2C4E-43EC-A979-C4955282FE5A}" type="presOf" srcId="{20960315-746F-4BDE-871E-0D69E453E2AA}" destId="{245B38CD-CCCA-4C16-AFD5-CAEA9982B1B8}" srcOrd="0" destOrd="0" presId="urn:microsoft.com/office/officeart/2018/2/layout/IconVerticalSolidList"/>
    <dgm:cxn modelId="{6AE30D3C-FC79-4C56-AC4C-0E407AAEEEB9}" srcId="{D1BD27E1-2046-452F-B99C-EEDD0EFF1B0D}" destId="{E4BDA1AD-C29E-40A8-B95C-AAB63B260AC3}" srcOrd="0" destOrd="0" parTransId="{D8E7763B-FBF7-41DC-89AD-B9941D04CCF7}" sibTransId="{5DEF8ECC-57A4-444C-ABE1-2AE5EF2F9EBC}"/>
    <dgm:cxn modelId="{ACF73A3D-2548-41B3-A6E8-A8974A52E51A}" type="presOf" srcId="{D1BD27E1-2046-452F-B99C-EEDD0EFF1B0D}" destId="{9963F662-E110-4551-9FBB-8FF3F597A508}" srcOrd="0" destOrd="0" presId="urn:microsoft.com/office/officeart/2018/2/layout/IconVerticalSolidList"/>
    <dgm:cxn modelId="{D9F17097-1255-4F3E-9F78-4109ABF0C92A}" type="presOf" srcId="{6C17671E-2B3C-4E82-8F77-EFDC40C63302}" destId="{FF343CC2-0E06-4414-9F68-17FDEAB233D5}" srcOrd="0" destOrd="0" presId="urn:microsoft.com/office/officeart/2018/2/layout/IconVerticalSolidList"/>
    <dgm:cxn modelId="{69ABA0B3-D465-4C99-9ADD-260A61FAC11E}" type="presOf" srcId="{E4BDA1AD-C29E-40A8-B95C-AAB63B260AC3}" destId="{2AB893F6-854D-414E-B923-110F04E4CE1E}" srcOrd="0" destOrd="0" presId="urn:microsoft.com/office/officeart/2018/2/layout/IconVerticalSolidList"/>
    <dgm:cxn modelId="{CA9700BC-54CC-4233-A00A-1C1CD9447538}" srcId="{D1BD27E1-2046-452F-B99C-EEDD0EFF1B0D}" destId="{6C17671E-2B3C-4E82-8F77-EFDC40C63302}" srcOrd="2" destOrd="0" parTransId="{AF6568F1-D9EF-47CA-95A9-44747CB1C007}" sibTransId="{8EF12F0A-7BBD-49FB-B2E5-D50313670C2F}"/>
    <dgm:cxn modelId="{168996DC-EE6A-42FA-9FE9-24025B45BC39}" srcId="{D1BD27E1-2046-452F-B99C-EEDD0EFF1B0D}" destId="{20960315-746F-4BDE-871E-0D69E453E2AA}" srcOrd="1" destOrd="0" parTransId="{BBDD1F7A-E6A6-4F6A-A846-8119B12A145C}" sibTransId="{B4CDA532-115A-4296-A405-2692D9EB100E}"/>
    <dgm:cxn modelId="{C2EAF1AD-C3B1-4F1D-97CF-F3BBA683113D}" type="presParOf" srcId="{9963F662-E110-4551-9FBB-8FF3F597A508}" destId="{B832A413-6C6B-4EB1-BEA6-3A2CF9B384BE}" srcOrd="0" destOrd="0" presId="urn:microsoft.com/office/officeart/2018/2/layout/IconVerticalSolidList"/>
    <dgm:cxn modelId="{C687D911-C400-4A8A-A25B-4F547664038B}" type="presParOf" srcId="{B832A413-6C6B-4EB1-BEA6-3A2CF9B384BE}" destId="{45BCE527-7980-4BB8-A90B-7C15DD5A801D}" srcOrd="0" destOrd="0" presId="urn:microsoft.com/office/officeart/2018/2/layout/IconVerticalSolidList"/>
    <dgm:cxn modelId="{B92E0C5D-F43D-4E96-9176-717DD3B99934}" type="presParOf" srcId="{B832A413-6C6B-4EB1-BEA6-3A2CF9B384BE}" destId="{BAC26F19-D31D-4925-B4BF-B71F1F9577AC}" srcOrd="1" destOrd="0" presId="urn:microsoft.com/office/officeart/2018/2/layout/IconVerticalSolidList"/>
    <dgm:cxn modelId="{785E5E97-EB84-48D7-9BB3-E3AB060E41A1}" type="presParOf" srcId="{B832A413-6C6B-4EB1-BEA6-3A2CF9B384BE}" destId="{E5782806-EF6B-4299-8F73-A406B4B1C67E}" srcOrd="2" destOrd="0" presId="urn:microsoft.com/office/officeart/2018/2/layout/IconVerticalSolidList"/>
    <dgm:cxn modelId="{F23B52EF-7B9B-4399-B535-2C7330198564}" type="presParOf" srcId="{B832A413-6C6B-4EB1-BEA6-3A2CF9B384BE}" destId="{2AB893F6-854D-414E-B923-110F04E4CE1E}" srcOrd="3" destOrd="0" presId="urn:microsoft.com/office/officeart/2018/2/layout/IconVerticalSolidList"/>
    <dgm:cxn modelId="{9FD7EC65-8A7F-46E4-A233-44CAEDDBD79B}" type="presParOf" srcId="{9963F662-E110-4551-9FBB-8FF3F597A508}" destId="{1CE5DCC8-2442-44C4-A2AA-08D2187243FA}" srcOrd="1" destOrd="0" presId="urn:microsoft.com/office/officeart/2018/2/layout/IconVerticalSolidList"/>
    <dgm:cxn modelId="{C52DA236-B547-4B58-93B2-B9D4BD2C412C}" type="presParOf" srcId="{9963F662-E110-4551-9FBB-8FF3F597A508}" destId="{9C99A91F-B7B9-4556-9116-3A38759DFCDA}" srcOrd="2" destOrd="0" presId="urn:microsoft.com/office/officeart/2018/2/layout/IconVerticalSolidList"/>
    <dgm:cxn modelId="{BE00F6A4-A7F8-4CA3-A1D6-FE1086CD5559}" type="presParOf" srcId="{9C99A91F-B7B9-4556-9116-3A38759DFCDA}" destId="{CD642F6E-F484-487E-8443-3E75B73AAAB4}" srcOrd="0" destOrd="0" presId="urn:microsoft.com/office/officeart/2018/2/layout/IconVerticalSolidList"/>
    <dgm:cxn modelId="{E2D7465A-C420-4F72-92BE-A72866FAAE04}" type="presParOf" srcId="{9C99A91F-B7B9-4556-9116-3A38759DFCDA}" destId="{C490E59F-2C41-415E-8C55-83221D8F281C}" srcOrd="1" destOrd="0" presId="urn:microsoft.com/office/officeart/2018/2/layout/IconVerticalSolidList"/>
    <dgm:cxn modelId="{09E71F2F-20A1-43BD-832D-99B7B16A83EB}" type="presParOf" srcId="{9C99A91F-B7B9-4556-9116-3A38759DFCDA}" destId="{215040DA-FC24-4416-BB86-AE820AC89889}" srcOrd="2" destOrd="0" presId="urn:microsoft.com/office/officeart/2018/2/layout/IconVerticalSolidList"/>
    <dgm:cxn modelId="{51510B1B-2414-4E1B-88D1-BD80DF3D2501}" type="presParOf" srcId="{9C99A91F-B7B9-4556-9116-3A38759DFCDA}" destId="{245B38CD-CCCA-4C16-AFD5-CAEA9982B1B8}" srcOrd="3" destOrd="0" presId="urn:microsoft.com/office/officeart/2018/2/layout/IconVerticalSolidList"/>
    <dgm:cxn modelId="{B06454B0-C8D8-4532-B9B9-64424A20EB47}" type="presParOf" srcId="{9963F662-E110-4551-9FBB-8FF3F597A508}" destId="{5EF1EFB1-AD1D-4D82-85CD-F8DAB5D6922C}" srcOrd="3" destOrd="0" presId="urn:microsoft.com/office/officeart/2018/2/layout/IconVerticalSolidList"/>
    <dgm:cxn modelId="{7FEF3CDD-6927-4A34-A147-9C4657026C8D}" type="presParOf" srcId="{9963F662-E110-4551-9FBB-8FF3F597A508}" destId="{D14950EA-3007-48C3-A2FA-4C6FDA19AE4C}" srcOrd="4" destOrd="0" presId="urn:microsoft.com/office/officeart/2018/2/layout/IconVerticalSolidList"/>
    <dgm:cxn modelId="{206776D3-992E-4016-946B-5918A8EF1B7F}" type="presParOf" srcId="{D14950EA-3007-48C3-A2FA-4C6FDA19AE4C}" destId="{749EA547-4745-4164-BC63-C1E328FF38A4}" srcOrd="0" destOrd="0" presId="urn:microsoft.com/office/officeart/2018/2/layout/IconVerticalSolidList"/>
    <dgm:cxn modelId="{53B0CC51-2996-449D-928B-89E6C1DC93FF}" type="presParOf" srcId="{D14950EA-3007-48C3-A2FA-4C6FDA19AE4C}" destId="{F5CCF375-2B83-4858-BAEC-1E136B4D4B13}" srcOrd="1" destOrd="0" presId="urn:microsoft.com/office/officeart/2018/2/layout/IconVerticalSolidList"/>
    <dgm:cxn modelId="{BE2DB973-9C1C-4314-9FD9-8440A1177536}" type="presParOf" srcId="{D14950EA-3007-48C3-A2FA-4C6FDA19AE4C}" destId="{84FB4BCA-ED53-42CC-97E7-C5E558670808}" srcOrd="2" destOrd="0" presId="urn:microsoft.com/office/officeart/2018/2/layout/IconVerticalSolidList"/>
    <dgm:cxn modelId="{2278F49C-B093-4AD5-BE18-037A8BB2D077}" type="presParOf" srcId="{D14950EA-3007-48C3-A2FA-4C6FDA19AE4C}" destId="{FF343CC2-0E06-4414-9F68-17FDEAB233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9436B-403B-4C37-9553-92EA0B918DF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2827F3-EC93-44A6-AD72-F79EE97D9494}">
      <dgm:prSet custT="1"/>
      <dgm:spPr/>
      <dgm:t>
        <a:bodyPr/>
        <a:lstStyle/>
        <a:p>
          <a:r>
            <a:rPr lang="en-US" sz="1800" dirty="0"/>
            <a:t>Univariate Time Series: LSTM outperformed ESN and RNN with a 6.9% improvement in RMSPE.</a:t>
          </a:r>
        </a:p>
      </dgm:t>
    </dgm:pt>
    <dgm:pt modelId="{8DBE3CA7-12F5-4A00-B6E3-607C935125EB}" type="parTrans" cxnId="{38AEB556-9C4E-4DA7-983E-362464B0A7F5}">
      <dgm:prSet/>
      <dgm:spPr/>
      <dgm:t>
        <a:bodyPr/>
        <a:lstStyle/>
        <a:p>
          <a:endParaRPr lang="en-US"/>
        </a:p>
      </dgm:t>
    </dgm:pt>
    <dgm:pt modelId="{19D10F6E-9118-45BD-BFD9-9D38D13F20F2}" type="sibTrans" cxnId="{38AEB556-9C4E-4DA7-983E-362464B0A7F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05BEF82-051A-47F1-BFD2-E76A16AA7006}">
      <dgm:prSet custT="1"/>
      <dgm:spPr/>
      <dgm:t>
        <a:bodyPr/>
        <a:lstStyle/>
        <a:p>
          <a:r>
            <a:rPr lang="en-US" sz="1800" dirty="0"/>
            <a:t>Multivariate Time Series: Deep RNN and Deep LSTM enhanced prediction accuracy compared to traditional methods.</a:t>
          </a:r>
        </a:p>
      </dgm:t>
    </dgm:pt>
    <dgm:pt modelId="{AA79B1CF-6647-42B8-9EC7-D5F359D60165}" type="parTrans" cxnId="{39408905-57EE-49DA-981A-431CFB4A864A}">
      <dgm:prSet/>
      <dgm:spPr/>
      <dgm:t>
        <a:bodyPr/>
        <a:lstStyle/>
        <a:p>
          <a:endParaRPr lang="en-US"/>
        </a:p>
      </dgm:t>
    </dgm:pt>
    <dgm:pt modelId="{717B5BAD-17A5-4D71-B903-1C765AEE381E}" type="sibTrans" cxnId="{39408905-57EE-49DA-981A-431CFB4A864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F8E338D-AAB6-4843-ABCB-E755B21520CE}">
      <dgm:prSet custT="1"/>
      <dgm:spPr/>
      <dgm:t>
        <a:bodyPr/>
        <a:lstStyle/>
        <a:p>
          <a:r>
            <a:rPr lang="en-US" sz="1800" dirty="0"/>
            <a:t>Strengths: Wide range of models, use of real-world data, accurate performance metrics.</a:t>
          </a:r>
        </a:p>
      </dgm:t>
    </dgm:pt>
    <dgm:pt modelId="{51E50CA2-43E1-4242-B672-A8A904A48036}" type="parTrans" cxnId="{DC523901-4604-4324-86D0-5D3E0FB02094}">
      <dgm:prSet/>
      <dgm:spPr/>
      <dgm:t>
        <a:bodyPr/>
        <a:lstStyle/>
        <a:p>
          <a:endParaRPr lang="en-US"/>
        </a:p>
      </dgm:t>
    </dgm:pt>
    <dgm:pt modelId="{E78A1992-E751-49D9-B9EB-9AB76842288A}" type="sibTrans" cxnId="{DC523901-4604-4324-86D0-5D3E0FB0209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C739246-6552-482B-AEFB-B8B14CDF9C0D}">
      <dgm:prSet custT="1"/>
      <dgm:spPr/>
      <dgm:t>
        <a:bodyPr/>
        <a:lstStyle/>
        <a:p>
          <a:r>
            <a:rPr lang="en-US" sz="1800" dirty="0"/>
            <a:t>Weaknesses: High computational cost for advanced models, limited data scope.</a:t>
          </a:r>
        </a:p>
      </dgm:t>
    </dgm:pt>
    <dgm:pt modelId="{F65DED13-17C8-491C-9A4C-9144726C3C9D}" type="parTrans" cxnId="{614995F6-08F3-456D-AC38-FA755C845A45}">
      <dgm:prSet/>
      <dgm:spPr/>
      <dgm:t>
        <a:bodyPr/>
        <a:lstStyle/>
        <a:p>
          <a:endParaRPr lang="en-US"/>
        </a:p>
      </dgm:t>
    </dgm:pt>
    <dgm:pt modelId="{E3F82FF3-A2C7-4BA0-81A6-C57C56216F63}" type="sibTrans" cxnId="{614995F6-08F3-456D-AC38-FA755C845A4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C269E4B-F48F-47CE-95A5-CB7E02D6E4B8}" type="pres">
      <dgm:prSet presAssocID="{0439436B-403B-4C37-9553-92EA0B918DFB}" presName="Name0" presStyleCnt="0">
        <dgm:presLayoutVars>
          <dgm:animLvl val="lvl"/>
          <dgm:resizeHandles val="exact"/>
        </dgm:presLayoutVars>
      </dgm:prSet>
      <dgm:spPr/>
    </dgm:pt>
    <dgm:pt modelId="{B7EC2733-FF35-4795-9BB1-0C53A751825A}" type="pres">
      <dgm:prSet presAssocID="{E22827F3-EC93-44A6-AD72-F79EE97D9494}" presName="compositeNode" presStyleCnt="0">
        <dgm:presLayoutVars>
          <dgm:bulletEnabled val="1"/>
        </dgm:presLayoutVars>
      </dgm:prSet>
      <dgm:spPr/>
    </dgm:pt>
    <dgm:pt modelId="{E30E0E88-2707-49E5-A14F-B2942D240CDF}" type="pres">
      <dgm:prSet presAssocID="{E22827F3-EC93-44A6-AD72-F79EE97D9494}" presName="bgRect" presStyleLbl="alignNode1" presStyleIdx="0" presStyleCnt="4"/>
      <dgm:spPr/>
    </dgm:pt>
    <dgm:pt modelId="{9DEFCADB-B3E4-41C0-88B7-4A44BE536BAE}" type="pres">
      <dgm:prSet presAssocID="{19D10F6E-9118-45BD-BFD9-9D38D13F20F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901712D-AB77-4F5A-AD3B-E95CCF792B8F}" type="pres">
      <dgm:prSet presAssocID="{E22827F3-EC93-44A6-AD72-F79EE97D9494}" presName="nodeRect" presStyleLbl="alignNode1" presStyleIdx="0" presStyleCnt="4">
        <dgm:presLayoutVars>
          <dgm:bulletEnabled val="1"/>
        </dgm:presLayoutVars>
      </dgm:prSet>
      <dgm:spPr/>
    </dgm:pt>
    <dgm:pt modelId="{1CB3B308-4EFC-455D-AEC7-B3194211116D}" type="pres">
      <dgm:prSet presAssocID="{19D10F6E-9118-45BD-BFD9-9D38D13F20F2}" presName="sibTrans" presStyleCnt="0"/>
      <dgm:spPr/>
    </dgm:pt>
    <dgm:pt modelId="{3A72D5EE-50C0-43D0-B9AE-4D4E3F4808CA}" type="pres">
      <dgm:prSet presAssocID="{B05BEF82-051A-47F1-BFD2-E76A16AA7006}" presName="compositeNode" presStyleCnt="0">
        <dgm:presLayoutVars>
          <dgm:bulletEnabled val="1"/>
        </dgm:presLayoutVars>
      </dgm:prSet>
      <dgm:spPr/>
    </dgm:pt>
    <dgm:pt modelId="{3E4E3918-E78D-44C4-B897-4BE90C196141}" type="pres">
      <dgm:prSet presAssocID="{B05BEF82-051A-47F1-BFD2-E76A16AA7006}" presName="bgRect" presStyleLbl="alignNode1" presStyleIdx="1" presStyleCnt="4"/>
      <dgm:spPr/>
    </dgm:pt>
    <dgm:pt modelId="{F6CF1549-C6A2-4800-8CEA-F647BD30D974}" type="pres">
      <dgm:prSet presAssocID="{717B5BAD-17A5-4D71-B903-1C765AEE381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88F88F8-7B9D-4E4B-BEE4-36A53F0960FC}" type="pres">
      <dgm:prSet presAssocID="{B05BEF82-051A-47F1-BFD2-E76A16AA7006}" presName="nodeRect" presStyleLbl="alignNode1" presStyleIdx="1" presStyleCnt="4">
        <dgm:presLayoutVars>
          <dgm:bulletEnabled val="1"/>
        </dgm:presLayoutVars>
      </dgm:prSet>
      <dgm:spPr/>
    </dgm:pt>
    <dgm:pt modelId="{A399DC31-64CA-4040-91CA-1A390DD58414}" type="pres">
      <dgm:prSet presAssocID="{717B5BAD-17A5-4D71-B903-1C765AEE381E}" presName="sibTrans" presStyleCnt="0"/>
      <dgm:spPr/>
    </dgm:pt>
    <dgm:pt modelId="{5AD9DE80-487A-4E76-ADC9-D43C4126C9EE}" type="pres">
      <dgm:prSet presAssocID="{DF8E338D-AAB6-4843-ABCB-E755B21520CE}" presName="compositeNode" presStyleCnt="0">
        <dgm:presLayoutVars>
          <dgm:bulletEnabled val="1"/>
        </dgm:presLayoutVars>
      </dgm:prSet>
      <dgm:spPr/>
    </dgm:pt>
    <dgm:pt modelId="{E475D2DC-8F41-40C1-8D47-DCED33D3FB65}" type="pres">
      <dgm:prSet presAssocID="{DF8E338D-AAB6-4843-ABCB-E755B21520CE}" presName="bgRect" presStyleLbl="alignNode1" presStyleIdx="2" presStyleCnt="4"/>
      <dgm:spPr/>
    </dgm:pt>
    <dgm:pt modelId="{2FC3A335-5935-47E2-8C57-7D3838BB1D7E}" type="pres">
      <dgm:prSet presAssocID="{E78A1992-E751-49D9-B9EB-9AB76842288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255E86D-5BD4-470E-A098-50C07217634E}" type="pres">
      <dgm:prSet presAssocID="{DF8E338D-AAB6-4843-ABCB-E755B21520CE}" presName="nodeRect" presStyleLbl="alignNode1" presStyleIdx="2" presStyleCnt="4">
        <dgm:presLayoutVars>
          <dgm:bulletEnabled val="1"/>
        </dgm:presLayoutVars>
      </dgm:prSet>
      <dgm:spPr/>
    </dgm:pt>
    <dgm:pt modelId="{6963B0F4-FDE1-4C7C-AD2F-CE6FBEF9DDBD}" type="pres">
      <dgm:prSet presAssocID="{E78A1992-E751-49D9-B9EB-9AB76842288A}" presName="sibTrans" presStyleCnt="0"/>
      <dgm:spPr/>
    </dgm:pt>
    <dgm:pt modelId="{56E32B70-AC5B-488D-9321-643C0CBE5F35}" type="pres">
      <dgm:prSet presAssocID="{2C739246-6552-482B-AEFB-B8B14CDF9C0D}" presName="compositeNode" presStyleCnt="0">
        <dgm:presLayoutVars>
          <dgm:bulletEnabled val="1"/>
        </dgm:presLayoutVars>
      </dgm:prSet>
      <dgm:spPr/>
    </dgm:pt>
    <dgm:pt modelId="{ED6F042F-2094-40DC-B88A-4D41ABC954DF}" type="pres">
      <dgm:prSet presAssocID="{2C739246-6552-482B-AEFB-B8B14CDF9C0D}" presName="bgRect" presStyleLbl="alignNode1" presStyleIdx="3" presStyleCnt="4"/>
      <dgm:spPr/>
    </dgm:pt>
    <dgm:pt modelId="{9706D900-BF36-44EF-AEF1-02F5B380ED68}" type="pres">
      <dgm:prSet presAssocID="{E3F82FF3-A2C7-4BA0-81A6-C57C56216F6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FD6AB68-8D3D-4C94-9A85-DD9E53FB037A}" type="pres">
      <dgm:prSet presAssocID="{2C739246-6552-482B-AEFB-B8B14CDF9C0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C523901-4604-4324-86D0-5D3E0FB02094}" srcId="{0439436B-403B-4C37-9553-92EA0B918DFB}" destId="{DF8E338D-AAB6-4843-ABCB-E755B21520CE}" srcOrd="2" destOrd="0" parTransId="{51E50CA2-43E1-4242-B672-A8A904A48036}" sibTransId="{E78A1992-E751-49D9-B9EB-9AB76842288A}"/>
    <dgm:cxn modelId="{39408905-57EE-49DA-981A-431CFB4A864A}" srcId="{0439436B-403B-4C37-9553-92EA0B918DFB}" destId="{B05BEF82-051A-47F1-BFD2-E76A16AA7006}" srcOrd="1" destOrd="0" parTransId="{AA79B1CF-6647-42B8-9EC7-D5F359D60165}" sibTransId="{717B5BAD-17A5-4D71-B903-1C765AEE381E}"/>
    <dgm:cxn modelId="{642F3C0A-39A7-460A-B5FB-B999882437BA}" type="presOf" srcId="{DF8E338D-AAB6-4843-ABCB-E755B21520CE}" destId="{B255E86D-5BD4-470E-A098-50C07217634E}" srcOrd="1" destOrd="0" presId="urn:microsoft.com/office/officeart/2016/7/layout/LinearBlockProcessNumbered"/>
    <dgm:cxn modelId="{F6E9A90C-687F-483A-8FF5-E825F34699B6}" type="presOf" srcId="{E3F82FF3-A2C7-4BA0-81A6-C57C56216F63}" destId="{9706D900-BF36-44EF-AEF1-02F5B380ED68}" srcOrd="0" destOrd="0" presId="urn:microsoft.com/office/officeart/2016/7/layout/LinearBlockProcessNumbered"/>
    <dgm:cxn modelId="{E7967F32-A800-4A4F-B1EC-EB83AA577CD9}" type="presOf" srcId="{19D10F6E-9118-45BD-BFD9-9D38D13F20F2}" destId="{9DEFCADB-B3E4-41C0-88B7-4A44BE536BAE}" srcOrd="0" destOrd="0" presId="urn:microsoft.com/office/officeart/2016/7/layout/LinearBlockProcessNumbered"/>
    <dgm:cxn modelId="{2D9B0A62-29EE-4FA9-AF98-36EDF79323D4}" type="presOf" srcId="{E22827F3-EC93-44A6-AD72-F79EE97D9494}" destId="{E30E0E88-2707-49E5-A14F-B2942D240CDF}" srcOrd="0" destOrd="0" presId="urn:microsoft.com/office/officeart/2016/7/layout/LinearBlockProcessNumbered"/>
    <dgm:cxn modelId="{0AFC7F52-9EF5-47F1-9DF7-C00B2D05E725}" type="presOf" srcId="{DF8E338D-AAB6-4843-ABCB-E755B21520CE}" destId="{E475D2DC-8F41-40C1-8D47-DCED33D3FB65}" srcOrd="0" destOrd="0" presId="urn:microsoft.com/office/officeart/2016/7/layout/LinearBlockProcessNumbered"/>
    <dgm:cxn modelId="{38AEB556-9C4E-4DA7-983E-362464B0A7F5}" srcId="{0439436B-403B-4C37-9553-92EA0B918DFB}" destId="{E22827F3-EC93-44A6-AD72-F79EE97D9494}" srcOrd="0" destOrd="0" parTransId="{8DBE3CA7-12F5-4A00-B6E3-607C935125EB}" sibTransId="{19D10F6E-9118-45BD-BFD9-9D38D13F20F2}"/>
    <dgm:cxn modelId="{A4D7AE85-EB8E-4B5D-B354-3335169121AA}" type="presOf" srcId="{0439436B-403B-4C37-9553-92EA0B918DFB}" destId="{6C269E4B-F48F-47CE-95A5-CB7E02D6E4B8}" srcOrd="0" destOrd="0" presId="urn:microsoft.com/office/officeart/2016/7/layout/LinearBlockProcessNumbered"/>
    <dgm:cxn modelId="{39356899-A52F-43F4-9B14-10EF4CEB64A0}" type="presOf" srcId="{E78A1992-E751-49D9-B9EB-9AB76842288A}" destId="{2FC3A335-5935-47E2-8C57-7D3838BB1D7E}" srcOrd="0" destOrd="0" presId="urn:microsoft.com/office/officeart/2016/7/layout/LinearBlockProcessNumbered"/>
    <dgm:cxn modelId="{59E8DEAC-E5E1-4E46-B3C1-E2017B5BEBED}" type="presOf" srcId="{717B5BAD-17A5-4D71-B903-1C765AEE381E}" destId="{F6CF1549-C6A2-4800-8CEA-F647BD30D974}" srcOrd="0" destOrd="0" presId="urn:microsoft.com/office/officeart/2016/7/layout/LinearBlockProcessNumbered"/>
    <dgm:cxn modelId="{177F6BAD-D063-4B89-8A34-F529561E874D}" type="presOf" srcId="{2C739246-6552-482B-AEFB-B8B14CDF9C0D}" destId="{DFD6AB68-8D3D-4C94-9A85-DD9E53FB037A}" srcOrd="1" destOrd="0" presId="urn:microsoft.com/office/officeart/2016/7/layout/LinearBlockProcessNumbered"/>
    <dgm:cxn modelId="{FB5E63BC-F792-4534-BD75-84D5C801CF72}" type="presOf" srcId="{B05BEF82-051A-47F1-BFD2-E76A16AA7006}" destId="{3E4E3918-E78D-44C4-B897-4BE90C196141}" srcOrd="0" destOrd="0" presId="urn:microsoft.com/office/officeart/2016/7/layout/LinearBlockProcessNumbered"/>
    <dgm:cxn modelId="{69A450D2-A008-4114-A9ED-22E26073432E}" type="presOf" srcId="{2C739246-6552-482B-AEFB-B8B14CDF9C0D}" destId="{ED6F042F-2094-40DC-B88A-4D41ABC954DF}" srcOrd="0" destOrd="0" presId="urn:microsoft.com/office/officeart/2016/7/layout/LinearBlockProcessNumbered"/>
    <dgm:cxn modelId="{575C64D8-A528-4791-B2F4-0217165BB799}" type="presOf" srcId="{E22827F3-EC93-44A6-AD72-F79EE97D9494}" destId="{4901712D-AB77-4F5A-AD3B-E95CCF792B8F}" srcOrd="1" destOrd="0" presId="urn:microsoft.com/office/officeart/2016/7/layout/LinearBlockProcessNumbered"/>
    <dgm:cxn modelId="{6B58EDE8-AD54-4CB0-921C-870D32B6EABE}" type="presOf" srcId="{B05BEF82-051A-47F1-BFD2-E76A16AA7006}" destId="{288F88F8-7B9D-4E4B-BEE4-36A53F0960FC}" srcOrd="1" destOrd="0" presId="urn:microsoft.com/office/officeart/2016/7/layout/LinearBlockProcessNumbered"/>
    <dgm:cxn modelId="{614995F6-08F3-456D-AC38-FA755C845A45}" srcId="{0439436B-403B-4C37-9553-92EA0B918DFB}" destId="{2C739246-6552-482B-AEFB-B8B14CDF9C0D}" srcOrd="3" destOrd="0" parTransId="{F65DED13-17C8-491C-9A4C-9144726C3C9D}" sibTransId="{E3F82FF3-A2C7-4BA0-81A6-C57C56216F63}"/>
    <dgm:cxn modelId="{0FD7F954-D3B5-44F0-AC9B-AE3E9218A339}" type="presParOf" srcId="{6C269E4B-F48F-47CE-95A5-CB7E02D6E4B8}" destId="{B7EC2733-FF35-4795-9BB1-0C53A751825A}" srcOrd="0" destOrd="0" presId="urn:microsoft.com/office/officeart/2016/7/layout/LinearBlockProcessNumbered"/>
    <dgm:cxn modelId="{351AFACF-C55E-49EB-AA4F-4AAEBE3EA7B2}" type="presParOf" srcId="{B7EC2733-FF35-4795-9BB1-0C53A751825A}" destId="{E30E0E88-2707-49E5-A14F-B2942D240CDF}" srcOrd="0" destOrd="0" presId="urn:microsoft.com/office/officeart/2016/7/layout/LinearBlockProcessNumbered"/>
    <dgm:cxn modelId="{3D513411-2578-4497-9C32-288FACB58791}" type="presParOf" srcId="{B7EC2733-FF35-4795-9BB1-0C53A751825A}" destId="{9DEFCADB-B3E4-41C0-88B7-4A44BE536BAE}" srcOrd="1" destOrd="0" presId="urn:microsoft.com/office/officeart/2016/7/layout/LinearBlockProcessNumbered"/>
    <dgm:cxn modelId="{7C2046F7-9526-4539-BB3D-18D9A6D86631}" type="presParOf" srcId="{B7EC2733-FF35-4795-9BB1-0C53A751825A}" destId="{4901712D-AB77-4F5A-AD3B-E95CCF792B8F}" srcOrd="2" destOrd="0" presId="urn:microsoft.com/office/officeart/2016/7/layout/LinearBlockProcessNumbered"/>
    <dgm:cxn modelId="{E87C5070-8D28-491B-88EF-5D82A0278015}" type="presParOf" srcId="{6C269E4B-F48F-47CE-95A5-CB7E02D6E4B8}" destId="{1CB3B308-4EFC-455D-AEC7-B3194211116D}" srcOrd="1" destOrd="0" presId="urn:microsoft.com/office/officeart/2016/7/layout/LinearBlockProcessNumbered"/>
    <dgm:cxn modelId="{96713606-5CE2-453D-8D67-371B8E0D13B3}" type="presParOf" srcId="{6C269E4B-F48F-47CE-95A5-CB7E02D6E4B8}" destId="{3A72D5EE-50C0-43D0-B9AE-4D4E3F4808CA}" srcOrd="2" destOrd="0" presId="urn:microsoft.com/office/officeart/2016/7/layout/LinearBlockProcessNumbered"/>
    <dgm:cxn modelId="{12BC85AC-52D5-4AFD-9F93-61DDE4EE95C5}" type="presParOf" srcId="{3A72D5EE-50C0-43D0-B9AE-4D4E3F4808CA}" destId="{3E4E3918-E78D-44C4-B897-4BE90C196141}" srcOrd="0" destOrd="0" presId="urn:microsoft.com/office/officeart/2016/7/layout/LinearBlockProcessNumbered"/>
    <dgm:cxn modelId="{CE6117DC-EF68-43E8-823E-3B7B57015A4B}" type="presParOf" srcId="{3A72D5EE-50C0-43D0-B9AE-4D4E3F4808CA}" destId="{F6CF1549-C6A2-4800-8CEA-F647BD30D974}" srcOrd="1" destOrd="0" presId="urn:microsoft.com/office/officeart/2016/7/layout/LinearBlockProcessNumbered"/>
    <dgm:cxn modelId="{14E1CD86-BC2C-421F-ACB1-41A091C95F5A}" type="presParOf" srcId="{3A72D5EE-50C0-43D0-B9AE-4D4E3F4808CA}" destId="{288F88F8-7B9D-4E4B-BEE4-36A53F0960FC}" srcOrd="2" destOrd="0" presId="urn:microsoft.com/office/officeart/2016/7/layout/LinearBlockProcessNumbered"/>
    <dgm:cxn modelId="{0707EB52-F326-4361-A9F9-0999C4050965}" type="presParOf" srcId="{6C269E4B-F48F-47CE-95A5-CB7E02D6E4B8}" destId="{A399DC31-64CA-4040-91CA-1A390DD58414}" srcOrd="3" destOrd="0" presId="urn:microsoft.com/office/officeart/2016/7/layout/LinearBlockProcessNumbered"/>
    <dgm:cxn modelId="{D44751E6-64B3-493D-AC5D-76BE9921F94C}" type="presParOf" srcId="{6C269E4B-F48F-47CE-95A5-CB7E02D6E4B8}" destId="{5AD9DE80-487A-4E76-ADC9-D43C4126C9EE}" srcOrd="4" destOrd="0" presId="urn:microsoft.com/office/officeart/2016/7/layout/LinearBlockProcessNumbered"/>
    <dgm:cxn modelId="{F971566C-9710-4A40-A9FF-6DA1A57ADE38}" type="presParOf" srcId="{5AD9DE80-487A-4E76-ADC9-D43C4126C9EE}" destId="{E475D2DC-8F41-40C1-8D47-DCED33D3FB65}" srcOrd="0" destOrd="0" presId="urn:microsoft.com/office/officeart/2016/7/layout/LinearBlockProcessNumbered"/>
    <dgm:cxn modelId="{EEA1D1E1-7DB1-4D59-9125-E955A4949C82}" type="presParOf" srcId="{5AD9DE80-487A-4E76-ADC9-D43C4126C9EE}" destId="{2FC3A335-5935-47E2-8C57-7D3838BB1D7E}" srcOrd="1" destOrd="0" presId="urn:microsoft.com/office/officeart/2016/7/layout/LinearBlockProcessNumbered"/>
    <dgm:cxn modelId="{087C2C9E-79A0-4795-9298-A30D10628B54}" type="presParOf" srcId="{5AD9DE80-487A-4E76-ADC9-D43C4126C9EE}" destId="{B255E86D-5BD4-470E-A098-50C07217634E}" srcOrd="2" destOrd="0" presId="urn:microsoft.com/office/officeart/2016/7/layout/LinearBlockProcessNumbered"/>
    <dgm:cxn modelId="{ED6E81CA-F715-472A-99C1-93FC005BFE3F}" type="presParOf" srcId="{6C269E4B-F48F-47CE-95A5-CB7E02D6E4B8}" destId="{6963B0F4-FDE1-4C7C-AD2F-CE6FBEF9DDBD}" srcOrd="5" destOrd="0" presId="urn:microsoft.com/office/officeart/2016/7/layout/LinearBlockProcessNumbered"/>
    <dgm:cxn modelId="{271B8D6D-64EC-49DC-B6BD-C40880DDB056}" type="presParOf" srcId="{6C269E4B-F48F-47CE-95A5-CB7E02D6E4B8}" destId="{56E32B70-AC5B-488D-9321-643C0CBE5F35}" srcOrd="6" destOrd="0" presId="urn:microsoft.com/office/officeart/2016/7/layout/LinearBlockProcessNumbered"/>
    <dgm:cxn modelId="{CBBE766D-7424-44BE-9926-90F20EEB85DC}" type="presParOf" srcId="{56E32B70-AC5B-488D-9321-643C0CBE5F35}" destId="{ED6F042F-2094-40DC-B88A-4D41ABC954DF}" srcOrd="0" destOrd="0" presId="urn:microsoft.com/office/officeart/2016/7/layout/LinearBlockProcessNumbered"/>
    <dgm:cxn modelId="{E39D7CBF-2E81-4FD6-BED4-D6EF5632C63F}" type="presParOf" srcId="{56E32B70-AC5B-488D-9321-643C0CBE5F35}" destId="{9706D900-BF36-44EF-AEF1-02F5B380ED68}" srcOrd="1" destOrd="0" presId="urn:microsoft.com/office/officeart/2016/7/layout/LinearBlockProcessNumbered"/>
    <dgm:cxn modelId="{95FC5FED-71D5-454F-B0E1-C12331C5E5E5}" type="presParOf" srcId="{56E32B70-AC5B-488D-9321-643C0CBE5F35}" destId="{DFD6AB68-8D3D-4C94-9A85-DD9E53FB037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BF335D-2A67-494A-9085-E8E2F47871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3ECD1-346A-4C28-8D67-D9108634D5D2}">
      <dgm:prSet/>
      <dgm:spPr/>
      <dgm:t>
        <a:bodyPr/>
        <a:lstStyle/>
        <a:p>
          <a:r>
            <a:rPr lang="en-US" dirty="0"/>
            <a:t>Deep Learning models are the most effective for energy TSF, especially for long-term patterns.</a:t>
          </a:r>
        </a:p>
      </dgm:t>
    </dgm:pt>
    <dgm:pt modelId="{E505F371-2909-45E7-822A-D6440B0F8CE8}" type="parTrans" cxnId="{5F8B1CB7-6C84-44D0-8915-00D41E50C83C}">
      <dgm:prSet/>
      <dgm:spPr/>
      <dgm:t>
        <a:bodyPr/>
        <a:lstStyle/>
        <a:p>
          <a:endParaRPr lang="en-US"/>
        </a:p>
      </dgm:t>
    </dgm:pt>
    <dgm:pt modelId="{EA1821DE-78EB-4926-862F-106FAE281F86}" type="sibTrans" cxnId="{5F8B1CB7-6C84-44D0-8915-00D41E50C83C}">
      <dgm:prSet/>
      <dgm:spPr/>
      <dgm:t>
        <a:bodyPr/>
        <a:lstStyle/>
        <a:p>
          <a:endParaRPr lang="en-US"/>
        </a:p>
      </dgm:t>
    </dgm:pt>
    <dgm:pt modelId="{16292BB7-F03F-4C5C-8454-0D2C569EF84B}">
      <dgm:prSet/>
      <dgm:spPr/>
      <dgm:t>
        <a:bodyPr/>
        <a:lstStyle/>
        <a:p>
          <a:r>
            <a:rPr lang="en-US" dirty="0"/>
            <a:t>Traditional models are useful for simple cases but cannot handle the complexities of modern datasets.</a:t>
          </a:r>
        </a:p>
      </dgm:t>
    </dgm:pt>
    <dgm:pt modelId="{7EE9AE53-0F15-4118-9014-93D0D71C1518}" type="parTrans" cxnId="{399092A7-6594-4ED7-B140-5E17EA35EFA6}">
      <dgm:prSet/>
      <dgm:spPr/>
      <dgm:t>
        <a:bodyPr/>
        <a:lstStyle/>
        <a:p>
          <a:endParaRPr lang="en-US"/>
        </a:p>
      </dgm:t>
    </dgm:pt>
    <dgm:pt modelId="{A3E26928-01F4-499F-AB03-6978E1D7EF01}" type="sibTrans" cxnId="{399092A7-6594-4ED7-B140-5E17EA35EFA6}">
      <dgm:prSet/>
      <dgm:spPr/>
      <dgm:t>
        <a:bodyPr/>
        <a:lstStyle/>
        <a:p>
          <a:endParaRPr lang="en-US"/>
        </a:p>
      </dgm:t>
    </dgm:pt>
    <dgm:pt modelId="{75A9CD02-BF55-4FD9-AB5C-24CE13EE6C7D}" type="pres">
      <dgm:prSet presAssocID="{21BF335D-2A67-494A-9085-E8E2F478713D}" presName="root" presStyleCnt="0">
        <dgm:presLayoutVars>
          <dgm:dir/>
          <dgm:resizeHandles val="exact"/>
        </dgm:presLayoutVars>
      </dgm:prSet>
      <dgm:spPr/>
    </dgm:pt>
    <dgm:pt modelId="{322BCD05-2E27-4457-BC27-32ADD927A11A}" type="pres">
      <dgm:prSet presAssocID="{2003ECD1-346A-4C28-8D67-D9108634D5D2}" presName="compNode" presStyleCnt="0"/>
      <dgm:spPr/>
    </dgm:pt>
    <dgm:pt modelId="{164D62FC-E3F4-4FCC-8247-9B36F5E29EB3}" type="pres">
      <dgm:prSet presAssocID="{2003ECD1-346A-4C28-8D67-D9108634D5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332DB30-02B7-4857-A0DB-C59BAE9FF239}" type="pres">
      <dgm:prSet presAssocID="{2003ECD1-346A-4C28-8D67-D9108634D5D2}" presName="spaceRect" presStyleCnt="0"/>
      <dgm:spPr/>
    </dgm:pt>
    <dgm:pt modelId="{7CFEFEBB-897E-49E0-BEFB-92574AECB96E}" type="pres">
      <dgm:prSet presAssocID="{2003ECD1-346A-4C28-8D67-D9108634D5D2}" presName="textRect" presStyleLbl="revTx" presStyleIdx="0" presStyleCnt="2">
        <dgm:presLayoutVars>
          <dgm:chMax val="1"/>
          <dgm:chPref val="1"/>
        </dgm:presLayoutVars>
      </dgm:prSet>
      <dgm:spPr/>
    </dgm:pt>
    <dgm:pt modelId="{C98063C6-88EC-4395-9494-314DC680751F}" type="pres">
      <dgm:prSet presAssocID="{EA1821DE-78EB-4926-862F-106FAE281F86}" presName="sibTrans" presStyleCnt="0"/>
      <dgm:spPr/>
    </dgm:pt>
    <dgm:pt modelId="{DCD26E47-873A-48C5-A7CE-D1FC66514BFC}" type="pres">
      <dgm:prSet presAssocID="{16292BB7-F03F-4C5C-8454-0D2C569EF84B}" presName="compNode" presStyleCnt="0"/>
      <dgm:spPr/>
    </dgm:pt>
    <dgm:pt modelId="{D56323E1-C402-43F8-8620-D4B30B579E54}" type="pres">
      <dgm:prSet presAssocID="{16292BB7-F03F-4C5C-8454-0D2C569EF8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9E0AD0-13D2-428A-80F3-6B1630F5B51A}" type="pres">
      <dgm:prSet presAssocID="{16292BB7-F03F-4C5C-8454-0D2C569EF84B}" presName="spaceRect" presStyleCnt="0"/>
      <dgm:spPr/>
    </dgm:pt>
    <dgm:pt modelId="{535C3899-D9BB-4498-855D-47E47878341A}" type="pres">
      <dgm:prSet presAssocID="{16292BB7-F03F-4C5C-8454-0D2C569EF8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C3F1A3-444E-46E7-8F78-92A38C775AD5}" type="presOf" srcId="{21BF335D-2A67-494A-9085-E8E2F478713D}" destId="{75A9CD02-BF55-4FD9-AB5C-24CE13EE6C7D}" srcOrd="0" destOrd="0" presId="urn:microsoft.com/office/officeart/2018/2/layout/IconLabelList"/>
    <dgm:cxn modelId="{399092A7-6594-4ED7-B140-5E17EA35EFA6}" srcId="{21BF335D-2A67-494A-9085-E8E2F478713D}" destId="{16292BB7-F03F-4C5C-8454-0D2C569EF84B}" srcOrd="1" destOrd="0" parTransId="{7EE9AE53-0F15-4118-9014-93D0D71C1518}" sibTransId="{A3E26928-01F4-499F-AB03-6978E1D7EF01}"/>
    <dgm:cxn modelId="{5F8B1CB7-6C84-44D0-8915-00D41E50C83C}" srcId="{21BF335D-2A67-494A-9085-E8E2F478713D}" destId="{2003ECD1-346A-4C28-8D67-D9108634D5D2}" srcOrd="0" destOrd="0" parTransId="{E505F371-2909-45E7-822A-D6440B0F8CE8}" sibTransId="{EA1821DE-78EB-4926-862F-106FAE281F86}"/>
    <dgm:cxn modelId="{1345B2E0-A1F6-46F3-9001-9528D2E31D71}" type="presOf" srcId="{16292BB7-F03F-4C5C-8454-0D2C569EF84B}" destId="{535C3899-D9BB-4498-855D-47E47878341A}" srcOrd="0" destOrd="0" presId="urn:microsoft.com/office/officeart/2018/2/layout/IconLabelList"/>
    <dgm:cxn modelId="{84C4DFF7-FBA1-44C3-829C-ECDF36F20A0C}" type="presOf" srcId="{2003ECD1-346A-4C28-8D67-D9108634D5D2}" destId="{7CFEFEBB-897E-49E0-BEFB-92574AECB96E}" srcOrd="0" destOrd="0" presId="urn:microsoft.com/office/officeart/2018/2/layout/IconLabelList"/>
    <dgm:cxn modelId="{7036181D-1238-40A9-9F28-619A455154BA}" type="presParOf" srcId="{75A9CD02-BF55-4FD9-AB5C-24CE13EE6C7D}" destId="{322BCD05-2E27-4457-BC27-32ADD927A11A}" srcOrd="0" destOrd="0" presId="urn:microsoft.com/office/officeart/2018/2/layout/IconLabelList"/>
    <dgm:cxn modelId="{A5B3803B-5C53-4A2E-B18C-7E674C3FDFDD}" type="presParOf" srcId="{322BCD05-2E27-4457-BC27-32ADD927A11A}" destId="{164D62FC-E3F4-4FCC-8247-9B36F5E29EB3}" srcOrd="0" destOrd="0" presId="urn:microsoft.com/office/officeart/2018/2/layout/IconLabelList"/>
    <dgm:cxn modelId="{883682E5-3C42-4661-93A1-090E22428476}" type="presParOf" srcId="{322BCD05-2E27-4457-BC27-32ADD927A11A}" destId="{A332DB30-02B7-4857-A0DB-C59BAE9FF239}" srcOrd="1" destOrd="0" presId="urn:microsoft.com/office/officeart/2018/2/layout/IconLabelList"/>
    <dgm:cxn modelId="{A7E89843-3462-48B5-914F-CE5800874D94}" type="presParOf" srcId="{322BCD05-2E27-4457-BC27-32ADD927A11A}" destId="{7CFEFEBB-897E-49E0-BEFB-92574AECB96E}" srcOrd="2" destOrd="0" presId="urn:microsoft.com/office/officeart/2018/2/layout/IconLabelList"/>
    <dgm:cxn modelId="{1E721BAB-8BEF-4A69-A904-F7AF8D7453F4}" type="presParOf" srcId="{75A9CD02-BF55-4FD9-AB5C-24CE13EE6C7D}" destId="{C98063C6-88EC-4395-9494-314DC680751F}" srcOrd="1" destOrd="0" presId="urn:microsoft.com/office/officeart/2018/2/layout/IconLabelList"/>
    <dgm:cxn modelId="{ED558A4D-0492-4FB9-9D12-FC7287E2E8EF}" type="presParOf" srcId="{75A9CD02-BF55-4FD9-AB5C-24CE13EE6C7D}" destId="{DCD26E47-873A-48C5-A7CE-D1FC66514BFC}" srcOrd="2" destOrd="0" presId="urn:microsoft.com/office/officeart/2018/2/layout/IconLabelList"/>
    <dgm:cxn modelId="{F5232F63-1F61-4A9E-8C52-1DC1B591AE17}" type="presParOf" srcId="{DCD26E47-873A-48C5-A7CE-D1FC66514BFC}" destId="{D56323E1-C402-43F8-8620-D4B30B579E54}" srcOrd="0" destOrd="0" presId="urn:microsoft.com/office/officeart/2018/2/layout/IconLabelList"/>
    <dgm:cxn modelId="{D9EEBFA1-F175-4DE4-A8A3-512288164A0D}" type="presParOf" srcId="{DCD26E47-873A-48C5-A7CE-D1FC66514BFC}" destId="{499E0AD0-13D2-428A-80F3-6B1630F5B51A}" srcOrd="1" destOrd="0" presId="urn:microsoft.com/office/officeart/2018/2/layout/IconLabelList"/>
    <dgm:cxn modelId="{F70E23FA-DCE9-4EF5-91D8-3A5E95092A06}" type="presParOf" srcId="{DCD26E47-873A-48C5-A7CE-D1FC66514BFC}" destId="{535C3899-D9BB-4498-855D-47E4787834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92B9-74CC-412F-873B-FE0DFBC77697}">
      <dsp:nvSpPr>
        <dsp:cNvPr id="0" name=""/>
        <dsp:cNvSpPr/>
      </dsp:nvSpPr>
      <dsp:spPr>
        <a:xfrm>
          <a:off x="666305" y="476849"/>
          <a:ext cx="1250704" cy="12507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52582-1F28-41C1-B267-573FFA9A1795}">
      <dsp:nvSpPr>
        <dsp:cNvPr id="0" name=""/>
        <dsp:cNvSpPr/>
      </dsp:nvSpPr>
      <dsp:spPr>
        <a:xfrm>
          <a:off x="932849" y="743393"/>
          <a:ext cx="717617" cy="717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B38C-5D88-47BE-BE09-DBB007549B5A}">
      <dsp:nvSpPr>
        <dsp:cNvPr id="0" name=""/>
        <dsp:cNvSpPr/>
      </dsp:nvSpPr>
      <dsp:spPr>
        <a:xfrm>
          <a:off x="266489" y="2117118"/>
          <a:ext cx="2050335" cy="183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The rise of sensors and measurement technologies has led to an explosion of time series data, rich in temporal information</a:t>
          </a:r>
          <a:r>
            <a:rPr lang="en-US" sz="1600" kern="1200" cap="none" dirty="0"/>
            <a:t>.</a:t>
          </a:r>
        </a:p>
      </dsp:txBody>
      <dsp:txXfrm>
        <a:off x="266489" y="2117118"/>
        <a:ext cx="2050335" cy="1835156"/>
      </dsp:txXfrm>
    </dsp:sp>
    <dsp:sp modelId="{27F7A0EC-B1ED-4FCE-9F4F-1196ACCFD504}">
      <dsp:nvSpPr>
        <dsp:cNvPr id="0" name=""/>
        <dsp:cNvSpPr/>
      </dsp:nvSpPr>
      <dsp:spPr>
        <a:xfrm>
          <a:off x="3075450" y="476849"/>
          <a:ext cx="1250704" cy="12507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6DDE-ABA2-496B-99BE-35ECBB17D31D}">
      <dsp:nvSpPr>
        <dsp:cNvPr id="0" name=""/>
        <dsp:cNvSpPr/>
      </dsp:nvSpPr>
      <dsp:spPr>
        <a:xfrm>
          <a:off x="3341993" y="743393"/>
          <a:ext cx="717617" cy="717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88BA-F757-4AAA-AB6E-3B84EA6C29F1}">
      <dsp:nvSpPr>
        <dsp:cNvPr id="0" name=""/>
        <dsp:cNvSpPr/>
      </dsp:nvSpPr>
      <dsp:spPr>
        <a:xfrm>
          <a:off x="2675634" y="2117118"/>
          <a:ext cx="2050335" cy="183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Energy time series forecasting (TSF) is critical due to the shift towards renewable energy and real-time trading.</a:t>
          </a:r>
        </a:p>
      </dsp:txBody>
      <dsp:txXfrm>
        <a:off x="2675634" y="2117118"/>
        <a:ext cx="2050335" cy="1835156"/>
      </dsp:txXfrm>
    </dsp:sp>
    <dsp:sp modelId="{85107989-A125-49E4-976F-BB6AEC56E21B}">
      <dsp:nvSpPr>
        <dsp:cNvPr id="0" name=""/>
        <dsp:cNvSpPr/>
      </dsp:nvSpPr>
      <dsp:spPr>
        <a:xfrm>
          <a:off x="5484594" y="476849"/>
          <a:ext cx="1250704" cy="12507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34861-96BD-45E3-BACA-01CDAC7F96C5}">
      <dsp:nvSpPr>
        <dsp:cNvPr id="0" name=""/>
        <dsp:cNvSpPr/>
      </dsp:nvSpPr>
      <dsp:spPr>
        <a:xfrm>
          <a:off x="5751138" y="743393"/>
          <a:ext cx="717617" cy="717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CE82-8A15-4A2E-A4FE-BB5CED8A9CC4}">
      <dsp:nvSpPr>
        <dsp:cNvPr id="0" name=""/>
        <dsp:cNvSpPr/>
      </dsp:nvSpPr>
      <dsp:spPr>
        <a:xfrm>
          <a:off x="5084779" y="2117118"/>
          <a:ext cx="2050335" cy="183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Challenges include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Statistical Violations ,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High Uncertainty,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Curse of Dimensionality</a:t>
          </a:r>
        </a:p>
      </dsp:txBody>
      <dsp:txXfrm>
        <a:off x="5084779" y="2117118"/>
        <a:ext cx="2050335" cy="1835156"/>
      </dsp:txXfrm>
    </dsp:sp>
    <dsp:sp modelId="{B219A556-DD9D-4CCF-AAB9-8F766D761ECC}">
      <dsp:nvSpPr>
        <dsp:cNvPr id="0" name=""/>
        <dsp:cNvSpPr/>
      </dsp:nvSpPr>
      <dsp:spPr>
        <a:xfrm>
          <a:off x="7893739" y="476849"/>
          <a:ext cx="1250704" cy="12507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95F1-32BF-49C3-9901-C4EB356CE41E}">
      <dsp:nvSpPr>
        <dsp:cNvPr id="0" name=""/>
        <dsp:cNvSpPr/>
      </dsp:nvSpPr>
      <dsp:spPr>
        <a:xfrm>
          <a:off x="8160283" y="743393"/>
          <a:ext cx="717617" cy="717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43FE0-6339-4902-AE4F-7A4FFF8B94CE}">
      <dsp:nvSpPr>
        <dsp:cNvPr id="0" name=""/>
        <dsp:cNvSpPr/>
      </dsp:nvSpPr>
      <dsp:spPr>
        <a:xfrm>
          <a:off x="7493924" y="2117118"/>
          <a:ext cx="2050335" cy="183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Traditional models (</a:t>
          </a:r>
          <a:r>
            <a:rPr lang="en-US" sz="1800" kern="1200" cap="none" dirty="0" err="1"/>
            <a:t>e.G.</a:t>
          </a:r>
          <a:r>
            <a:rPr lang="en-US" sz="1800" kern="1200" cap="none" dirty="0"/>
            <a:t>, ARIMA) face limitations, while machine learning (ML) and deep learning (DL) have shown promise</a:t>
          </a:r>
          <a:r>
            <a:rPr lang="en-US" sz="1400" kern="1200" cap="none" dirty="0"/>
            <a:t>.</a:t>
          </a:r>
        </a:p>
      </dsp:txBody>
      <dsp:txXfrm>
        <a:off x="7493924" y="2117118"/>
        <a:ext cx="2050335" cy="183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4B7B0-B5A7-43AD-8770-9D61FFD50488}">
      <dsp:nvSpPr>
        <dsp:cNvPr id="0" name=""/>
        <dsp:cNvSpPr/>
      </dsp:nvSpPr>
      <dsp:spPr>
        <a:xfrm>
          <a:off x="0" y="0"/>
          <a:ext cx="6133447" cy="937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Electrical Energy Consumption</a:t>
          </a:r>
        </a:p>
      </dsp:txBody>
      <dsp:txXfrm>
        <a:off x="27450" y="27450"/>
        <a:ext cx="5122130" cy="882304"/>
      </dsp:txXfrm>
    </dsp:sp>
    <dsp:sp modelId="{C296446E-E120-4899-A6CB-BC66E3487CAC}">
      <dsp:nvSpPr>
        <dsp:cNvPr id="0" name=""/>
        <dsp:cNvSpPr/>
      </dsp:nvSpPr>
      <dsp:spPr>
        <a:xfrm>
          <a:off x="541186" y="1093404"/>
          <a:ext cx="6133447" cy="937204"/>
        </a:xfrm>
        <a:prstGeom prst="roundRect">
          <a:avLst>
            <a:gd name="adj" fmla="val 10000"/>
          </a:avLst>
        </a:prstGeom>
        <a:solidFill>
          <a:schemeClr val="accent2">
            <a:hueOff val="1504059"/>
            <a:satOff val="-13382"/>
            <a:lumOff val="-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Natural Gas Consumption </a:t>
          </a:r>
        </a:p>
      </dsp:txBody>
      <dsp:txXfrm>
        <a:off x="568636" y="1120854"/>
        <a:ext cx="4928178" cy="882304"/>
      </dsp:txXfrm>
    </dsp:sp>
    <dsp:sp modelId="{EDB747CC-7B7C-4552-A688-99F356B11416}">
      <dsp:nvSpPr>
        <dsp:cNvPr id="0" name=""/>
        <dsp:cNvSpPr/>
      </dsp:nvSpPr>
      <dsp:spPr>
        <a:xfrm>
          <a:off x="1082373" y="2186809"/>
          <a:ext cx="6133447" cy="937204"/>
        </a:xfrm>
        <a:prstGeom prst="roundRect">
          <a:avLst>
            <a:gd name="adj" fmla="val 10000"/>
          </a:avLst>
        </a:prstGeom>
        <a:solidFill>
          <a:schemeClr val="accent2">
            <a:hueOff val="3008118"/>
            <a:satOff val="-26764"/>
            <a:lumOff val="-1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Household Load Forecasting</a:t>
          </a:r>
        </a:p>
      </dsp:txBody>
      <dsp:txXfrm>
        <a:off x="1109823" y="2214259"/>
        <a:ext cx="4928178" cy="882304"/>
      </dsp:txXfrm>
    </dsp:sp>
    <dsp:sp modelId="{FDAD4898-24D3-4578-A683-F2E2A09AFF2B}">
      <dsp:nvSpPr>
        <dsp:cNvPr id="0" name=""/>
        <dsp:cNvSpPr/>
      </dsp:nvSpPr>
      <dsp:spPr>
        <a:xfrm>
          <a:off x="5524265" y="710713"/>
          <a:ext cx="609182" cy="6091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661331" y="710713"/>
        <a:ext cx="335050" cy="458409"/>
      </dsp:txXfrm>
    </dsp:sp>
    <dsp:sp modelId="{49A5B920-247C-4240-8121-9ADDB514EEE2}">
      <dsp:nvSpPr>
        <dsp:cNvPr id="0" name=""/>
        <dsp:cNvSpPr/>
      </dsp:nvSpPr>
      <dsp:spPr>
        <a:xfrm>
          <a:off x="6065451" y="1797870"/>
          <a:ext cx="609182" cy="6091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64917"/>
            <a:satOff val="-27312"/>
            <a:lumOff val="-40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64917"/>
              <a:satOff val="-27312"/>
              <a:lumOff val="-4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202517" y="1797870"/>
        <a:ext cx="335050" cy="458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F4AFB-DCC0-49B9-84E1-05BC87A1AE11}">
      <dsp:nvSpPr>
        <dsp:cNvPr id="0" name=""/>
        <dsp:cNvSpPr/>
      </dsp:nvSpPr>
      <dsp:spPr>
        <a:xfrm>
          <a:off x="1869834" y="500052"/>
          <a:ext cx="2276646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64581-9CF8-41E3-9CBE-DCA222847ADC}">
      <dsp:nvSpPr>
        <dsp:cNvPr id="0" name=""/>
        <dsp:cNvSpPr/>
      </dsp:nvSpPr>
      <dsp:spPr>
        <a:xfrm>
          <a:off x="2388001" y="960740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ECC5A-F43F-4701-9699-09DF4FB207D4}">
      <dsp:nvSpPr>
        <dsp:cNvPr id="0" name=""/>
        <dsp:cNvSpPr/>
      </dsp:nvSpPr>
      <dsp:spPr>
        <a:xfrm>
          <a:off x="857331" y="3282438"/>
          <a:ext cx="4301651" cy="1249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Machine learning models: </a:t>
          </a:r>
          <a:r>
            <a:rPr lang="en-US" sz="1800" kern="1200" cap="none" dirty="0" err="1"/>
            <a:t>knn</a:t>
          </a:r>
          <a:r>
            <a:rPr lang="en-US" sz="1800" kern="1200" cap="none" dirty="0"/>
            <a:t>, SVR, the evaluation was done using two metrics: mean absolute percentage error (MAPE) and root mean square percentage error (RMSPE). </a:t>
          </a:r>
        </a:p>
      </dsp:txBody>
      <dsp:txXfrm>
        <a:off x="857331" y="3282438"/>
        <a:ext cx="4301651" cy="1249883"/>
      </dsp:txXfrm>
    </dsp:sp>
    <dsp:sp modelId="{E86F8133-4DF9-45A7-B64F-AD82D913B6A2}">
      <dsp:nvSpPr>
        <dsp:cNvPr id="0" name=""/>
        <dsp:cNvSpPr/>
      </dsp:nvSpPr>
      <dsp:spPr>
        <a:xfrm>
          <a:off x="6821414" y="479706"/>
          <a:ext cx="2161687" cy="22473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99639-D4FF-48EA-9ED4-E9A7F8F50711}">
      <dsp:nvSpPr>
        <dsp:cNvPr id="0" name=""/>
        <dsp:cNvSpPr/>
      </dsp:nvSpPr>
      <dsp:spPr>
        <a:xfrm>
          <a:off x="7271466" y="885746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A3134-368B-4166-A5D4-FC596533BCDC}">
      <dsp:nvSpPr>
        <dsp:cNvPr id="0" name=""/>
        <dsp:cNvSpPr/>
      </dsp:nvSpPr>
      <dsp:spPr>
        <a:xfrm>
          <a:off x="5765390" y="3271745"/>
          <a:ext cx="4224965" cy="1635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dirty="0"/>
            <a:t>The models were divided into three categories: traditional models: SES, ARIMA, VAR. Machine learning models: </a:t>
          </a:r>
          <a:r>
            <a:rPr lang="en-US" sz="1800" b="0" kern="1200" cap="none" dirty="0" err="1"/>
            <a:t>knn</a:t>
          </a:r>
          <a:r>
            <a:rPr lang="en-US" sz="1800" b="0" kern="1200" cap="none" dirty="0"/>
            <a:t>, SVR, MLP. Deep learning models: DRNN, DLSTM.
</a:t>
          </a:r>
        </a:p>
      </dsp:txBody>
      <dsp:txXfrm>
        <a:off x="5765390" y="3271745"/>
        <a:ext cx="4224965" cy="1635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CE527-7980-4BB8-A90B-7C15DD5A801D}">
      <dsp:nvSpPr>
        <dsp:cNvPr id="0" name=""/>
        <dsp:cNvSpPr/>
      </dsp:nvSpPr>
      <dsp:spPr>
        <a:xfrm>
          <a:off x="0" y="379"/>
          <a:ext cx="8314662" cy="88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26F19-D31D-4925-B4BF-B71F1F9577AC}">
      <dsp:nvSpPr>
        <dsp:cNvPr id="0" name=""/>
        <dsp:cNvSpPr/>
      </dsp:nvSpPr>
      <dsp:spPr>
        <a:xfrm>
          <a:off x="268969" y="200439"/>
          <a:ext cx="489034" cy="489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93F6-854D-414E-B923-110F04E4CE1E}">
      <dsp:nvSpPr>
        <dsp:cNvPr id="0" name=""/>
        <dsp:cNvSpPr/>
      </dsp:nvSpPr>
      <dsp:spPr>
        <a:xfrm>
          <a:off x="1026973" y="379"/>
          <a:ext cx="7287688" cy="88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2" tIns="94102" rIns="94102" bIns="94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Traditional models performed well for simple, short-term forecasts.</a:t>
          </a:r>
        </a:p>
      </dsp:txBody>
      <dsp:txXfrm>
        <a:off x="1026973" y="379"/>
        <a:ext cx="7287688" cy="889154"/>
      </dsp:txXfrm>
    </dsp:sp>
    <dsp:sp modelId="{CD642F6E-F484-487E-8443-3E75B73AAAB4}">
      <dsp:nvSpPr>
        <dsp:cNvPr id="0" name=""/>
        <dsp:cNvSpPr/>
      </dsp:nvSpPr>
      <dsp:spPr>
        <a:xfrm>
          <a:off x="0" y="1111822"/>
          <a:ext cx="8314662" cy="88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0E59F-2C41-415E-8C55-83221D8F281C}">
      <dsp:nvSpPr>
        <dsp:cNvPr id="0" name=""/>
        <dsp:cNvSpPr/>
      </dsp:nvSpPr>
      <dsp:spPr>
        <a:xfrm>
          <a:off x="268969" y="1311882"/>
          <a:ext cx="489034" cy="489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B38CD-CCCA-4C16-AFD5-CAEA9982B1B8}">
      <dsp:nvSpPr>
        <dsp:cNvPr id="0" name=""/>
        <dsp:cNvSpPr/>
      </dsp:nvSpPr>
      <dsp:spPr>
        <a:xfrm>
          <a:off x="1026973" y="1111822"/>
          <a:ext cx="7287688" cy="88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2" tIns="94102" rIns="94102" bIns="94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models outperformed traditional ones for noisy and nonlinear data.</a:t>
          </a:r>
        </a:p>
      </dsp:txBody>
      <dsp:txXfrm>
        <a:off x="1026973" y="1111822"/>
        <a:ext cx="7287688" cy="889154"/>
      </dsp:txXfrm>
    </dsp:sp>
    <dsp:sp modelId="{749EA547-4745-4164-BC63-C1E328FF38A4}">
      <dsp:nvSpPr>
        <dsp:cNvPr id="0" name=""/>
        <dsp:cNvSpPr/>
      </dsp:nvSpPr>
      <dsp:spPr>
        <a:xfrm>
          <a:off x="0" y="2223265"/>
          <a:ext cx="8314662" cy="88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CF375-2B83-4858-BAEC-1E136B4D4B13}">
      <dsp:nvSpPr>
        <dsp:cNvPr id="0" name=""/>
        <dsp:cNvSpPr/>
      </dsp:nvSpPr>
      <dsp:spPr>
        <a:xfrm>
          <a:off x="268969" y="2423325"/>
          <a:ext cx="489034" cy="489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43CC2-0E06-4414-9F68-17FDEAB233D5}">
      <dsp:nvSpPr>
        <dsp:cNvPr id="0" name=""/>
        <dsp:cNvSpPr/>
      </dsp:nvSpPr>
      <dsp:spPr>
        <a:xfrm>
          <a:off x="1026973" y="2223265"/>
          <a:ext cx="7287688" cy="88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2" tIns="94102" rIns="94102" bIns="94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Learning models (e.g., LSTM, DRNN) delivered superior results for multi-step and long-term forecasting.</a:t>
          </a:r>
        </a:p>
      </dsp:txBody>
      <dsp:txXfrm>
        <a:off x="1026973" y="2223265"/>
        <a:ext cx="7287688" cy="889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E0E88-2707-49E5-A14F-B2942D240CDF}">
      <dsp:nvSpPr>
        <dsp:cNvPr id="0" name=""/>
        <dsp:cNvSpPr/>
      </dsp:nvSpPr>
      <dsp:spPr>
        <a:xfrm>
          <a:off x="191" y="486645"/>
          <a:ext cx="2313765" cy="27765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0" rIns="2285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Univariate Time Series: LSTM outperformed ESN and RNN with a 6.9% improvement in RMSPE.</a:t>
          </a:r>
        </a:p>
      </dsp:txBody>
      <dsp:txXfrm>
        <a:off x="191" y="1597252"/>
        <a:ext cx="2313765" cy="1665911"/>
      </dsp:txXfrm>
    </dsp:sp>
    <dsp:sp modelId="{9DEFCADB-B3E4-41C0-88B7-4A44BE536BAE}">
      <dsp:nvSpPr>
        <dsp:cNvPr id="0" name=""/>
        <dsp:cNvSpPr/>
      </dsp:nvSpPr>
      <dsp:spPr>
        <a:xfrm>
          <a:off x="191" y="486645"/>
          <a:ext cx="2313765" cy="1110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165100" rIns="22854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191" y="486645"/>
        <a:ext cx="2313765" cy="1110607"/>
      </dsp:txXfrm>
    </dsp:sp>
    <dsp:sp modelId="{3E4E3918-E78D-44C4-B897-4BE90C196141}">
      <dsp:nvSpPr>
        <dsp:cNvPr id="0" name=""/>
        <dsp:cNvSpPr/>
      </dsp:nvSpPr>
      <dsp:spPr>
        <a:xfrm>
          <a:off x="2499058" y="486645"/>
          <a:ext cx="2313765" cy="27765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0" rIns="2285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Multivariate Time Series: Deep RNN and Deep LSTM enhanced prediction accuracy compared to traditional methods.</a:t>
          </a:r>
        </a:p>
      </dsp:txBody>
      <dsp:txXfrm>
        <a:off x="2499058" y="1597252"/>
        <a:ext cx="2313765" cy="1665911"/>
      </dsp:txXfrm>
    </dsp:sp>
    <dsp:sp modelId="{F6CF1549-C6A2-4800-8CEA-F647BD30D974}">
      <dsp:nvSpPr>
        <dsp:cNvPr id="0" name=""/>
        <dsp:cNvSpPr/>
      </dsp:nvSpPr>
      <dsp:spPr>
        <a:xfrm>
          <a:off x="2499058" y="486645"/>
          <a:ext cx="2313765" cy="1110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165100" rIns="22854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499058" y="486645"/>
        <a:ext cx="2313765" cy="1110607"/>
      </dsp:txXfrm>
    </dsp:sp>
    <dsp:sp modelId="{E475D2DC-8F41-40C1-8D47-DCED33D3FB65}">
      <dsp:nvSpPr>
        <dsp:cNvPr id="0" name=""/>
        <dsp:cNvSpPr/>
      </dsp:nvSpPr>
      <dsp:spPr>
        <a:xfrm>
          <a:off x="4997925" y="486645"/>
          <a:ext cx="2313765" cy="27765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0" rIns="2285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Strengths: Wide range of models, use of real-world data, accurate performance metrics.</a:t>
          </a:r>
        </a:p>
      </dsp:txBody>
      <dsp:txXfrm>
        <a:off x="4997925" y="1597252"/>
        <a:ext cx="2313765" cy="1665911"/>
      </dsp:txXfrm>
    </dsp:sp>
    <dsp:sp modelId="{2FC3A335-5935-47E2-8C57-7D3838BB1D7E}">
      <dsp:nvSpPr>
        <dsp:cNvPr id="0" name=""/>
        <dsp:cNvSpPr/>
      </dsp:nvSpPr>
      <dsp:spPr>
        <a:xfrm>
          <a:off x="4997925" y="486645"/>
          <a:ext cx="2313765" cy="1110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165100" rIns="22854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4997925" y="486645"/>
        <a:ext cx="2313765" cy="1110607"/>
      </dsp:txXfrm>
    </dsp:sp>
    <dsp:sp modelId="{ED6F042F-2094-40DC-B88A-4D41ABC954DF}">
      <dsp:nvSpPr>
        <dsp:cNvPr id="0" name=""/>
        <dsp:cNvSpPr/>
      </dsp:nvSpPr>
      <dsp:spPr>
        <a:xfrm>
          <a:off x="7496792" y="486645"/>
          <a:ext cx="2313765" cy="27765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0" rIns="22854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Weaknesses: High computational cost for advanced models, limited data scope.</a:t>
          </a:r>
        </a:p>
      </dsp:txBody>
      <dsp:txXfrm>
        <a:off x="7496792" y="1597252"/>
        <a:ext cx="2313765" cy="1665911"/>
      </dsp:txXfrm>
    </dsp:sp>
    <dsp:sp modelId="{9706D900-BF36-44EF-AEF1-02F5B380ED68}">
      <dsp:nvSpPr>
        <dsp:cNvPr id="0" name=""/>
        <dsp:cNvSpPr/>
      </dsp:nvSpPr>
      <dsp:spPr>
        <a:xfrm>
          <a:off x="7496792" y="486645"/>
          <a:ext cx="2313765" cy="11106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49" tIns="165100" rIns="228549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496792" y="486645"/>
        <a:ext cx="2313765" cy="11106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D62FC-E3F4-4FCC-8247-9B36F5E29EB3}">
      <dsp:nvSpPr>
        <dsp:cNvPr id="0" name=""/>
        <dsp:cNvSpPr/>
      </dsp:nvSpPr>
      <dsp:spPr>
        <a:xfrm>
          <a:off x="1522498" y="2638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EFEBB-897E-49E0-BEFB-92574AECB96E}">
      <dsp:nvSpPr>
        <dsp:cNvPr id="0" name=""/>
        <dsp:cNvSpPr/>
      </dsp:nvSpPr>
      <dsp:spPr>
        <a:xfrm>
          <a:off x="334498" y="26782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Learning models are the most effective for energy TSF, especially for long-term patterns.</a:t>
          </a:r>
        </a:p>
      </dsp:txBody>
      <dsp:txXfrm>
        <a:off x="334498" y="2678252"/>
        <a:ext cx="4320000" cy="720000"/>
      </dsp:txXfrm>
    </dsp:sp>
    <dsp:sp modelId="{D56323E1-C402-43F8-8620-D4B30B579E54}">
      <dsp:nvSpPr>
        <dsp:cNvPr id="0" name=""/>
        <dsp:cNvSpPr/>
      </dsp:nvSpPr>
      <dsp:spPr>
        <a:xfrm>
          <a:off x="6598499" y="2638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C3899-D9BB-4498-855D-47E47878341A}">
      <dsp:nvSpPr>
        <dsp:cNvPr id="0" name=""/>
        <dsp:cNvSpPr/>
      </dsp:nvSpPr>
      <dsp:spPr>
        <a:xfrm>
          <a:off x="5410499" y="26782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Traditional models are useful for simple cases but cannot handle the complexities of modern datasets.</a:t>
          </a:r>
        </a:p>
      </dsp:txBody>
      <dsp:txXfrm>
        <a:off x="5410499" y="267825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2:25:4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2:47:2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2:35:2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0:36:0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0:39:1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0:04:3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0:07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0:09:5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ACD4-EF61-4969-826D-10147E79BCC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79292-76EF-4CA8-93E9-BAFAF089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79292-76EF-4CA8-93E9-BAFAF08927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0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7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17,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54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84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17,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62" r:id="rId7"/>
    <p:sldLayoutId id="2147483663" r:id="rId8"/>
    <p:sldLayoutId id="2147483664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customXml" Target="../ink/ink8.xml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3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customXml" Target="../ink/ink4.xml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customXml" Target="../ink/ink5.xm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customXml" Target="../ink/ink6.xm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5.xml"/><Relationship Id="rId5" Type="http://schemas.openxmlformats.org/officeDocument/2006/relationships/image" Target="../media/image2.png"/><Relationship Id="rId10" Type="http://schemas.microsoft.com/office/2007/relationships/diagramDrawing" Target="../diagrams/drawing5.xml"/><Relationship Id="rId4" Type="http://schemas.openxmlformats.org/officeDocument/2006/relationships/customXml" Target="../ink/ink7.xml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D286C-C974-279C-2663-51F0DD142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dirty="0"/>
              <a:t>Energy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24DC4-EDE3-DC09-EFA3-5139768C0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43" y="2934585"/>
            <a:ext cx="4586600" cy="33361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pc="50" dirty="0"/>
              <a:t>By </a:t>
            </a:r>
          </a:p>
          <a:p>
            <a:pPr algn="l"/>
            <a:r>
              <a:rPr lang="en-US" spc="50" dirty="0" err="1"/>
              <a:t>Saja</a:t>
            </a:r>
            <a:r>
              <a:rPr lang="en-US" spc="50" dirty="0"/>
              <a:t> Adel </a:t>
            </a:r>
            <a:r>
              <a:rPr lang="en-US" spc="50" dirty="0" err="1"/>
              <a:t>Alabdulmuhsen</a:t>
            </a:r>
            <a:r>
              <a:rPr lang="en-US" spc="50" dirty="0"/>
              <a:t> (220029219)</a:t>
            </a:r>
          </a:p>
          <a:p>
            <a:pPr algn="l"/>
            <a:r>
              <a:rPr lang="en-US" spc="50" dirty="0"/>
              <a:t>Fatimah </a:t>
            </a:r>
            <a:r>
              <a:rPr lang="en-US" spc="50" dirty="0" err="1"/>
              <a:t>Albaqshi</a:t>
            </a:r>
            <a:r>
              <a:rPr lang="en-US" spc="50" dirty="0"/>
              <a:t> (221419327)</a:t>
            </a:r>
          </a:p>
          <a:p>
            <a:pPr algn="l"/>
            <a:r>
              <a:rPr lang="en-US" spc="50" dirty="0" err="1"/>
              <a:t>Asaeil</a:t>
            </a:r>
            <a:r>
              <a:rPr lang="en-US" spc="50" dirty="0"/>
              <a:t>  </a:t>
            </a:r>
            <a:r>
              <a:rPr lang="en-US" spc="50" dirty="0" err="1"/>
              <a:t>AlAskar</a:t>
            </a:r>
            <a:r>
              <a:rPr lang="en-US" spc="50" dirty="0"/>
              <a:t> (21930652)</a:t>
            </a:r>
          </a:p>
          <a:p>
            <a:pPr algn="l"/>
            <a:endParaRPr lang="en-US" spc="50" dirty="0"/>
          </a:p>
          <a:p>
            <a:pPr algn="l"/>
            <a:endParaRPr lang="en-US" spc="50" dirty="0"/>
          </a:p>
          <a:p>
            <a:pPr algn="l"/>
            <a:r>
              <a:rPr lang="en-US" spc="50" dirty="0"/>
              <a:t>Supervised by</a:t>
            </a:r>
          </a:p>
          <a:p>
            <a:pPr algn="l"/>
            <a:r>
              <a:rPr lang="en-US" spc="50" dirty="0"/>
              <a:t>Dr. Hala </a:t>
            </a:r>
            <a:r>
              <a:rPr lang="en-US" spc="50" dirty="0" err="1"/>
              <a:t>Hamdoun</a:t>
            </a:r>
            <a:endParaRPr lang="en-US" spc="50" dirty="0"/>
          </a:p>
          <a:p>
            <a:pPr algn="l"/>
            <a:endParaRPr lang="en-US" spc="50" dirty="0"/>
          </a:p>
        </p:txBody>
      </p:sp>
      <p:pic>
        <p:nvPicPr>
          <p:cNvPr id="4" name="Picture 3" descr="Thermometer outdoors">
            <a:extLst>
              <a:ext uri="{FF2B5EF4-FFF2-40B4-BE49-F238E27FC236}">
                <a16:creationId xmlns:a16="http://schemas.microsoft.com/office/drawing/2014/main" id="{203205A3-A6D3-A1DE-0E40-72C28584D1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2557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811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F6696-B365-2991-E0FD-3FCAAE74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127277A-2A28-01AF-DDE9-82001D876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06715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418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40232-7D2A-042F-9163-2D91A2A2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82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545B-6E4D-0976-6F3A-A9EAB493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CC94-E15A-0DD4-8B83-67E830DF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Objective </a:t>
            </a:r>
          </a:p>
          <a:p>
            <a:r>
              <a:rPr lang="en-US" sz="3200" dirty="0"/>
              <a:t>Introduction</a:t>
            </a:r>
          </a:p>
          <a:p>
            <a:r>
              <a:rPr lang="en-US" sz="3200" dirty="0"/>
              <a:t> Energy TSF Problem</a:t>
            </a:r>
          </a:p>
          <a:p>
            <a:r>
              <a:rPr lang="en-US" sz="3200" dirty="0"/>
              <a:t>Methodology</a:t>
            </a:r>
          </a:p>
          <a:p>
            <a:r>
              <a:rPr lang="en-US" sz="3200" dirty="0"/>
              <a:t>Results and Analysis</a:t>
            </a:r>
          </a:p>
          <a:p>
            <a:r>
              <a:rPr lang="en-US" sz="3200" dirty="0"/>
              <a:t>Discussion</a:t>
            </a:r>
          </a:p>
          <a:p>
            <a:r>
              <a:rPr lang="en-US" sz="3200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8741-56FD-5607-C79C-3AABBD73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B648-521A-8B4E-373D-CBCA1A5A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Provide a comprehensive review of energy TSF problems and 15 common forecasting techniques.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Conduct a qualitative analysis of these techniques to identify their strengths and weaknesses.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Perform a quantitative comparison of the techniques based on accuracy and computational requirements.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Evaluate the performance of deep learning methods in addressing various energy TSF problems.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897A3-91C2-E90E-BD2D-6576ECF4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3A03C12-35B1-44B4-4CC4-2BE1D188F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52474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7908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6DDC0-4F89-7828-709A-4999A758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</a:rPr>
              <a:t>BACKGRAOUND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6ADB7F-FD2D-3B30-DFD6-90C329D5B9AB}"/>
              </a:ext>
            </a:extLst>
          </p:cNvPr>
          <p:cNvSpPr/>
          <p:nvPr/>
        </p:nvSpPr>
        <p:spPr>
          <a:xfrm>
            <a:off x="1906799" y="2149435"/>
            <a:ext cx="2599303" cy="169941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0294CD-007A-BD1F-1A1F-599CDB744B6C}"/>
              </a:ext>
            </a:extLst>
          </p:cNvPr>
          <p:cNvSpPr/>
          <p:nvPr/>
        </p:nvSpPr>
        <p:spPr>
          <a:xfrm>
            <a:off x="6472052" y="2029202"/>
            <a:ext cx="2599303" cy="184042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MTS</a:t>
            </a:r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id="{5AF44A26-A8E7-30A1-C5C4-178928E7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6968112" y="3922300"/>
            <a:ext cx="1699411" cy="2691531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Non-parametric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110EF4-A939-1CC6-8456-036FA1CEFC9A}"/>
              </a:ext>
            </a:extLst>
          </p:cNvPr>
          <p:cNvSpPr/>
          <p:nvPr/>
        </p:nvSpPr>
        <p:spPr>
          <a:xfrm>
            <a:off x="1906799" y="4320269"/>
            <a:ext cx="2599303" cy="184042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Parametric</a:t>
            </a:r>
          </a:p>
        </p:txBody>
      </p:sp>
    </p:spTree>
    <p:extLst>
      <p:ext uri="{BB962C8B-B14F-4D97-AF65-F5344CB8AC3E}">
        <p14:creationId xmlns:p14="http://schemas.microsoft.com/office/powerpoint/2010/main" val="380806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371E3-B85E-CBE7-AE0E-CEED92F6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72" y="269360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 Energy TSF PROBLEM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D97161F-42D9-E4FE-5AF6-FC36C39FC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845059"/>
              </p:ext>
            </p:extLst>
          </p:nvPr>
        </p:nvGraphicFramePr>
        <p:xfrm>
          <a:off x="1844962" y="2176818"/>
          <a:ext cx="7215821" cy="312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7135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6B9F8-B846-576A-F335-7A89BB64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extBox 6">
            <a:extLst>
              <a:ext uri="{FF2B5EF4-FFF2-40B4-BE49-F238E27FC236}">
                <a16:creationId xmlns:a16="http://schemas.microsoft.com/office/drawing/2014/main" id="{E007E86D-9388-3577-1778-2A0B375FC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186904"/>
              </p:ext>
            </p:extLst>
          </p:nvPr>
        </p:nvGraphicFramePr>
        <p:xfrm>
          <a:off x="1050924" y="1825625"/>
          <a:ext cx="10861437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941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04189-5F1E-5BAC-06FA-CDB28676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Results and Analysis</a:t>
            </a:r>
          </a:p>
        </p:txBody>
      </p: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F8636338-AF8F-4BD5-F872-D696E8995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85066"/>
              </p:ext>
            </p:extLst>
          </p:nvPr>
        </p:nvGraphicFramePr>
        <p:xfrm>
          <a:off x="1798850" y="3046465"/>
          <a:ext cx="8314662" cy="311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8942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3D9FF-60A0-AFD9-F00F-0D1B546D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Discussion</a:t>
            </a: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17E1F00-F90E-CE49-9F4F-0A8FEB7E3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30281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3400847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2E4E8"/>
      </a:lt2>
      <a:accent1>
        <a:srgbClr val="C69956"/>
      </a:accent1>
      <a:accent2>
        <a:srgbClr val="D88F7F"/>
      </a:accent2>
      <a:accent3>
        <a:srgbClr val="A4A564"/>
      </a:accent3>
      <a:accent4>
        <a:srgbClr val="5CAEB8"/>
      </a:accent4>
      <a:accent5>
        <a:srgbClr val="7AA6D6"/>
      </a:accent5>
      <a:accent6>
        <a:srgbClr val="686ED1"/>
      </a:accent6>
      <a:hlink>
        <a:srgbClr val="6682AC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BA0081-17D7-4E92-A676-FB07281C87F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417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Bembo</vt:lpstr>
      <vt:lpstr>Symbol</vt:lpstr>
      <vt:lpstr>Times New Roman</vt:lpstr>
      <vt:lpstr>ArchiveVTI</vt:lpstr>
      <vt:lpstr>Energy Time Series Forecasting</vt:lpstr>
      <vt:lpstr>Outline</vt:lpstr>
      <vt:lpstr>Objective</vt:lpstr>
      <vt:lpstr>Introduction</vt:lpstr>
      <vt:lpstr>BACKGRAOUND</vt:lpstr>
      <vt:lpstr> Energy TSF PROBLEM</vt:lpstr>
      <vt:lpstr>Methodology</vt:lpstr>
      <vt:lpstr>Results and Analysis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فاطمه ربيع بن حسن البقشي</dc:creator>
  <cp:lastModifiedBy>سجى عادل بن حسن العبدالمحسن</cp:lastModifiedBy>
  <cp:revision>6</cp:revision>
  <dcterms:created xsi:type="dcterms:W3CDTF">2024-10-06T12:16:05Z</dcterms:created>
  <dcterms:modified xsi:type="dcterms:W3CDTF">2024-12-17T10:33:30Z</dcterms:modified>
</cp:coreProperties>
</file>