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sPW+lIY0xNad0zgtv0GJr6XZ0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3"/>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23"/>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2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2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4"/>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24"/>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2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6"/>
        <p:cNvGrpSpPr/>
        <p:nvPr/>
      </p:nvGrpSpPr>
      <p:grpSpPr>
        <a:xfrm>
          <a:off x="0" y="0"/>
          <a:ext cx="0" cy="0"/>
          <a:chOff x="0" y="0"/>
          <a:chExt cx="0" cy="0"/>
        </a:xfrm>
      </p:grpSpPr>
      <p:sp>
        <p:nvSpPr>
          <p:cNvPr id="127" name="Google Shape;127;p15"/>
          <p:cNvSpPr/>
          <p:nvPr/>
        </p:nvSpPr>
        <p:spPr>
          <a:xfrm>
            <a:off x="1004479" y="0"/>
            <a:ext cx="10372316" cy="6858000"/>
          </a:xfrm>
          <a:prstGeom prst="rect">
            <a:avLst/>
          </a:prstGeom>
          <a:solidFill>
            <a:schemeClr val="lt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31" name="Google Shape;131;p1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15"/>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1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16"/>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1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7"/>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17"/>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1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17"/>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8"/>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18"/>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8"/>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18"/>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18"/>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18"/>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1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19"/>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2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21"/>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1"/>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21"/>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2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2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a:spLocks noGrp="1"/>
          </p:cNvSpPr>
          <p:nvPr>
            <p:ph type="pic" idx="2"/>
          </p:nvPr>
        </p:nvSpPr>
        <p:spPr>
          <a:xfrm>
            <a:off x="6747062" y="3229"/>
            <a:ext cx="4629734" cy="6858000"/>
          </a:xfrm>
          <a:prstGeom prst="rect">
            <a:avLst/>
          </a:prstGeom>
          <a:solidFill>
            <a:schemeClr val="lt1">
              <a:alpha val="9803"/>
            </a:schemeClr>
          </a:solidFill>
          <a:ln>
            <a:noFill/>
          </a:ln>
        </p:spPr>
      </p:sp>
      <p:sp>
        <p:nvSpPr>
          <p:cNvPr id="92" name="Google Shape;92;p22"/>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22"/>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2"/>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2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pic>
        <p:nvPicPr>
          <p:cNvPr id="117" name="Google Shape;117;p14"/>
          <p:cNvPicPr preferRelativeResize="0"/>
          <p:nvPr/>
        </p:nvPicPr>
        <p:blipFill rotWithShape="1">
          <a:blip r:embed="rId4">
            <a:alphaModFix/>
          </a:blip>
          <a:srcRect/>
          <a:stretch/>
        </p:blipFill>
        <p:spPr>
          <a:xfrm>
            <a:off x="2831794" y="2105202"/>
            <a:ext cx="9360205" cy="4752798"/>
          </a:xfrm>
          <a:prstGeom prst="rect">
            <a:avLst/>
          </a:prstGeom>
          <a:noFill/>
          <a:ln>
            <a:noFill/>
          </a:ln>
        </p:spPr>
      </p:pic>
      <p:pic>
        <p:nvPicPr>
          <p:cNvPr id="118" name="Google Shape;118;p14"/>
          <p:cNvPicPr preferRelativeResize="0"/>
          <p:nvPr/>
        </p:nvPicPr>
        <p:blipFill rotWithShape="1">
          <a:blip r:embed="rId5">
            <a:alphaModFix/>
          </a:blip>
          <a:srcRect/>
          <a:stretch/>
        </p:blipFill>
        <p:spPr>
          <a:xfrm>
            <a:off x="0" y="0"/>
            <a:ext cx="12189867" cy="6858000"/>
          </a:xfrm>
          <a:prstGeom prst="rect">
            <a:avLst/>
          </a:prstGeom>
          <a:noFill/>
          <a:ln>
            <a:noFill/>
          </a:ln>
        </p:spPr>
      </p:pic>
      <p:sp>
        <p:nvSpPr>
          <p:cNvPr id="119" name="Google Shape;119;p14"/>
          <p:cNvSpPr/>
          <p:nvPr/>
        </p:nvSpPr>
        <p:spPr>
          <a:xfrm>
            <a:off x="0" y="0"/>
            <a:ext cx="964174"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1" name="Google Shape;121;p14"/>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dk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dk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dk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dk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dk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dk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dk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dk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dk1"/>
                </a:solidFill>
                <a:latin typeface="Arial"/>
                <a:ea typeface="Arial"/>
                <a:cs typeface="Arial"/>
                <a:sym typeface="Arial"/>
              </a:defRPr>
            </a:lvl9pPr>
          </a:lstStyle>
          <a:p>
            <a:endParaRPr/>
          </a:p>
        </p:txBody>
      </p:sp>
      <p:sp>
        <p:nvSpPr>
          <p:cNvPr id="122" name="Google Shape;122;p1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3" name="Google Shape;123;p1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4" name="Google Shape;124;p1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rgbClr val="888888"/>
                </a:solidFill>
                <a:latin typeface="Arial"/>
                <a:ea typeface="Arial"/>
                <a:cs typeface="Arial"/>
                <a:sym typeface="Arial"/>
              </a:defRPr>
            </a:lvl1pPr>
            <a:lvl2pPr marL="0" marR="0" lvl="1" indent="0" algn="r" rtl="0">
              <a:spcBef>
                <a:spcPts val="0"/>
              </a:spcBef>
              <a:buNone/>
              <a:defRPr sz="1800" b="0" i="0" u="none" strike="noStrike" cap="none">
                <a:solidFill>
                  <a:srgbClr val="888888"/>
                </a:solidFill>
                <a:latin typeface="Arial"/>
                <a:ea typeface="Arial"/>
                <a:cs typeface="Arial"/>
                <a:sym typeface="Arial"/>
              </a:defRPr>
            </a:lvl2pPr>
            <a:lvl3pPr marL="0" marR="0" lvl="2" indent="0" algn="r" rtl="0">
              <a:spcBef>
                <a:spcPts val="0"/>
              </a:spcBef>
              <a:buNone/>
              <a:defRPr sz="1800" b="0" i="0" u="none" strike="noStrike" cap="none">
                <a:solidFill>
                  <a:srgbClr val="888888"/>
                </a:solidFill>
                <a:latin typeface="Arial"/>
                <a:ea typeface="Arial"/>
                <a:cs typeface="Arial"/>
                <a:sym typeface="Arial"/>
              </a:defRPr>
            </a:lvl3pPr>
            <a:lvl4pPr marL="0" marR="0" lvl="3" indent="0" algn="r" rtl="0">
              <a:spcBef>
                <a:spcPts val="0"/>
              </a:spcBef>
              <a:buNone/>
              <a:defRPr sz="1800" b="0" i="0" u="none" strike="noStrike" cap="none">
                <a:solidFill>
                  <a:srgbClr val="888888"/>
                </a:solidFill>
                <a:latin typeface="Arial"/>
                <a:ea typeface="Arial"/>
                <a:cs typeface="Arial"/>
                <a:sym typeface="Arial"/>
              </a:defRPr>
            </a:lvl4pPr>
            <a:lvl5pPr marL="0" marR="0" lvl="4" indent="0" algn="r" rtl="0">
              <a:spcBef>
                <a:spcPts val="0"/>
              </a:spcBef>
              <a:buNone/>
              <a:defRPr sz="1800" b="0" i="0" u="none" strike="noStrike" cap="none">
                <a:solidFill>
                  <a:srgbClr val="888888"/>
                </a:solidFill>
                <a:latin typeface="Arial"/>
                <a:ea typeface="Arial"/>
                <a:cs typeface="Arial"/>
                <a:sym typeface="Arial"/>
              </a:defRPr>
            </a:lvl5pPr>
            <a:lvl6pPr marL="0" marR="0" lvl="5" indent="0" algn="r" rtl="0">
              <a:spcBef>
                <a:spcPts val="0"/>
              </a:spcBef>
              <a:buNone/>
              <a:defRPr sz="1800" b="0" i="0" u="none" strike="noStrike" cap="none">
                <a:solidFill>
                  <a:srgbClr val="888888"/>
                </a:solidFill>
                <a:latin typeface="Arial"/>
                <a:ea typeface="Arial"/>
                <a:cs typeface="Arial"/>
                <a:sym typeface="Arial"/>
              </a:defRPr>
            </a:lvl6pPr>
            <a:lvl7pPr marL="0" marR="0" lvl="6" indent="0" algn="r" rtl="0">
              <a:spcBef>
                <a:spcPts val="0"/>
              </a:spcBef>
              <a:buNone/>
              <a:defRPr sz="1800" b="0" i="0" u="none" strike="noStrike" cap="none">
                <a:solidFill>
                  <a:srgbClr val="888888"/>
                </a:solidFill>
                <a:latin typeface="Arial"/>
                <a:ea typeface="Arial"/>
                <a:cs typeface="Arial"/>
                <a:sym typeface="Arial"/>
              </a:defRPr>
            </a:lvl7pPr>
            <a:lvl8pPr marL="0" marR="0" lvl="7" indent="0" algn="r" rtl="0">
              <a:spcBef>
                <a:spcPts val="0"/>
              </a:spcBef>
              <a:buNone/>
              <a:defRPr sz="1800" b="0" i="0" u="none" strike="noStrike" cap="none">
                <a:solidFill>
                  <a:srgbClr val="888888"/>
                </a:solidFill>
                <a:latin typeface="Arial"/>
                <a:ea typeface="Arial"/>
                <a:cs typeface="Arial"/>
                <a:sym typeface="Arial"/>
              </a:defRPr>
            </a:lvl8pPr>
            <a:lvl9pPr marL="0" marR="0" lvl="8" indent="0" algn="r" rtl="0">
              <a:spcBef>
                <a:spcPts val="0"/>
              </a:spcBef>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4"/>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6000"/>
              <a:buFont typeface="Arial"/>
              <a:buNone/>
            </a:pPr>
            <a:r>
              <a:rPr lang="en-US" dirty="0"/>
              <a:t>Planning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pic>
        <p:nvPicPr>
          <p:cNvPr id="202" name="Google Shape;202;p10"/>
          <p:cNvPicPr preferRelativeResize="0"/>
          <p:nvPr/>
        </p:nvPicPr>
        <p:blipFill rotWithShape="1">
          <a:blip r:embed="rId3">
            <a:alphaModFix/>
          </a:blip>
          <a:srcRect/>
          <a:stretch/>
        </p:blipFill>
        <p:spPr>
          <a:xfrm>
            <a:off x="2831794" y="2105202"/>
            <a:ext cx="9360205" cy="4752798"/>
          </a:xfrm>
          <a:prstGeom prst="rect">
            <a:avLst/>
          </a:prstGeom>
          <a:noFill/>
          <a:ln>
            <a:noFill/>
          </a:ln>
        </p:spPr>
      </p:pic>
      <p:pic>
        <p:nvPicPr>
          <p:cNvPr id="203" name="Google Shape;203;p10"/>
          <p:cNvPicPr preferRelativeResize="0"/>
          <p:nvPr/>
        </p:nvPicPr>
        <p:blipFill rotWithShape="1">
          <a:blip r:embed="rId4">
            <a:alphaModFix/>
          </a:blip>
          <a:srcRect/>
          <a:stretch/>
        </p:blipFill>
        <p:spPr>
          <a:xfrm>
            <a:off x="0" y="0"/>
            <a:ext cx="12189867" cy="6858000"/>
          </a:xfrm>
          <a:prstGeom prst="rect">
            <a:avLst/>
          </a:prstGeom>
          <a:noFill/>
          <a:ln>
            <a:noFill/>
          </a:ln>
        </p:spPr>
      </p:pic>
      <p:sp>
        <p:nvSpPr>
          <p:cNvPr id="204" name="Google Shape;204;p10"/>
          <p:cNvSpPr/>
          <p:nvPr/>
        </p:nvSpPr>
        <p:spPr>
          <a:xfrm>
            <a:off x="0" y="0"/>
            <a:ext cx="964174"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0"/>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0"/>
          <p:cNvSpPr/>
          <p:nvPr/>
        </p:nvSpPr>
        <p:spPr>
          <a:xfrm>
            <a:off x="1007533" y="0"/>
            <a:ext cx="7934348" cy="6858000"/>
          </a:xfrm>
          <a:prstGeom prst="rect">
            <a:avLst/>
          </a:prstGeom>
          <a:solidFill>
            <a:schemeClr val="lt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
        <p:nvSpPr>
          <p:cNvPr id="209" name="Google Shape;209;p10"/>
          <p:cNvSpPr/>
          <p:nvPr/>
        </p:nvSpPr>
        <p:spPr>
          <a:xfrm>
            <a:off x="0" y="-1"/>
            <a:ext cx="12192000" cy="6858001"/>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0" name="Google Shape;210;p10"/>
          <p:cNvSpPr/>
          <p:nvPr/>
        </p:nvSpPr>
        <p:spPr>
          <a:xfrm>
            <a:off x="1609124" y="487443"/>
            <a:ext cx="5841548" cy="5841548"/>
          </a:xfrm>
          <a:prstGeom prst="ellipse">
            <a:avLst/>
          </a:prstGeom>
          <a:solidFill>
            <a:srgbClr val="D8EE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D8EECF"/>
              </a:solidFill>
              <a:latin typeface="Arial"/>
              <a:ea typeface="Arial"/>
              <a:cs typeface="Arial"/>
              <a:sym typeface="Arial"/>
            </a:endParaRPr>
          </a:p>
        </p:txBody>
      </p:sp>
      <p:pic>
        <p:nvPicPr>
          <p:cNvPr id="211" name="Google Shape;211;p10"/>
          <p:cNvPicPr preferRelativeResize="0"/>
          <p:nvPr/>
        </p:nvPicPr>
        <p:blipFill rotWithShape="1">
          <a:blip r:embed="rId4">
            <a:alphaModFix/>
          </a:blip>
          <a:srcRect/>
          <a:stretch/>
        </p:blipFill>
        <p:spPr>
          <a:xfrm>
            <a:off x="2133" y="0"/>
            <a:ext cx="12189867" cy="6858000"/>
          </a:xfrm>
          <a:prstGeom prst="rect">
            <a:avLst/>
          </a:prstGeom>
          <a:noFill/>
          <a:ln>
            <a:noFill/>
          </a:ln>
        </p:spPr>
      </p:pic>
      <p:sp>
        <p:nvSpPr>
          <p:cNvPr id="212" name="Google Shape;212;p10"/>
          <p:cNvSpPr txBox="1">
            <a:spLocks noGrp="1"/>
          </p:cNvSpPr>
          <p:nvPr>
            <p:ph type="title"/>
          </p:nvPr>
        </p:nvSpPr>
        <p:spPr>
          <a:xfrm>
            <a:off x="3039048" y="2568817"/>
            <a:ext cx="7155598" cy="313396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F2D29"/>
              </a:buClr>
              <a:buSzPts val="6600"/>
              <a:buFont typeface="Arial"/>
              <a:buNone/>
            </a:pPr>
            <a:r>
              <a:rPr lang="en-US" sz="6600">
                <a:solidFill>
                  <a:srgbClr val="1F2D29"/>
                </a:solidFill>
              </a:rPr>
              <a:t>Thank you .</a:t>
            </a:r>
            <a:endParaRPr/>
          </a:p>
        </p:txBody>
      </p:sp>
      <p:sp>
        <p:nvSpPr>
          <p:cNvPr id="213" name="Google Shape;213;p10"/>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rot="-5400000" flipH="1">
            <a:off x="2585313" y="2747897"/>
            <a:ext cx="353147" cy="353147"/>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
          <p:cNvSpPr/>
          <p:nvPr/>
        </p:nvSpPr>
        <p:spPr>
          <a:xfrm>
            <a:off x="0" y="-1"/>
            <a:ext cx="12192000" cy="6858001"/>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6" name="Google Shape;146;p2"/>
          <p:cNvSpPr/>
          <p:nvPr/>
        </p:nvSpPr>
        <p:spPr>
          <a:xfrm>
            <a:off x="0" y="0"/>
            <a:ext cx="12192000" cy="6858000"/>
          </a:xfrm>
          <a:prstGeom prst="rect">
            <a:avLst/>
          </a:prstGeom>
          <a:solidFill>
            <a:srgbClr val="46822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7" name="Google Shape;147;p2"/>
          <p:cNvPicPr preferRelativeResize="0"/>
          <p:nvPr/>
        </p:nvPicPr>
        <p:blipFill rotWithShape="1">
          <a:blip r:embed="rId4">
            <a:alphaModFix/>
          </a:blip>
          <a:srcRect/>
          <a:stretch/>
        </p:blipFill>
        <p:spPr>
          <a:xfrm>
            <a:off x="2831794" y="2105202"/>
            <a:ext cx="9360205" cy="4752798"/>
          </a:xfrm>
          <a:prstGeom prst="rect">
            <a:avLst/>
          </a:prstGeom>
          <a:noFill/>
          <a:ln>
            <a:noFill/>
          </a:ln>
        </p:spPr>
      </p:pic>
      <p:sp>
        <p:nvSpPr>
          <p:cNvPr id="148" name="Google Shape;148;p2"/>
          <p:cNvSpPr/>
          <p:nvPr/>
        </p:nvSpPr>
        <p:spPr>
          <a:xfrm rot="-5400000">
            <a:off x="3678519" y="-1660968"/>
            <a:ext cx="5838229" cy="11188733"/>
          </a:xfrm>
          <a:custGeom>
            <a:avLst/>
            <a:gdLst/>
            <a:ahLst/>
            <a:cxnLst/>
            <a:rect l="l" t="t" r="r" b="b"/>
            <a:pathLst>
              <a:path w="7821919" h="6858000" extrusionOk="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0">
                <a:srgbClr val="A1D68B">
                  <a:alpha val="0"/>
                </a:srgbClr>
              </a:gs>
              <a:gs pos="25000">
                <a:srgbClr val="A1D68B">
                  <a:alpha val="0"/>
                </a:srgbClr>
              </a:gs>
              <a:gs pos="100000">
                <a:srgbClr val="A1D68B">
                  <a:alpha val="74901"/>
                </a:srgbClr>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
          <p:cNvPicPr preferRelativeResize="0"/>
          <p:nvPr/>
        </p:nvPicPr>
        <p:blipFill rotWithShape="1">
          <a:blip r:embed="rId5">
            <a:alphaModFix/>
          </a:blip>
          <a:srcRect/>
          <a:stretch/>
        </p:blipFill>
        <p:spPr>
          <a:xfrm>
            <a:off x="1067" y="0"/>
            <a:ext cx="12189867" cy="6858000"/>
          </a:xfrm>
          <a:prstGeom prst="rect">
            <a:avLst/>
          </a:prstGeom>
          <a:noFill/>
          <a:ln>
            <a:noFill/>
          </a:ln>
        </p:spPr>
      </p:pic>
      <p:sp>
        <p:nvSpPr>
          <p:cNvPr id="150" name="Google Shape;150;p2"/>
          <p:cNvSpPr/>
          <p:nvPr/>
        </p:nvSpPr>
        <p:spPr>
          <a:xfrm>
            <a:off x="0" y="0"/>
            <a:ext cx="12192000" cy="6858001"/>
          </a:xfrm>
          <a:prstGeom prst="rect">
            <a:avLst/>
          </a:prstGeom>
          <a:solidFill>
            <a:srgbClr val="03291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1" name="Google Shape;151;p2"/>
          <p:cNvSpPr/>
          <p:nvPr/>
        </p:nvSpPr>
        <p:spPr>
          <a:xfrm>
            <a:off x="953542" y="0"/>
            <a:ext cx="7875912" cy="6858000"/>
          </a:xfrm>
          <a:custGeom>
            <a:avLst/>
            <a:gdLst/>
            <a:ahLst/>
            <a:cxnLst/>
            <a:rect l="l" t="t" r="r" b="b"/>
            <a:pathLst>
              <a:path w="7821919" h="6858000" extrusionOk="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0">
                <a:srgbClr val="1F2D29">
                  <a:alpha val="0"/>
                </a:srgbClr>
              </a:gs>
              <a:gs pos="15000">
                <a:srgbClr val="1F2D29">
                  <a:alpha val="0"/>
                </a:srgbClr>
              </a:gs>
              <a:gs pos="100000">
                <a:schemeClr val="dk2"/>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0" y="0"/>
            <a:ext cx="959909" cy="6858000"/>
          </a:xfrm>
          <a:prstGeom prst="rect">
            <a:avLst/>
          </a:prstGeom>
          <a:solidFill>
            <a:srgbClr val="2F4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547567" y="421698"/>
            <a:ext cx="967148" cy="967148"/>
          </a:xfrm>
          <a:prstGeom prst="ellipse">
            <a:avLst/>
          </a:prstGeom>
          <a:gradFill>
            <a:gsLst>
              <a:gs pos="0">
                <a:srgbClr val="1F2D29">
                  <a:alpha val="0"/>
                </a:srgbClr>
              </a:gs>
              <a:gs pos="100000">
                <a:srgbClr val="A1D68B">
                  <a:alpha val="20784"/>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4" name="Google Shape;154;p2"/>
          <p:cNvSpPr txBox="1">
            <a:spLocks noGrp="1"/>
          </p:cNvSpPr>
          <p:nvPr>
            <p:ph type="title"/>
          </p:nvPr>
        </p:nvSpPr>
        <p:spPr>
          <a:xfrm>
            <a:off x="2188901" y="808056"/>
            <a:ext cx="8381238" cy="10772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800"/>
              <a:buFont typeface="Arial"/>
              <a:buNone/>
            </a:pPr>
            <a:r>
              <a:rPr lang="en-US" sz="4800"/>
              <a:t>Topics To discuss in planning </a:t>
            </a:r>
            <a:endParaRPr sz="4800"/>
          </a:p>
        </p:txBody>
      </p:sp>
      <p:sp>
        <p:nvSpPr>
          <p:cNvPr id="155" name="Google Shape;155;p2"/>
          <p:cNvSpPr txBox="1">
            <a:spLocks noGrp="1"/>
          </p:cNvSpPr>
          <p:nvPr>
            <p:ph type="body" idx="1"/>
          </p:nvPr>
        </p:nvSpPr>
        <p:spPr>
          <a:xfrm>
            <a:off x="2256639" y="2052116"/>
            <a:ext cx="6572814" cy="3997828"/>
          </a:xfrm>
          <a:prstGeom prst="rect">
            <a:avLst/>
          </a:prstGeom>
          <a:noFill/>
          <a:ln>
            <a:noFill/>
          </a:ln>
        </p:spPr>
        <p:txBody>
          <a:bodyPr spcFirstLastPara="1" wrap="square" lIns="91425" tIns="45700" rIns="91425" bIns="45700" anchor="t" anchorCtr="0">
            <a:normAutofit fontScale="55000" lnSpcReduction="20000"/>
          </a:bodyPr>
          <a:lstStyle/>
          <a:p>
            <a:pPr marL="344488" lvl="0" indent="-319350" algn="l" rtl="0">
              <a:lnSpc>
                <a:spcPct val="120000"/>
              </a:lnSpc>
              <a:spcBef>
                <a:spcPts val="0"/>
              </a:spcBef>
              <a:spcAft>
                <a:spcPts val="0"/>
              </a:spcAft>
              <a:buSzPct val="92517"/>
              <a:buChar char="▪"/>
            </a:pPr>
            <a:r>
              <a:rPr lang="en-US" sz="2405"/>
              <a:t>1.  Definition </a:t>
            </a:r>
            <a:endParaRPr sz="2605"/>
          </a:p>
          <a:p>
            <a:pPr marL="344487" lvl="0" indent="-319350" algn="l" rtl="0">
              <a:lnSpc>
                <a:spcPct val="120000"/>
              </a:lnSpc>
              <a:spcBef>
                <a:spcPts val="1600"/>
              </a:spcBef>
              <a:spcAft>
                <a:spcPts val="0"/>
              </a:spcAft>
              <a:buSzPct val="92517"/>
              <a:buChar char="▪"/>
            </a:pPr>
            <a:r>
              <a:rPr lang="en-US" sz="2405"/>
              <a:t>2.  Advantages</a:t>
            </a:r>
            <a:endParaRPr sz="2405"/>
          </a:p>
          <a:p>
            <a:pPr marL="344487" lvl="0" indent="-325636" algn="l" rtl="0">
              <a:spcBef>
                <a:spcPts val="1600"/>
              </a:spcBef>
              <a:spcAft>
                <a:spcPts val="0"/>
              </a:spcAft>
              <a:buSzPct val="100000"/>
              <a:buChar char="▪"/>
            </a:pPr>
            <a:r>
              <a:rPr lang="en-US" sz="2405"/>
              <a:t>3. planning path</a:t>
            </a:r>
            <a:endParaRPr sz="2405"/>
          </a:p>
          <a:p>
            <a:pPr marL="344487" lvl="0" indent="-325636" algn="l" rtl="0">
              <a:spcBef>
                <a:spcPts val="1600"/>
              </a:spcBef>
              <a:spcAft>
                <a:spcPts val="0"/>
              </a:spcAft>
              <a:buSzPct val="100000"/>
              <a:buChar char="▪"/>
            </a:pPr>
            <a:r>
              <a:rPr lang="en-US" sz="2405"/>
              <a:t>4. Type of  planning</a:t>
            </a:r>
            <a:endParaRPr sz="2405"/>
          </a:p>
          <a:p>
            <a:pPr marL="344487" lvl="0" indent="-325636" algn="l" rtl="0">
              <a:spcBef>
                <a:spcPts val="1600"/>
              </a:spcBef>
              <a:spcAft>
                <a:spcPts val="0"/>
              </a:spcAft>
              <a:buSzPct val="100000"/>
              <a:buChar char="▪"/>
            </a:pPr>
            <a:r>
              <a:rPr lang="en-US" sz="2405"/>
              <a:t>5. Example</a:t>
            </a:r>
            <a:endParaRPr sz="2405"/>
          </a:p>
          <a:p>
            <a:pPr marL="344487" lvl="0" indent="-241617" algn="l" rtl="0">
              <a:lnSpc>
                <a:spcPct val="120000"/>
              </a:lnSpc>
              <a:spcBef>
                <a:spcPts val="1600"/>
              </a:spcBef>
              <a:spcAft>
                <a:spcPts val="0"/>
              </a:spcAft>
              <a:buSzPct val="67339"/>
              <a:buNone/>
            </a:pPr>
            <a:endParaRPr sz="2405"/>
          </a:p>
          <a:p>
            <a:pPr marL="344487" lvl="0" indent="-241617" algn="l" rtl="0">
              <a:lnSpc>
                <a:spcPct val="120000"/>
              </a:lnSpc>
              <a:spcBef>
                <a:spcPts val="1600"/>
              </a:spcBef>
              <a:spcAft>
                <a:spcPts val="0"/>
              </a:spcAft>
              <a:buSzPct val="67339"/>
              <a:buNone/>
            </a:pPr>
            <a:endParaRPr sz="2405"/>
          </a:p>
          <a:p>
            <a:pPr marL="102870" lvl="0" indent="0" algn="l" rtl="0">
              <a:lnSpc>
                <a:spcPct val="120000"/>
              </a:lnSpc>
              <a:spcBef>
                <a:spcPts val="1600"/>
              </a:spcBef>
              <a:spcAft>
                <a:spcPts val="0"/>
              </a:spcAft>
              <a:buSzPct val="67339"/>
              <a:buNone/>
            </a:pPr>
            <a:endParaRPr sz="2405"/>
          </a:p>
          <a:p>
            <a:pPr marL="344488" lvl="0" indent="-241618" algn="l" rtl="0">
              <a:lnSpc>
                <a:spcPct val="120000"/>
              </a:lnSpc>
              <a:spcBef>
                <a:spcPts val="1600"/>
              </a:spcBef>
              <a:spcAft>
                <a:spcPts val="0"/>
              </a:spcAft>
              <a:buSzPct val="90000"/>
              <a:buNone/>
            </a:pPr>
            <a:endParaRPr sz="1800"/>
          </a:p>
          <a:p>
            <a:pPr marL="344488" lvl="0" indent="-241618" algn="l" rtl="0">
              <a:lnSpc>
                <a:spcPct val="120000"/>
              </a:lnSpc>
              <a:spcBef>
                <a:spcPts val="1600"/>
              </a:spcBef>
              <a:spcAft>
                <a:spcPts val="0"/>
              </a:spcAft>
              <a:buSzPct val="90000"/>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What is the planning?</a:t>
            </a:r>
            <a:endParaRPr/>
          </a:p>
        </p:txBody>
      </p:sp>
      <p:sp>
        <p:nvSpPr>
          <p:cNvPr id="161" name="Google Shape;161;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401638" algn="l" rtl="0">
              <a:lnSpc>
                <a:spcPct val="120000"/>
              </a:lnSpc>
              <a:spcBef>
                <a:spcPts val="0"/>
              </a:spcBef>
              <a:spcAft>
                <a:spcPts val="0"/>
              </a:spcAft>
              <a:buSzPts val="2700"/>
              <a:buChar char="▪"/>
            </a:pPr>
            <a:r>
              <a:rPr lang="en-US" sz="2900"/>
              <a:t>Planning is the activity that takes you from your current situation to what you aspire to achieve through the use of different plans and strategies.  It is to transform wishes and dreams into real goals and achievements on the ground.</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Planning advantages</a:t>
            </a:r>
            <a:endParaRPr/>
          </a:p>
        </p:txBody>
      </p:sp>
      <p:sp>
        <p:nvSpPr>
          <p:cNvPr id="167" name="Google Shape;167;p4"/>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7" lvl="0" indent="-382587" algn="l" rtl="0">
              <a:lnSpc>
                <a:spcPct val="120000"/>
              </a:lnSpc>
              <a:spcBef>
                <a:spcPts val="0"/>
              </a:spcBef>
              <a:spcAft>
                <a:spcPts val="0"/>
              </a:spcAft>
              <a:buSzPts val="2400"/>
              <a:buChar char="▪"/>
            </a:pPr>
            <a:r>
              <a:rPr lang="en-US" sz="2600"/>
              <a:t>1- solving problems. </a:t>
            </a:r>
            <a:endParaRPr sz="2600"/>
          </a:p>
          <a:p>
            <a:pPr marL="344487" lvl="0" indent="-382587" algn="l" rtl="0">
              <a:lnSpc>
                <a:spcPct val="120000"/>
              </a:lnSpc>
              <a:spcBef>
                <a:spcPts val="0"/>
              </a:spcBef>
              <a:spcAft>
                <a:spcPts val="0"/>
              </a:spcAft>
              <a:buSzPts val="2400"/>
              <a:buChar char="▪"/>
            </a:pPr>
            <a:r>
              <a:rPr lang="en-US" sz="2600"/>
              <a:t>2- Combines experience.</a:t>
            </a:r>
            <a:endParaRPr sz="2600"/>
          </a:p>
          <a:p>
            <a:pPr marL="344487" lvl="0" indent="-382587" algn="l" rtl="0">
              <a:lnSpc>
                <a:spcPct val="120000"/>
              </a:lnSpc>
              <a:spcBef>
                <a:spcPts val="0"/>
              </a:spcBef>
              <a:spcAft>
                <a:spcPts val="0"/>
              </a:spcAft>
              <a:buSzPts val="2400"/>
              <a:buChar char="▪"/>
            </a:pPr>
            <a:r>
              <a:rPr lang="en-US" sz="2600"/>
              <a:t>3-drawing the future picture</a:t>
            </a:r>
            <a:endParaRPr sz="2600"/>
          </a:p>
          <a:p>
            <a:pPr marL="344487" lvl="0" indent="-382587" algn="l" rtl="0">
              <a:lnSpc>
                <a:spcPct val="120000"/>
              </a:lnSpc>
              <a:spcBef>
                <a:spcPts val="0"/>
              </a:spcBef>
              <a:spcAft>
                <a:spcPts val="0"/>
              </a:spcAft>
              <a:buSzPts val="2400"/>
              <a:buChar char="▪"/>
            </a:pPr>
            <a:r>
              <a:rPr lang="en-US" sz="2600"/>
              <a:t>4- Helps you reach successful stations in your life.</a:t>
            </a:r>
            <a:endParaRPr sz="2600"/>
          </a:p>
          <a:p>
            <a:pPr marL="344488" lvl="0" indent="-382588" algn="l" rtl="0">
              <a:lnSpc>
                <a:spcPct val="120000"/>
              </a:lnSpc>
              <a:spcBef>
                <a:spcPts val="0"/>
              </a:spcBef>
              <a:spcAft>
                <a:spcPts val="0"/>
              </a:spcAft>
              <a:buSzPts val="2400"/>
              <a:buChar char="▪"/>
            </a:pPr>
            <a:r>
              <a:rPr lang="en-US" sz="2600"/>
              <a:t>5- It motivates you to think about the future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Why don't many people plan? </a:t>
            </a:r>
            <a:endParaRPr/>
          </a:p>
        </p:txBody>
      </p:sp>
      <p:sp>
        <p:nvSpPr>
          <p:cNvPr id="173" name="Google Shape;173;p5"/>
          <p:cNvSpPr txBox="1">
            <a:spLocks noGrp="1"/>
          </p:cNvSpPr>
          <p:nvPr>
            <p:ph type="body" idx="1"/>
          </p:nvPr>
        </p:nvSpPr>
        <p:spPr>
          <a:xfrm>
            <a:off x="2773599" y="2128648"/>
            <a:ext cx="7796540" cy="3997828"/>
          </a:xfrm>
          <a:prstGeom prst="rect">
            <a:avLst/>
          </a:prstGeom>
          <a:noFill/>
          <a:ln>
            <a:noFill/>
          </a:ln>
        </p:spPr>
        <p:txBody>
          <a:bodyPr spcFirstLastPara="1" wrap="square" lIns="91425" tIns="45700" rIns="91425" bIns="45700" anchor="ctr" anchorCtr="0">
            <a:normAutofit/>
          </a:bodyPr>
          <a:lstStyle/>
          <a:p>
            <a:pPr marL="344487" lvl="0" indent="-369887" algn="l" rtl="0">
              <a:lnSpc>
                <a:spcPct val="120000"/>
              </a:lnSpc>
              <a:spcBef>
                <a:spcPts val="0"/>
              </a:spcBef>
              <a:spcAft>
                <a:spcPts val="0"/>
              </a:spcAft>
              <a:buSzPts val="2200"/>
              <a:buChar char="▪"/>
            </a:pPr>
            <a:r>
              <a:rPr lang="en-US" sz="2400"/>
              <a:t>Lack of confidence and belief that planning is a business thing. </a:t>
            </a:r>
            <a:endParaRPr sz="2400"/>
          </a:p>
          <a:p>
            <a:pPr marL="344487" lvl="0" indent="0" algn="l" rtl="0">
              <a:lnSpc>
                <a:spcPct val="120000"/>
              </a:lnSpc>
              <a:spcBef>
                <a:spcPts val="0"/>
              </a:spcBef>
              <a:spcAft>
                <a:spcPts val="0"/>
              </a:spcAft>
              <a:buNone/>
            </a:pPr>
            <a:endParaRPr sz="2400"/>
          </a:p>
          <a:p>
            <a:pPr marL="344488" lvl="0" indent="-369888" algn="l" rtl="0">
              <a:lnSpc>
                <a:spcPct val="120000"/>
              </a:lnSpc>
              <a:spcBef>
                <a:spcPts val="0"/>
              </a:spcBef>
              <a:spcAft>
                <a:spcPts val="0"/>
              </a:spcAft>
              <a:buSzPts val="2200"/>
              <a:buChar char="▪"/>
            </a:pPr>
            <a:r>
              <a:rPr lang="en-US" sz="2400"/>
              <a:t>Lack of knowledge of planning.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Planning paths:</a:t>
            </a:r>
            <a:endParaRPr/>
          </a:p>
        </p:txBody>
      </p:sp>
      <p:sp>
        <p:nvSpPr>
          <p:cNvPr id="179" name="Google Shape;179;p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P</a:t>
            </a:r>
            <a:r>
              <a:rPr lang="en-US" sz="2200"/>
              <a:t>lanning from the inside out, and it depends on you and what you intend to do on a subjective level. </a:t>
            </a:r>
            <a:endParaRPr sz="2200"/>
          </a:p>
          <a:p>
            <a:pPr marL="344488" lvl="0" indent="-357188" algn="l" rtl="0">
              <a:lnSpc>
                <a:spcPct val="120000"/>
              </a:lnSpc>
              <a:spcBef>
                <a:spcPts val="1600"/>
              </a:spcBef>
              <a:spcAft>
                <a:spcPts val="0"/>
              </a:spcAft>
              <a:buSzPts val="2000"/>
              <a:buChar char="▪"/>
            </a:pPr>
            <a:r>
              <a:rPr lang="en-US" sz="2200"/>
              <a:t>Planning from the outside to the inside, and it depends primarily on the people and events around you, but you come in the second degree.</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Types of planning Planning is divided into several types,</a:t>
            </a:r>
            <a:endParaRPr/>
          </a:p>
        </p:txBody>
      </p:sp>
      <p:sp>
        <p:nvSpPr>
          <p:cNvPr id="185" name="Google Shape;185;p7"/>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7" lvl="0" indent="-357187" algn="l" rtl="0">
              <a:lnSpc>
                <a:spcPct val="120000"/>
              </a:lnSpc>
              <a:spcBef>
                <a:spcPts val="0"/>
              </a:spcBef>
              <a:spcAft>
                <a:spcPts val="0"/>
              </a:spcAft>
              <a:buSzPts val="2000"/>
              <a:buChar char="▪"/>
            </a:pPr>
            <a:r>
              <a:rPr lang="en-US" sz="2200"/>
              <a:t>1. Long-term planning: This type of planning lasts for 5 years</a:t>
            </a:r>
            <a:endParaRPr sz="2200"/>
          </a:p>
          <a:p>
            <a:pPr marL="344487" lvl="0" indent="0" algn="l" rtl="0">
              <a:lnSpc>
                <a:spcPct val="120000"/>
              </a:lnSpc>
              <a:spcBef>
                <a:spcPts val="0"/>
              </a:spcBef>
              <a:spcAft>
                <a:spcPts val="0"/>
              </a:spcAft>
              <a:buNone/>
            </a:pPr>
            <a:endParaRPr sz="2200"/>
          </a:p>
          <a:p>
            <a:pPr marL="344487" lvl="0" indent="-357187" algn="l" rtl="0">
              <a:lnSpc>
                <a:spcPct val="120000"/>
              </a:lnSpc>
              <a:spcBef>
                <a:spcPts val="0"/>
              </a:spcBef>
              <a:spcAft>
                <a:spcPts val="0"/>
              </a:spcAft>
              <a:buSzPts val="2000"/>
              <a:buChar char="▪"/>
            </a:pPr>
            <a:r>
              <a:rPr lang="en-US" sz="2200"/>
              <a:t> 2.Medium-term planning: its duration lasts for more than a year, but it is usually less than 5 years, </a:t>
            </a:r>
            <a:endParaRPr sz="2200"/>
          </a:p>
          <a:p>
            <a:pPr marL="344487" lvl="0" indent="-369887" algn="l" rtl="0">
              <a:lnSpc>
                <a:spcPct val="120000"/>
              </a:lnSpc>
              <a:spcBef>
                <a:spcPts val="0"/>
              </a:spcBef>
              <a:spcAft>
                <a:spcPts val="0"/>
              </a:spcAft>
              <a:buSzPts val="2200"/>
              <a:buChar char="▪"/>
            </a:pPr>
            <a:endParaRPr sz="2200"/>
          </a:p>
          <a:p>
            <a:pPr marL="344487" lvl="0" indent="-357187" algn="l" rtl="0">
              <a:lnSpc>
                <a:spcPct val="120000"/>
              </a:lnSpc>
              <a:spcBef>
                <a:spcPts val="1600"/>
              </a:spcBef>
              <a:spcAft>
                <a:spcPts val="0"/>
              </a:spcAft>
              <a:buSzPts val="2000"/>
              <a:buChar char="▪"/>
            </a:pPr>
            <a:r>
              <a:rPr lang="en-US" sz="2200"/>
              <a:t>3.Short-term planning: It lasts for less than one year, </a:t>
            </a:r>
            <a:endParaRPr sz="2200"/>
          </a:p>
          <a:p>
            <a:pPr marL="344487" lvl="0" indent="0" algn="l" rtl="0">
              <a:lnSpc>
                <a:spcPct val="120000"/>
              </a:lnSpc>
              <a:spcBef>
                <a:spcPts val="1600"/>
              </a:spcBef>
              <a:spcAft>
                <a:spcPts val="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The clear goal has 3 main :</a:t>
            </a:r>
            <a:endParaRPr/>
          </a:p>
        </p:txBody>
      </p:sp>
      <p:sp>
        <p:nvSpPr>
          <p:cNvPr id="191" name="Google Shape;191;p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None/>
            </a:pPr>
            <a:endParaRPr sz="2200"/>
          </a:p>
          <a:p>
            <a:pPr marL="344487" lvl="0" indent="0" algn="l" rtl="0">
              <a:lnSpc>
                <a:spcPct val="120000"/>
              </a:lnSpc>
              <a:spcBef>
                <a:spcPts val="1600"/>
              </a:spcBef>
              <a:spcAft>
                <a:spcPts val="0"/>
              </a:spcAft>
              <a:buNone/>
            </a:pPr>
            <a:r>
              <a:rPr lang="en-US" sz="2200"/>
              <a:t>1. First: the deep conviction of the goal..... You must have a conviction that motivates you to accomplish the goal </a:t>
            </a:r>
            <a:endParaRPr sz="2200"/>
          </a:p>
          <a:p>
            <a:pPr marL="344488" lvl="0" indent="-357188" algn="l" rtl="0">
              <a:lnSpc>
                <a:spcPct val="120000"/>
              </a:lnSpc>
              <a:spcBef>
                <a:spcPts val="1600"/>
              </a:spcBef>
              <a:spcAft>
                <a:spcPts val="0"/>
              </a:spcAft>
              <a:buSzPts val="2000"/>
              <a:buChar char="▪"/>
            </a:pPr>
            <a:r>
              <a:rPr lang="en-US" sz="2200"/>
              <a:t>2.Second: Creativity.... Put your idea and imagine it as a child imagines his dreams. </a:t>
            </a:r>
            <a:endParaRPr sz="2200"/>
          </a:p>
          <a:p>
            <a:pPr marL="344488" lvl="0" indent="-357188" algn="l" rtl="0">
              <a:lnSpc>
                <a:spcPct val="120000"/>
              </a:lnSpc>
              <a:spcBef>
                <a:spcPts val="1600"/>
              </a:spcBef>
              <a:spcAft>
                <a:spcPts val="0"/>
              </a:spcAft>
              <a:buSzPts val="2000"/>
              <a:buChar char="▪"/>
            </a:pPr>
            <a:r>
              <a:rPr lang="en-US" sz="2200"/>
              <a:t>3.Third: Constant faith in God Almighty, who is able to support you, and then trust in your abilities that God Almighty bestowed upon you.</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Attributes of the real goal Example: </a:t>
            </a:r>
            <a:endParaRPr/>
          </a:p>
        </p:txBody>
      </p:sp>
      <p:sp>
        <p:nvSpPr>
          <p:cNvPr id="197" name="Google Shape;197;p9"/>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1. Clear as the sun.. Joining the academy.</a:t>
            </a:r>
            <a:endParaRPr/>
          </a:p>
          <a:p>
            <a:pPr marL="344488" lvl="0" indent="-344488" algn="l" rtl="0">
              <a:lnSpc>
                <a:spcPct val="120000"/>
              </a:lnSpc>
              <a:spcBef>
                <a:spcPts val="1600"/>
              </a:spcBef>
              <a:spcAft>
                <a:spcPts val="0"/>
              </a:spcAft>
              <a:buSzPts val="1800"/>
              <a:buChar char="▪"/>
            </a:pPr>
            <a:r>
              <a:rPr lang="en-US"/>
              <a:t> 2. Specific and accurate... within six months, completion of the Academy's success requirements</a:t>
            </a:r>
            <a:endParaRPr/>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Noto Sans Symbols</vt:lpstr>
      <vt:lpstr>Madison</vt:lpstr>
      <vt:lpstr>Madison</vt:lpstr>
      <vt:lpstr>Planning </vt:lpstr>
      <vt:lpstr>Topics To discuss in planning </vt:lpstr>
      <vt:lpstr>What is the planning?</vt:lpstr>
      <vt:lpstr>Planning advantages</vt:lpstr>
      <vt:lpstr>Why don't many people plan? </vt:lpstr>
      <vt:lpstr>Planning paths:</vt:lpstr>
      <vt:lpstr>Types of planning Planning is divided into several types,</vt:lpstr>
      <vt:lpstr>The clear goal has 3 main :</vt:lpstr>
      <vt:lpstr>Attributes of the real goal Example: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dc:title>
  <dc:creator>سجى محمد علي ابو خرمه</dc:creator>
  <cp:lastModifiedBy>Orange</cp:lastModifiedBy>
  <cp:revision>1</cp:revision>
  <dcterms:created xsi:type="dcterms:W3CDTF">2021-09-09T09:03:46Z</dcterms:created>
  <dcterms:modified xsi:type="dcterms:W3CDTF">2021-09-09T12:35:17Z</dcterms:modified>
</cp:coreProperties>
</file>