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tags+xml" PartName="/ppt/tags/tag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tags+xml" PartName="/ppt/tags/tag4.xml"/>
  <Override ContentType="application/vnd.openxmlformats-officedocument.presentationml.tags+xml" PartName="/ppt/tags/tag5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gs+xml" PartName="/ppt/tags/tag6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tableStyles+xml" PartName="/ppt/tableStyles.xml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vnd.openxmlformats-officedocument.presentationml.tags+xml" PartName="/ppt/tags/tag7.xml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/ppt/media/image1.jpeg" Type="http://schemas.openxmlformats.org/officeDocument/2006/relationships/image"/><Relationship Id="rId2" Target="/ppt/media/image2.PNG" Type="http://schemas.openxmlformats.org/officeDocument/2006/relationships/image"/><Relationship Id="rId3" Target="/ppt/media/image3.PNG" Type="http://schemas.openxmlformats.org/officeDocument/2006/relationships/image"/><Relationship Id="rId4" Target="/ppt/media/image4.PNG" Type="http://schemas.openxmlformats.org/officeDocument/2006/relationships/image"/><Relationship Id="rId5" Target="/ppt/media/image5.PNG" Type="http://schemas.openxmlformats.org/officeDocument/2006/relationships/image"/><Relationship Id="rId6" Target="/ppt/media/image6.PNG" Type="http://schemas.openxmlformats.org/officeDocument/2006/relationships/image"/><Relationship Id="rId7" Target="/ppt/media/image7.PNG" Type="http://schemas.openxmlformats.org/officeDocument/2006/relationships/image"/><Relationship Id="rId8" Target="/ppt/media/image8.PNG" Type="http://schemas.openxmlformats.org/officeDocument/2006/relationships/image"/><Relationship Id="rId9" Target="/ppt/media/image9.PNG" Type="http://schemas.openxmlformats.org/officeDocument/2006/relationships/image"/><Relationship Id="rId10" Target="/ppt/media/image10.PNG" Type="http://schemas.openxmlformats.org/officeDocument/2006/relationships/image"/><Relationship Id="rId11" Target="/ppt/media/image11.PNG" Type="http://schemas.openxmlformats.org/officeDocument/2006/relationships/image"/><Relationship Id="rId12" Target="/ppt/media/image12.PNG" Type="http://schemas.openxmlformats.org/officeDocument/2006/relationships/image"/><Relationship Id="rId13" Target="/ppt/media/image13.PNG" Type="http://schemas.openxmlformats.org/officeDocument/2006/relationships/image"/><Relationship Id="rId14" Target="/ppt/media/image14.PNG" Type="http://schemas.openxmlformats.org/officeDocument/2006/relationships/image"/><Relationship Id="rId15" Target="/ppt/media/image15.PNG" Type="http://schemas.openxmlformats.org/officeDocument/2006/relationships/image"/><Relationship Id="rId16" Target="/ppt/media/image16.PNG" Type="http://schemas.openxmlformats.org/officeDocument/2006/relationships/image"/><Relationship Id="rId17" Target="/ppt/media/image17.PNG" Type="http://schemas.openxmlformats.org/officeDocument/2006/relationships/image"/><Relationship Id="rId18" Target="/ppt/media/image18.png" Type="http://schemas.openxmlformats.org/officeDocument/2006/relationships/image"/><Relationship Id="rId19" Target="/ppt/media/image19.PNG" Type="http://schemas.openxmlformats.org/officeDocument/2006/relationships/image"/><Relationship Id="rId20" Target="/ppt/media/image20.PNG" Type="http://schemas.openxmlformats.org/officeDocument/2006/relationships/image"/><Relationship Id="rId21" Target="/ppt/media/image21.PNG" Type="http://schemas.openxmlformats.org/officeDocument/2006/relationships/image"/><Relationship Id="rId22" Target="/ppt/media/image22.PNG" Type="http://schemas.openxmlformats.org/officeDocument/2006/relationships/image"/><Relationship Id="rId23" Target="/ppt/media/image23.PNG" Type="http://schemas.openxmlformats.org/officeDocument/2006/relationships/image"/><Relationship Id="rId24" Target="/ppt/media/image24.PNG" Type="http://schemas.openxmlformats.org/officeDocument/2006/relationships/image"/><Relationship Id="rId25" Target="/ppt/media/image25.PNG" Type="http://schemas.openxmlformats.org/officeDocument/2006/relationships/image"/><Relationship Id="rId26" Target="/ppt/media/image26.PNG" Type="http://schemas.openxmlformats.org/officeDocument/2006/relationships/image"/><Relationship Id="rId27" Target="/ppt/media/image27.PNG" Type="http://schemas.openxmlformats.org/officeDocument/2006/relationships/image"/><Relationship Id="rId28" Target="/ppt/media/image28.PNG" Type="http://schemas.openxmlformats.org/officeDocument/2006/relationships/image"/><Relationship Id="rId29" Target="/ppt/media/image29.PNG" Type="http://schemas.openxmlformats.org/officeDocument/2006/relationships/image"/><Relationship Id="rId30" Target="/ppt/media/image30.PNG" Type="http://schemas.openxmlformats.org/officeDocument/2006/relationships/image"/><Relationship Id="rId31" Target="/ppt/media/image31.PNG" Type="http://schemas.openxmlformats.org/officeDocument/2006/relationships/image"/><Relationship Id="rId32" Target="/ppt/media/image32.PNG" Type="http://schemas.openxmlformats.org/officeDocument/2006/relationships/image"/><Relationship Id="rId33" Target="/ppt/media/image33.PNG" Type="http://schemas.openxmlformats.org/officeDocument/2006/relationships/image"/><Relationship Id="rId34" Target="/ppt/media/image34.PNG" Type="http://schemas.openxmlformats.org/officeDocument/2006/relationships/image"/><Relationship Id="rId35" Target="/ppt/media/image35.PNG" Type="http://schemas.openxmlformats.org/officeDocument/2006/relationships/image"/><Relationship Id="rId36" Target="/ppt/media/image36.PNG" Type="http://schemas.openxmlformats.org/officeDocument/2006/relationships/image"/><Relationship Id="rId37" Target="/ppt/media/image37.PNG" Type="http://schemas.openxmlformats.org/officeDocument/2006/relationships/image"/><Relationship Id="rId38" Target="/ppt/media/image38.PNG" Type="http://schemas.openxmlformats.org/officeDocument/2006/relationships/image"/><Relationship Id="rId39" Target="/ppt/media/image39.PNG" Type="http://schemas.openxmlformats.org/officeDocument/2006/relationships/image"/><Relationship Id="rId40" Target="ppt/media/img_cc_black.png" Type="http://schemas.openxmlformats.org/officeDocument/2006/relationships/image"/><Relationship Id="rId41" Target="ppt/presentation.xml" Type="http://schemas.openxmlformats.org/officeDocument/2006/relationships/officeDocument"/><Relationship Id="rId42" Target="docProps/core.xml" Type="http://schemas.openxmlformats.org/package/2006/relationships/metadata/core-properties"/><Relationship Id="rId43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</p:sldIdLst>
  <p:sldSz cx="9144000" cy="5143500" type="screen16x9"/>
  <p:notesSz cx="9144000" cy="5143500"/>
  <p:embeddedFontLst>
    <p:embeddedFont>
      <p:font typeface="Roboto"/>
      <p:regular r:id="rId57"/>
      <p:bold r:id="rId59"/>
    </p:embeddedFont>
    <p:embeddedFont>
      <p:font typeface="Roboto-medium"/>
      <p:regular r:id="rId58"/>
    </p:embeddedFont>
    <p:embeddedFont>
      <p:font typeface="Lato"/>
      <p:regular r:id="rId60"/>
    </p:embeddedFont>
    <p:embeddedFont>
      <p:font typeface="Titillium Web"/>
      <p:regular r:id="rId61"/>
    </p:embeddedFont>
  </p:embeddedFontLst>
  <p:custDataLst>
    <p:tags r:id="rId62"/>
  </p:custDataLst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>
  <a:tblStyle styleId="{A7450739-1FC2-4D53-B21B-4AFA881A8CCC}" styleName="Style 9">
    <a:wholeTbl>
      <a:tcTxStyle>
        <a:fontRef idx="minor">
          <a:srgbClr val="000000"/>
        </a:fontRef>
        <a:schemeClr val="tx1"/>
      </a:tcTxStyle>
      <a:tcStyle>
        <a:tcBdr>
          <a:left>
            <a:ln cap="flat" w="9525">
              <a:solidFill>
                <a:schemeClr val="bg1">
                  <a:lumMod val="81500"/>
                </a:schemeClr>
              </a:solidFill>
              <a:prstDash val="solid"/>
              <a:round/>
            </a:ln>
          </a:left>
          <a:right>
            <a:ln cap="flat" w="9525">
              <a:solidFill>
                <a:schemeClr val="bg1">
                  <a:lumMod val="81500"/>
                </a:schemeClr>
              </a:solidFill>
              <a:prstDash val="solid"/>
              <a:round/>
            </a:ln>
          </a:right>
          <a:top>
            <a:ln cap="flat" w="9525">
              <a:solidFill>
                <a:schemeClr val="bg1">
                  <a:lumMod val="81500"/>
                </a:schemeClr>
              </a:solidFill>
              <a:prstDash val="solid"/>
              <a:round/>
            </a:ln>
          </a:top>
          <a:bottom>
            <a:ln cap="flat" w="9525">
              <a:solidFill>
                <a:schemeClr val="bg1">
                  <a:lumMod val="81500"/>
                </a:schemeClr>
              </a:solidFill>
              <a:prstDash val="solid"/>
              <a:round/>
            </a:ln>
          </a:bottom>
          <a:insideH>
            <a:ln cap="flat" w="9525">
              <a:solidFill>
                <a:schemeClr val="bg1">
                  <a:lumMod val="81500"/>
                </a:schemeClr>
              </a:solidFill>
              <a:prstDash val="solid"/>
              <a:round/>
            </a:ln>
          </a:insideH>
          <a:insideV>
            <a:ln cap="flat" w="9525">
              <a:solidFill>
                <a:schemeClr val="bg1">
                  <a:lumMod val="81500"/>
                </a:schemeClr>
              </a:solidFill>
              <a:prstDash val="solid"/>
              <a:round/>
            </a:ln>
          </a:insideV>
        </a:tcBdr>
        <a:fill>
          <a:solidFill>
            <a:schemeClr val="bg1"/>
          </a:solidFill>
        </a:fill>
      </a:tcStyle>
    </a:wholeTbl>
    <a:band1H>
      <a:tcStyle>
        <a:tcBdr/>
        <a:fill>
          <a:solidFill>
            <a:schemeClr val="bg1">
              <a:lumMod val="97299"/>
            </a:schemeClr>
          </a:solidFill>
        </a:fill>
      </a:tcStyle>
    </a:band1H>
    <a:band1V>
      <a:tcStyle>
        <a:tcBdr/>
        <a:fill>
          <a:solidFill>
            <a:schemeClr val="bg1">
              <a:lumMod val="97299"/>
            </a:schemeClr>
          </a:solidFill>
        </a:fill>
      </a:tcStyle>
    </a:band1V>
    <a:band2H>
      <a:tcStyle>
        <a:tcBdr/>
      </a:tcStyle>
    </a:band2H>
    <a:band2V>
      <a:tcStyle>
        <a:tcBdr/>
      </a:tcStyle>
    </a:band2V>
    <a:lastCol>
      <a:tcStyle>
        <a:tcBdr/>
        <a:fill>
          <a:solidFill>
            <a:schemeClr val="accent1"/>
          </a:solidFill>
        </a:fill>
      </a:tcStyle>
    </a:lastCol>
    <a:firstCol>
      <a:tcStyle>
        <a:tcBdr/>
        <a:fill>
          <a:solidFill>
            <a:schemeClr val="accent1"/>
          </a:solidFill>
        </a:fill>
      </a:tcStyle>
    </a:firstCol>
    <a:lastRow>
      <a:tcStyle>
        <a:tcBdr>
          <a:top>
            <a:ln cap="flat" w="9525">
              <a:solidFill>
                <a:schemeClr val="bg1">
                  <a:lumMod val="81500"/>
                </a:schemeClr>
              </a:solidFill>
              <a:prstDash val="solid"/>
              <a:round/>
            </a:ln>
          </a:top>
        </a:tcBdr>
        <a:fill>
          <a:solidFill>
            <a:schemeClr val="accent1"/>
          </a:solidFill>
        </a:fill>
      </a:tcStyle>
    </a:lastRow>
    <a:firstRow>
      <a:tcTxStyle>
        <a:fontRef idx="minor">
          <a:srgbClr val="000000"/>
        </a:fontRef>
        <a:schemeClr val="bg1"/>
      </a:tcTxStyle>
      <a:tcStyle>
        <a:tcBdr>
          <a:bottom>
            <a:ln cap="flat" w="9525">
              <a:solidFill>
                <a:schemeClr val="bg1">
                  <a:lumMod val="81500"/>
                </a:schemeClr>
              </a:solidFill>
              <a:prstDash val="solid"/>
              <a:round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slides/slide10.xml" Type="http://schemas.openxmlformats.org/officeDocument/2006/relationships/slide"/><Relationship Id="rId15" Target="slides/slide11.xml" Type="http://schemas.openxmlformats.org/officeDocument/2006/relationships/slide"/><Relationship Id="rId16" Target="slides/slide12.xml" Type="http://schemas.openxmlformats.org/officeDocument/2006/relationships/slide"/><Relationship Id="rId17" Target="slides/slide13.xml" Type="http://schemas.openxmlformats.org/officeDocument/2006/relationships/slide"/><Relationship Id="rId18" Target="slides/slide14.xml" Type="http://schemas.openxmlformats.org/officeDocument/2006/relationships/slide"/><Relationship Id="rId19" Target="slides/slide15.xml" Type="http://schemas.openxmlformats.org/officeDocument/2006/relationships/slide"/><Relationship Id="rId20" Target="slides/slide16.xml" Type="http://schemas.openxmlformats.org/officeDocument/2006/relationships/slide"/><Relationship Id="rId21" Target="slides/slide17.xml" Type="http://schemas.openxmlformats.org/officeDocument/2006/relationships/slide"/><Relationship Id="rId22" Target="slides/slide18.xml" Type="http://schemas.openxmlformats.org/officeDocument/2006/relationships/slide"/><Relationship Id="rId23" Target="slides/slide19.xml" Type="http://schemas.openxmlformats.org/officeDocument/2006/relationships/slide"/><Relationship Id="rId24" Target="slides/slide20.xml" Type="http://schemas.openxmlformats.org/officeDocument/2006/relationships/slide"/><Relationship Id="rId25" Target="slides/slide21.xml" Type="http://schemas.openxmlformats.org/officeDocument/2006/relationships/slide"/><Relationship Id="rId26" Target="slides/slide22.xml" Type="http://schemas.openxmlformats.org/officeDocument/2006/relationships/slide"/><Relationship Id="rId27" Target="slides/slide23.xml" Type="http://schemas.openxmlformats.org/officeDocument/2006/relationships/slide"/><Relationship Id="rId28" Target="slides/slide24.xml" Type="http://schemas.openxmlformats.org/officeDocument/2006/relationships/slide"/><Relationship Id="rId29" Target="slides/slide25.xml" Type="http://schemas.openxmlformats.org/officeDocument/2006/relationships/slide"/><Relationship Id="rId30" Target="slides/slide26.xml" Type="http://schemas.openxmlformats.org/officeDocument/2006/relationships/slide"/><Relationship Id="rId31" Target="slides/slide27.xml" Type="http://schemas.openxmlformats.org/officeDocument/2006/relationships/slide"/><Relationship Id="rId32" Target="slides/slide28.xml" Type="http://schemas.openxmlformats.org/officeDocument/2006/relationships/slide"/><Relationship Id="rId33" Target="slides/slide29.xml" Type="http://schemas.openxmlformats.org/officeDocument/2006/relationships/slide"/><Relationship Id="rId34" Target="slides/slide30.xml" Type="http://schemas.openxmlformats.org/officeDocument/2006/relationships/slide"/><Relationship Id="rId35" Target="slides/slide31.xml" Type="http://schemas.openxmlformats.org/officeDocument/2006/relationships/slide"/><Relationship Id="rId36" Target="slides/slide32.xml" Type="http://schemas.openxmlformats.org/officeDocument/2006/relationships/slide"/><Relationship Id="rId37" Target="slides/slide33.xml" Type="http://schemas.openxmlformats.org/officeDocument/2006/relationships/slide"/><Relationship Id="rId38" Target="slides/slide34.xml" Type="http://schemas.openxmlformats.org/officeDocument/2006/relationships/slide"/><Relationship Id="rId39" Target="slides/slide35.xml" Type="http://schemas.openxmlformats.org/officeDocument/2006/relationships/slide"/><Relationship Id="rId40" Target="slides/slide36.xml" Type="http://schemas.openxmlformats.org/officeDocument/2006/relationships/slide"/><Relationship Id="rId41" Target="slides/slide37.xml" Type="http://schemas.openxmlformats.org/officeDocument/2006/relationships/slide"/><Relationship Id="rId42" Target="slides/slide38.xml" Type="http://schemas.openxmlformats.org/officeDocument/2006/relationships/slide"/><Relationship Id="rId43" Target="slides/slide39.xml" Type="http://schemas.openxmlformats.org/officeDocument/2006/relationships/slide"/><Relationship Id="rId44" Target="slides/slide40.xml" Type="http://schemas.openxmlformats.org/officeDocument/2006/relationships/slide"/><Relationship Id="rId45" Target="slides/slide41.xml" Type="http://schemas.openxmlformats.org/officeDocument/2006/relationships/slide"/><Relationship Id="rId46" Target="slides/slide42.xml" Type="http://schemas.openxmlformats.org/officeDocument/2006/relationships/slide"/><Relationship Id="rId47" Target="slides/slide43.xml" Type="http://schemas.openxmlformats.org/officeDocument/2006/relationships/slide"/><Relationship Id="rId48" Target="slides/slide44.xml" Type="http://schemas.openxmlformats.org/officeDocument/2006/relationships/slide"/><Relationship Id="rId49" Target="slides/slide45.xml" Type="http://schemas.openxmlformats.org/officeDocument/2006/relationships/slide"/><Relationship Id="rId50" Target="slides/slide46.xml" Type="http://schemas.openxmlformats.org/officeDocument/2006/relationships/slide"/><Relationship Id="rId51" Target="slides/slide47.xml" Type="http://schemas.openxmlformats.org/officeDocument/2006/relationships/slide"/><Relationship Id="rId52" Target="slides/slide48.xml" Type="http://schemas.openxmlformats.org/officeDocument/2006/relationships/slide"/><Relationship Id="rId53" Target="slides/slide49.xml" Type="http://schemas.openxmlformats.org/officeDocument/2006/relationships/slide"/><Relationship Id="rId54" Target="slides/slide50.xml" Type="http://schemas.openxmlformats.org/officeDocument/2006/relationships/slide"/><Relationship Id="rId55" Target="slides/slide51.xml" Type="http://schemas.openxmlformats.org/officeDocument/2006/relationships/slide"/><Relationship Id="rId56" Target="tableStyles.xml" Type="http://schemas.openxmlformats.org/officeDocument/2006/relationships/tableStyles"/><Relationship Id="rId57" Target="fonts/font1.fntdata" Type="http://schemas.openxmlformats.org/officeDocument/2006/relationships/font"/><Relationship Id="rId58" Target="fonts/font2.fntdata" Type="http://schemas.openxmlformats.org/officeDocument/2006/relationships/font"/><Relationship Id="rId59" Target="fonts/font3.fntdata" Type="http://schemas.openxmlformats.org/officeDocument/2006/relationships/font"/><Relationship Id="rId60" Target="fonts/font4.fntdata" Type="http://schemas.openxmlformats.org/officeDocument/2006/relationships/font"/><Relationship Id="rId61" Target="fonts/font5.fntdata" Type="http://schemas.openxmlformats.org/officeDocument/2006/relationships/font"/><Relationship Id="rId62" Target="tags/tag7.xml" Type="http://schemas.openxmlformats.org/officeDocument/2006/relationships/tags"/><Relationship Id="rId63" Target="presProps.xml" Type="http://schemas.openxmlformats.org/officeDocument/2006/relationships/presProps"/><Relationship Id="rId64" Target="viewProps.xml" Type="http://schemas.openxmlformats.org/officeDocument/2006/relationships/viewProps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 standalone="yes"?><Relationships xmlns="http://schemas.openxmlformats.org/package/2006/relationships"><Relationship Id="rId2" Target="../tags/tag2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2" Target="../tags/tag4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2" Target="../tags/tag5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2" Target="../tags/tag3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820EC875-BBB9-49D1-8241-EA8A04D61B22}">
                <a16:creationId xmlns:a16="http://schemas.microsoft.com/office/drawing/2010/main" id="{658FCC4E-7325-4133-8114-4E5F3E67F83D}"/>
              </a:ext>
            </a:extLst>
          </p:cNvPr>
          <p:cNvSpPr/>
          <p:nvPr/>
        </p:nvSpPr>
        <p:spPr>
          <a:xfrm flipH="true" flipV="false" rot="0">
            <a:off x="-17389" y="-14386"/>
            <a:ext cx="3281975" cy="1432307"/>
          </a:xfrm>
          <a:custGeom>
            <a:avLst/>
            <a:gdLst/>
            <a:ahLst/>
            <a:cxnLst/>
            <a:rect b="b" l="0" r="r" t="0"/>
            <a:pathLst>
              <a:path h="1432307" w="3281975">
                <a:moveTo>
                  <a:pt x="0" y="0"/>
                </a:moveTo>
                <a:lnTo>
                  <a:pt x="1324904" y="1342688"/>
                </a:lnTo>
                <a:lnTo>
                  <a:pt x="1413336" y="1432307"/>
                </a:lnTo>
                <a:lnTo>
                  <a:pt x="1526147" y="1380196"/>
                </a:lnTo>
                <a:lnTo>
                  <a:pt x="3281975" y="569129"/>
                </a:lnTo>
                <a:lnTo>
                  <a:pt x="3281975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rtlCol="0" vert="horz">
            <a:noAutofit/>
          </a:bodyPr>
          <a:lstStyle/>
          <a:p>
            <a:pPr algn="ctr" lvl="0" marL="0" rtl="false">
              <a:lnSpc>
                <a:spcPct val="100000"/>
              </a:lnSpc>
              <a:buNone/>
              <a:defRPr dirty="0" lang="en-US" sz="1800">
                <a:solidFill>
                  <a:schemeClr val="tx1"/>
                </a:solidFill>
                <a:latin typeface="Roboto"/>
              </a:defRPr>
            </a:pPr>
            <a:r>
              <a:rPr dirty="0" lang="en-US" sz="1800">
                <a:solidFill>
                  <a:schemeClr val="tx1"/>
                </a:solidFill>
                <a:latin typeface="Roboto"/>
              </a:rPr>
              <a:t/>
            </a:r>
            <a:endParaRPr dirty="0" lang="en-US" sz="1800">
              <a:solidFill>
                <a:schemeClr val="tx1"/>
              </a:solidFill>
              <a:latin typeface="Roboto"/>
            </a:endParaRPr>
          </a:p>
        </p:txBody>
      </p:sp>
      <p:sp>
        <p:nvSpPr>
          <p:cNvPr id="3" name="">
            <a:extLst>
              <a:ext uri="{086B6CB7-4B64-432D-9A14-94ABBEF735A8}">
                <a16:creationId xmlns:a16="http://schemas.microsoft.com/office/drawing/2010/main" id="{F200998A-B2EB-4932-8826-E1834F107316}"/>
              </a:ext>
            </a:extLst>
          </p:cNvPr>
          <p:cNvSpPr/>
          <p:nvPr/>
        </p:nvSpPr>
        <p:spPr>
          <a:xfrm flipH="true" flipV="false" rot="-18900000">
            <a:off x="559465" y="-287884"/>
            <a:ext cx="67370" cy="540479"/>
          </a:xfrm>
          <a:prstGeom prst="roundRect">
            <a:avLst>
              <a:gd fmla="val 50000" name="adj"/>
            </a:avLst>
          </a:pr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75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chemeClr val="tx1"/>
                </a:solidFill>
                <a:latin typeface="Roboto"/>
              </a:rPr>
              <a:t/>
            </a:r>
            <a:endParaRPr b="0" baseline="0" cap="none" dirty="0" i="0" lang="en-US" strike="noStrike" sz="1800" u="none">
              <a:solidFill>
                <a:schemeClr val="tx1"/>
              </a:solidFill>
              <a:latin typeface="Roboto"/>
            </a:endParaRPr>
          </a:p>
        </p:txBody>
      </p:sp>
      <p:sp>
        <p:nvSpPr>
          <p:cNvPr id="4" name="">
            <a:extLst>
              <a:ext uri="{B1E2B88B-3A49-47EE-8D03-BD08A175663F}">
                <a16:creationId xmlns:a16="http://schemas.microsoft.com/office/drawing/2010/main" id="{617F573A-F677-4B0B-B39C-6CEB9DC509C4}"/>
              </a:ext>
            </a:extLst>
          </p:cNvPr>
          <p:cNvSpPr/>
          <p:nvPr/>
        </p:nvSpPr>
        <p:spPr>
          <a:xfrm flipH="true" flipV="false" rot="-18900000">
            <a:off x="1071318" y="-363795"/>
            <a:ext cx="60365" cy="917774"/>
          </a:xfrm>
          <a:prstGeom prst="roundRect">
            <a:avLst>
              <a:gd fmla="val 50000" name="adj"/>
            </a:avLst>
          </a:pr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75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chemeClr val="tx1"/>
                </a:solidFill>
                <a:latin typeface="Roboto"/>
              </a:rPr>
              <a:t/>
            </a:r>
            <a:endParaRPr b="0" baseline="0" cap="none" dirty="0" i="0" lang="en-US" strike="noStrike" sz="1800" u="none">
              <a:solidFill>
                <a:schemeClr val="tx1"/>
              </a:solidFill>
              <a:latin typeface="Roboto"/>
            </a:endParaRPr>
          </a:p>
        </p:txBody>
      </p:sp>
      <p:sp>
        <p:nvSpPr>
          <p:cNvPr id="5" name="">
            <a:extLst>
              <a:ext uri="{8CE7C9BC-47A9-4E7E-ABF8-03B70E61983B}">
                <a16:creationId xmlns:a16="http://schemas.microsoft.com/office/drawing/2010/main" id="{019A6936-5DE4-4229-A4DC-40C75413DB61}"/>
              </a:ext>
            </a:extLst>
          </p:cNvPr>
          <p:cNvSpPr/>
          <p:nvPr/>
        </p:nvSpPr>
        <p:spPr>
          <a:xfrm flipH="false" flipV="false" rot="-18900000">
            <a:off x="2890985" y="-506192"/>
            <a:ext cx="100608" cy="1506894"/>
          </a:xfrm>
          <a:prstGeom prst="roundRect">
            <a:avLst>
              <a:gd fmla="val 50000" name="adj"/>
            </a:avLst>
          </a:pr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75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chemeClr val="tx1"/>
                </a:solidFill>
                <a:latin typeface="Roboto"/>
              </a:rPr>
              <a:t/>
            </a:r>
            <a:endParaRPr b="0" baseline="0" cap="none" dirty="0" i="0" lang="en-US" strike="noStrike" sz="1800" u="none">
              <a:solidFill>
                <a:schemeClr val="tx1"/>
              </a:solidFill>
              <a:latin typeface="Roboto"/>
            </a:endParaRPr>
          </a:p>
        </p:txBody>
      </p:sp>
      <p:sp>
        <p:nvSpPr>
          <p:cNvPr id="6" name="">
            <a:extLst>
              <a:ext uri="{7A2D5B9F-81FB-4421-B3E9-607F683FD8EB}">
                <a16:creationId xmlns:a16="http://schemas.microsoft.com/office/drawing/2010/main" id="{B3838D9C-B743-4ECB-8516-C77C63C92675}"/>
              </a:ext>
            </a:extLst>
          </p:cNvPr>
          <p:cNvSpPr/>
          <p:nvPr/>
        </p:nvSpPr>
        <p:spPr>
          <a:xfrm flipH="true" flipV="false" rot="-18900000">
            <a:off x="2445922" y="-476831"/>
            <a:ext cx="60365" cy="917774"/>
          </a:xfrm>
          <a:prstGeom prst="roundRect">
            <a:avLst>
              <a:gd fmla="val 50000" name="adj"/>
            </a:avLst>
          </a:pr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1854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chemeClr val="tx1"/>
                </a:solidFill>
                <a:latin typeface="Roboto"/>
              </a:rPr>
              <a:t/>
            </a:r>
            <a:endParaRPr b="0" baseline="0" cap="none" dirty="0" i="0" lang="en-US" strike="noStrike" sz="1800" u="none">
              <a:solidFill>
                <a:schemeClr val="tx1"/>
              </a:solidFill>
              <a:latin typeface="Roboto"/>
            </a:endParaRPr>
          </a:p>
        </p:txBody>
      </p:sp>
      <p:sp>
        <p:nvSpPr>
          <p:cNvPr id="7" name="">
            <a:extLst>
              <a:ext uri="{B0DA03DE-B96B-45B7-9D7F-4370AFDA596D}">
                <a16:creationId xmlns:a16="http://schemas.microsoft.com/office/drawing/2010/main" id="{218D2841-27FB-4FA6-916E-34DCBDC9E711}"/>
              </a:ext>
            </a:extLst>
          </p:cNvPr>
          <p:cNvSpPr/>
          <p:nvPr/>
        </p:nvSpPr>
        <p:spPr>
          <a:xfrm flipH="false" flipV="false" rot="-18900000">
            <a:off x="3270345" y="-267411"/>
            <a:ext cx="33536" cy="676313"/>
          </a:xfrm>
          <a:prstGeom prst="roundRect">
            <a:avLst>
              <a:gd fmla="val 50000" name="adj"/>
            </a:avLst>
          </a:pr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75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chemeClr val="tx1"/>
                </a:solidFill>
                <a:latin typeface="Roboto"/>
              </a:rPr>
              <a:t/>
            </a:r>
            <a:endParaRPr b="0" baseline="0" cap="none" dirty="0" i="0" lang="en-US" strike="noStrike" sz="1800" u="none">
              <a:solidFill>
                <a:schemeClr val="tx1"/>
              </a:solidFill>
              <a:latin typeface="Roboto"/>
            </a:endParaRPr>
          </a:p>
        </p:txBody>
      </p:sp>
      <p:sp>
        <p:nvSpPr>
          <p:cNvPr id="8" name="">
            <a:extLst>
              <a:ext uri="{354216EC-57FF-42CB-9F3B-3C4AD23B99B4}">
                <a16:creationId xmlns:a16="http://schemas.microsoft.com/office/drawing/2010/main" id="{4074A012-DDE3-4B69-BA30-9FB431A4F44B}"/>
              </a:ext>
            </a:extLst>
          </p:cNvPr>
          <p:cNvSpPr/>
          <p:nvPr/>
        </p:nvSpPr>
        <p:spPr>
          <a:xfrm flipH="true" flipV="false" rot="2700000">
            <a:off x="7995716" y="-353361"/>
            <a:ext cx="60365" cy="917774"/>
          </a:xfrm>
          <a:custGeom>
            <a:avLst/>
            <a:gdLst/>
            <a:ahLst/>
            <a:cxnLst/>
            <a:rect b="b" l="0" r="r" t="0"/>
            <a:pathLst>
              <a:path h="917775" w="60365">
                <a:moveTo>
                  <a:pt x="30183" y="0"/>
                </a:moveTo>
                <a:lnTo>
                  <a:pt x="30183" y="0"/>
                </a:lnTo>
                <a:cubicBezTo>
                  <a:pt x="46852" y="0"/>
                  <a:pt x="60365" y="13513"/>
                  <a:pt x="60365" y="30183"/>
                </a:cubicBezTo>
                <a:lnTo>
                  <a:pt x="60365" y="887592"/>
                </a:lnTo>
                <a:cubicBezTo>
                  <a:pt x="60365" y="904262"/>
                  <a:pt x="46852" y="917775"/>
                  <a:pt x="30183" y="917775"/>
                </a:cubicBezTo>
                <a:lnTo>
                  <a:pt x="30183" y="917775"/>
                </a:lnTo>
                <a:cubicBezTo>
                  <a:pt x="13513" y="917775"/>
                  <a:pt x="0" y="904262"/>
                  <a:pt x="0" y="887592"/>
                </a:cubicBezTo>
                <a:lnTo>
                  <a:pt x="0" y="30183"/>
                </a:lnTo>
                <a:close/>
              </a:path>
            </a:pathLst>
          </a:custGeom>
          <a:gradFill rotWithShape="1">
            <a:gsLst>
              <a:gs pos="100000">
                <a:schemeClr val="accent2">
                  <a:alpha val="33999"/>
                </a:schemeClr>
              </a:gs>
              <a:gs pos="0">
                <a:schemeClr val="accent3">
                  <a:alpha val="26000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000000"/>
                </a:solidFill>
                <a:latin typeface="Titillium Web"/>
              </a:rPr>
              <a:t/>
            </a:r>
            <a:endParaRPr b="0" baseline="0" cap="none" dirty="0" i="0" lang="en-US" strike="noStrike" sz="1800" u="none">
              <a:solidFill>
                <a:srgbClr val="000000"/>
              </a:solidFill>
              <a:latin typeface="Titillium Web"/>
            </a:endParaRPr>
          </a:p>
        </p:txBody>
      </p:sp>
      <p:sp>
        <p:nvSpPr>
          <p:cNvPr id="9" name="">
            <a:extLst>
              <a:ext uri="{A3B7CAB2-04F1-400A-8AEB-B02A891AE0CE}">
                <a16:creationId xmlns:a16="http://schemas.microsoft.com/office/drawing/2010/main" id="{C2251F32-6368-4119-AEB2-0FACF7D29568}"/>
              </a:ext>
            </a:extLst>
          </p:cNvPr>
          <p:cNvSpPr/>
          <p:nvPr/>
        </p:nvSpPr>
        <p:spPr>
          <a:xfrm flipH="true" flipV="false" rot="2700000">
            <a:off x="4875785" y="1079736"/>
            <a:ext cx="60365" cy="917774"/>
          </a:xfrm>
          <a:prstGeom prst="roundRect">
            <a:avLst>
              <a:gd fmla="val 50000" name="adj"/>
            </a:avLst>
          </a:prstGeom>
          <a:solidFill>
            <a:schemeClr val="accent2">
              <a:alpha val="18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Titillium Web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10" name="">
            <a:extLst>
              <a:ext uri="{7B266B73-9885-4E78-920D-00371D873475}">
                <a16:creationId xmlns:a16="http://schemas.microsoft.com/office/drawing/2010/main" id="{34E97C09-0D20-4857-8BF5-399D1E86EEE9}"/>
              </a:ext>
            </a:extLst>
          </p:cNvPr>
          <p:cNvSpPr/>
          <p:nvPr/>
        </p:nvSpPr>
        <p:spPr>
          <a:xfrm flipH="true" flipV="false" rot="2700000">
            <a:off x="6270150" y="4570391"/>
            <a:ext cx="60365" cy="917774"/>
          </a:xfrm>
          <a:prstGeom prst="roundRect">
            <a:avLst>
              <a:gd fmla="val 50000" name="adj"/>
            </a:avLst>
          </a:prstGeom>
          <a:solidFill>
            <a:schemeClr val="accent2">
              <a:alpha val="18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Titillium Web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11" name="">
            <a:extLst>
              <a:ext uri="{BE8B31FB-491A-4936-8D99-AE9C25B8D8DA}">
                <a16:creationId xmlns:a16="http://schemas.microsoft.com/office/drawing/2010/main" id="{562BF9EE-7D8D-480D-BF11-AF4A76F1DE2A}"/>
              </a:ext>
            </a:extLst>
          </p:cNvPr>
          <p:cNvSpPr/>
          <p:nvPr/>
        </p:nvSpPr>
        <p:spPr>
          <a:xfrm flipH="false" flipV="false" rot="2700000">
            <a:off x="103584" y="4318640"/>
            <a:ext cx="40243" cy="611849"/>
          </a:xfrm>
          <a:prstGeom prst="roundRect">
            <a:avLst>
              <a:gd fmla="val 50000" name="adj"/>
            </a:avLst>
          </a:prstGeom>
          <a:solidFill>
            <a:schemeClr val="accent2">
              <a:alpha val="18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Titillium Web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12" name="Title 1">
            <a:extLst>
              <a:ext uri="{A912F5BB-E9CC-4D2B-A968-98AF9B7FD4C3}">
                <a16:creationId xmlns:a16="http://schemas.microsoft.com/office/drawing/2010/main" id="{9E8BA50A-ED77-4584-939A-552700C6DA33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894477" y="1968236"/>
            <a:ext cx="7362570" cy="1582471"/>
          </a:xfrm>
          <a:prstGeom prst="rect">
            <a:avLst/>
          </a:prstGeom>
        </p:spPr>
        <p:txBody>
          <a:bodyPr rtlCol="0"/>
          <a:lstStyle>
            <a:lvl1pPr lvl="0">
              <a:defRPr b="1" dirty="0" lang="en-US" sz="4800">
                <a:latin typeface="Roboto-medium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3" name="Subtitle 2">
            <a:extLst>
              <a:ext uri="{25F9FCA1-7029-4F5C-A6B6-2B48180E89DC}">
                <a16:creationId xmlns:a16="http://schemas.microsoft.com/office/drawing/2010/main" id="{18633816-2096-4C81-800F-54EFA01DF956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894477" y="3558141"/>
            <a:ext cx="7362570" cy="449157"/>
          </a:xfrm>
          <a:prstGeom prst="rect">
            <a:avLst/>
          </a:prstGeom>
        </p:spPr>
        <p:txBody>
          <a:bodyPr anchor="t" lIns="91440" rtlCol="0" vert="horz">
            <a:noAutofit/>
          </a:bodyPr>
          <a:lstStyle>
            <a:lvl1pPr algn="l" indent="0" lvl="0" marL="0">
              <a:lnSpc>
                <a:spcPct val="100000"/>
              </a:lnSpc>
              <a:spcBef>
                <a:spcPts val="0"/>
              </a:spcBef>
              <a:buNone/>
              <a:defRPr b="0" baseline="0" dirty="0" i="0"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14" name="Slide Number Placeholder 5">
            <a:extLst>
              <a:ext uri="{74E2CDEC-DF39-4BC0-9E4A-2C71B32BF785}">
                <a16:creationId xmlns:a16="http://schemas.microsoft.com/office/drawing/2010/main" id="{DE130246-7C26-487A-982C-5B685CB6E211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5" name="Footer Placeholder 4">
            <a:extLst>
              <a:ext uri="{A595C572-964D-412A-AB6E-ABC98140ADFB}">
                <a16:creationId xmlns:a16="http://schemas.microsoft.com/office/drawing/2010/main" id="{10027523-702A-4DA5-9D52-9B575BDFD351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6" name="Date Placeholder 3">
            <a:extLst>
              <a:ext uri="{06F9445E-96FB-44C3-9F85-B6A887834FD3}">
                <a16:creationId xmlns:a16="http://schemas.microsoft.com/office/drawing/2010/main" id="{289C2C97-D86C-41A0-99AC-521D909BC794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  <p:extLst>
      <p:ext uri="{7EC9E4D2-3FF4-415A-8979-C60FD0132DCE}">
        <p14:creationId xmlns:p14="http://schemas.microsoft.com/office/powerpoint/2010/main" val="167198385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">
            <a:extLst>
              <a:ext uri="{A5654356-7354-4D95-9453-A68A666452EC}">
                <a16:creationId xmlns:a16="http://schemas.microsoft.com/office/drawing/2010/main" id="{5009BAC2-76CD-4546-9A39-B873ECE6225F}"/>
              </a:ext>
            </a:extLst>
          </p:cNvPr>
          <p:cNvGrpSpPr>
            <a:grpSpLocks noChangeAspect="true"/>
          </p:cNvGrpSpPr>
          <p:nvPr/>
        </p:nvGrpSpPr>
        <p:grpSpPr>
          <a:xfrm flipH="false" flipV="false" rot="0">
            <a:off x="219075" y="85725"/>
            <a:ext cx="2954852" cy="2637357"/>
            <a:chOff x="219075" y="85725"/>
            <a:chExt cx="2954852" cy="2637357"/>
          </a:xfrm>
        </p:grpSpPr>
        <p:sp>
          <p:nvSpPr>
            <p:cNvPr id="3" name="">
              <a:extLst>
                <a:ext uri="{8CDE85C7-A509-4117-960A-9B00E0C21037}">
                  <a16:creationId xmlns:a16="http://schemas.microsoft.com/office/drawing/2010/main" id="{9EE54944-99EA-4D1B-81B7-D32840E18294}"/>
                </a:ext>
              </a:extLst>
            </p:cNvPr>
            <p:cNvSpPr>
              <a:spLocks noChangeAspect="true"/>
            </p:cNvSpPr>
            <p:nvPr/>
          </p:nvSpPr>
          <p:spPr>
            <a:xfrm flipH="false" flipV="false" rot="0">
              <a:off x="536569" y="85725"/>
              <a:ext cx="2637357" cy="2637357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" name="">
              <a:extLst>
                <a:ext uri="{358BB44E-3131-44D0-BAF1-3E3ED0015638}">
                  <a16:creationId xmlns:a16="http://schemas.microsoft.com/office/drawing/2010/main" id="{2CDA0532-E23A-482D-954C-54216F443F49}"/>
                </a:ext>
              </a:extLst>
            </p:cNvPr>
            <p:cNvSpPr>
              <a:spLocks noChangeAspect="true"/>
            </p:cNvSpPr>
            <p:nvPr/>
          </p:nvSpPr>
          <p:spPr>
            <a:xfrm flipH="false" flipV="false" rot="0">
              <a:off x="219075" y="85725"/>
              <a:ext cx="2637357" cy="2637357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grpSp>
        <p:nvGrpSpPr>
          <p:cNvPr id="5" name="">
            <a:extLst>
              <a:ext uri="{FAF93B39-E0AA-4C56-A7E5-81B6B2EB95A4}">
                <a16:creationId xmlns:a16="http://schemas.microsoft.com/office/drawing/2010/main" id="{F1D9ADCF-F8CE-4FE3-8FFF-A01C102DE320}"/>
              </a:ext>
            </a:extLst>
          </p:cNvPr>
          <p:cNvGrpSpPr>
            <a:grpSpLocks noChangeAspect="true"/>
          </p:cNvGrpSpPr>
          <p:nvPr/>
        </p:nvGrpSpPr>
        <p:grpSpPr>
          <a:xfrm flipH="false" flipV="false" rot="0">
            <a:off x="3067050" y="1257300"/>
            <a:ext cx="3019134" cy="2700263"/>
            <a:chOff x="3067050" y="1257300"/>
            <a:chExt cx="3019134" cy="2700263"/>
          </a:xfrm>
        </p:grpSpPr>
        <p:sp>
          <p:nvSpPr>
            <p:cNvPr id="6" name="">
              <a:extLst>
                <a:ext uri="{A995A493-9F4A-4EDF-862E-B4F9560254BE}">
                  <a16:creationId xmlns:a16="http://schemas.microsoft.com/office/drawing/2010/main" id="{D433F540-F0AA-4744-9513-ED62CEF0AD77}"/>
                </a:ext>
              </a:extLst>
            </p:cNvPr>
            <p:cNvSpPr>
              <a:spLocks noChangeAspect="true"/>
            </p:cNvSpPr>
            <p:nvPr/>
          </p:nvSpPr>
          <p:spPr>
            <a:xfrm flipH="false" flipV="false" rot="0">
              <a:off x="3385920" y="1257300"/>
              <a:ext cx="2700263" cy="2700263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7" name="">
              <a:extLst>
                <a:ext uri="{3D49CE46-C747-41ED-901A-3FA3407E02BE}">
                  <a16:creationId xmlns:a16="http://schemas.microsoft.com/office/drawing/2010/main" id="{63368779-2173-4227-B321-0CB81CC137A3}"/>
                </a:ext>
              </a:extLst>
            </p:cNvPr>
            <p:cNvSpPr>
              <a:spLocks noChangeAspect="true"/>
            </p:cNvSpPr>
            <p:nvPr/>
          </p:nvSpPr>
          <p:spPr>
            <a:xfrm flipH="false" flipV="false" rot="0">
              <a:off x="3067050" y="1257300"/>
              <a:ext cx="2700263" cy="2700263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grpSp>
        <p:nvGrpSpPr>
          <p:cNvPr id="8" name="">
            <a:extLst>
              <a:ext uri="{74516167-97B4-410B-8CAE-F80449D98E4A}">
                <a16:creationId xmlns:a16="http://schemas.microsoft.com/office/drawing/2010/main" id="{BF6051FF-89A6-41F3-9DE1-8EFCC4C345F7}"/>
              </a:ext>
            </a:extLst>
          </p:cNvPr>
          <p:cNvGrpSpPr>
            <a:grpSpLocks noChangeAspect="true"/>
          </p:cNvGrpSpPr>
          <p:nvPr/>
        </p:nvGrpSpPr>
        <p:grpSpPr>
          <a:xfrm flipH="false" flipV="false" rot="0">
            <a:off x="6115050" y="180975"/>
            <a:ext cx="2813658" cy="2532582"/>
            <a:chOff x="6115050" y="180975"/>
            <a:chExt cx="2813658" cy="2532582"/>
          </a:xfrm>
        </p:grpSpPr>
        <p:sp>
          <p:nvSpPr>
            <p:cNvPr id="9" name="">
              <a:extLst>
                <a:ext uri="{A838A7C6-069C-464E-A983-14AC77FE4562}">
                  <a16:creationId xmlns:a16="http://schemas.microsoft.com/office/drawing/2010/main" id="{C89F4347-6511-4939-8011-9E34C31D248D}"/>
                </a:ext>
              </a:extLst>
            </p:cNvPr>
            <p:cNvSpPr>
              <a:spLocks noChangeAspect="true"/>
            </p:cNvSpPr>
            <p:nvPr/>
          </p:nvSpPr>
          <p:spPr>
            <a:xfrm flipH="false" flipV="false" rot="0">
              <a:off x="6396125" y="180975"/>
              <a:ext cx="2532582" cy="2532582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0" name="">
              <a:extLst>
                <a:ext uri="{E2494DE7-EDE7-4D8D-B73A-26DE01559F13}">
                  <a16:creationId xmlns:a16="http://schemas.microsoft.com/office/drawing/2010/main" id="{55B117F5-1C9D-40F5-B7F0-989BC5D6734C}"/>
                </a:ext>
              </a:extLst>
            </p:cNvPr>
            <p:cNvSpPr>
              <a:spLocks noChangeAspect="true"/>
            </p:cNvSpPr>
            <p:nvPr/>
          </p:nvSpPr>
          <p:spPr>
            <a:xfrm flipH="false" flipV="false" rot="0">
              <a:off x="6115050" y="180975"/>
              <a:ext cx="2532582" cy="2532582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11" name="">
            <a:extLst>
              <a:ext uri="{40C17724-AAD3-45B2-8BB8-3DA77C5EC4CA}">
                <a16:creationId xmlns:a16="http://schemas.microsoft.com/office/drawing/2010/main" id="{3F750F2E-40AB-4274-8699-47609A3B2C1D}"/>
              </a:ext>
            </a:extLst>
          </p:cNvPr>
          <p:cNvSpPr/>
          <p:nvPr/>
        </p:nvSpPr>
        <p:spPr>
          <a:xfrm flipH="false" flipV="false" rot="2700000">
            <a:off x="4847677" y="-262066"/>
            <a:ext cx="57570" cy="905648"/>
          </a:xfrm>
          <a:prstGeom prst="roundRect">
            <a:avLst>
              <a:gd fmla="val 50000" name="adj"/>
            </a:avLst>
          </a:prstGeom>
          <a:gradFill rotWithShape="1">
            <a:gsLst>
              <a:gs pos="100000">
                <a:schemeClr val="accent2">
                  <a:alpha val="16000"/>
                </a:schemeClr>
              </a:gs>
              <a:gs pos="0">
                <a:schemeClr val="accent3">
                  <a:alpha val="13999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Titillium Web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12" name="">
            <a:extLst>
              <a:ext uri="{83F3C09A-B251-4D28-9860-8E899A6C46C8}">
                <a16:creationId xmlns:a16="http://schemas.microsoft.com/office/drawing/2010/main" id="{4965F9AE-790B-43CE-AF90-0D223B4622EE}"/>
              </a:ext>
            </a:extLst>
          </p:cNvPr>
          <p:cNvSpPr/>
          <p:nvPr/>
        </p:nvSpPr>
        <p:spPr>
          <a:xfrm flipH="false" flipV="false" rot="2700000">
            <a:off x="7333663" y="4576317"/>
            <a:ext cx="57570" cy="905648"/>
          </a:xfrm>
          <a:prstGeom prst="roundRect">
            <a:avLst>
              <a:gd fmla="val 50000" name="adj"/>
            </a:avLst>
          </a:prstGeom>
          <a:gradFill rotWithShape="1">
            <a:gsLst>
              <a:gs pos="100000">
                <a:schemeClr val="accent2">
                  <a:alpha val="16000"/>
                </a:schemeClr>
              </a:gs>
              <a:gs pos="0">
                <a:schemeClr val="accent3">
                  <a:alpha val="13999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Titillium Web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13" name="Picture Placeholder 2">
            <a:extLst>
              <a:ext uri="{92C85DA2-73F3-4A8F-AC90-7D3D64E9651B}">
                <a16:creationId xmlns:a16="http://schemas.microsoft.com/office/drawing/2010/main" id="{B9766180-2D3F-4133-B02F-0368C918310B}"/>
              </a:ext>
            </a:extLst>
          </p:cNvPr>
          <p:cNvSpPr>
            <a:spLocks noChangeAspect="true" noGrp="true"/>
          </p:cNvSpPr>
          <p:nvPr>
            <p:ph type="pic"/>
          </p:nvPr>
        </p:nvSpPr>
        <p:spPr>
          <a:xfrm rot="0">
            <a:off x="409575" y="123825"/>
            <a:ext cx="2571750" cy="2571750"/>
          </a:xfrm>
          <a:prstGeom prst="diamond">
            <a:avLst/>
          </a:prstGeom>
          <a:solidFill>
            <a:schemeClr val="bg1"/>
          </a:solidFill>
          <a:ln w="38100">
            <a:noFill/>
            <a:miter lim="800000"/>
          </a:ln>
          <a:effectLst>
            <a:outerShdw blurRad="101600" dir="2700000" dist="0">
              <a:srgbClr val="3f3f3f">
                <a:alpha val="30000"/>
              </a:srgbClr>
            </a:outerShdw>
          </a:effectLst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4" name="Content Placeholder 2">
            <a:extLst>
              <a:ext uri="{BF55EC89-2F6C-4D0B-B1B7-ABD507CC9942}">
                <a16:creationId xmlns:a16="http://schemas.microsoft.com/office/drawing/2010/main" id="{AF227FC2-6BE0-4557-BD10-91EA431C3847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742950" y="2890588"/>
            <a:ext cx="1905000" cy="666750"/>
          </a:xfrm>
          <a:prstGeom prst="rect">
            <a:avLst/>
          </a:prstGeom>
        </p:spPr>
        <p:txBody>
          <a:bodyPr anchor="ctr" rtlCol="0" vert="horz">
            <a:normAutofit fontScale="100000" lnSpcReduction="0"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dirty="0"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5" name="Picture Placeholder 2">
            <a:extLst>
              <a:ext uri="{5825241A-4D96-4F0F-B6C3-F9502A0EE5B0}">
                <a16:creationId xmlns:a16="http://schemas.microsoft.com/office/drawing/2010/main" id="{C01EE0C6-5760-48C2-8B72-47A335084CF2}"/>
              </a:ext>
            </a:extLst>
          </p:cNvPr>
          <p:cNvSpPr>
            <a:spLocks noChangeAspect="true" noGrp="true"/>
          </p:cNvSpPr>
          <p:nvPr>
            <p:ph idx="2" type="pic"/>
          </p:nvPr>
        </p:nvSpPr>
        <p:spPr>
          <a:xfrm rot="0">
            <a:off x="3238500" y="1276350"/>
            <a:ext cx="2667000" cy="2667000"/>
          </a:xfrm>
          <a:prstGeom prst="diamond">
            <a:avLst/>
          </a:prstGeom>
          <a:solidFill>
            <a:schemeClr val="bg1"/>
          </a:solidFill>
          <a:ln w="38100">
            <a:noFill/>
            <a:miter lim="800000"/>
          </a:ln>
          <a:effectLst>
            <a:outerShdw blurRad="101600" dir="2700000" dist="0">
              <a:srgbClr val="3f3f3f">
                <a:alpha val="30000"/>
              </a:srgbClr>
            </a:outerShdw>
          </a:effectLst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6" name="Content Placeholder 2">
            <a:extLst>
              <a:ext uri="{B9F70A21-1A64-45A0-8D8A-EECA55D31C29}">
                <a16:creationId xmlns:a16="http://schemas.microsoft.com/office/drawing/2010/main" id="{FE4CE1E5-01D3-4BEB-A2A8-FA16FD0FE632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3595687" y="533400"/>
            <a:ext cx="1905000" cy="666750"/>
          </a:xfrm>
          <a:prstGeom prst="rect">
            <a:avLst/>
          </a:prstGeom>
        </p:spPr>
        <p:txBody>
          <a:bodyPr anchor="ctr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dirty="0"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7" name="Picture Placeholder 2">
            <a:extLst>
              <a:ext uri="{251BC20C-1784-43B6-B476-64919CF1ABBA}">
                <a16:creationId xmlns:a16="http://schemas.microsoft.com/office/drawing/2010/main" id="{197FE25A-F0CC-4769-8FBE-6060125CAB79}"/>
              </a:ext>
            </a:extLst>
          </p:cNvPr>
          <p:cNvSpPr>
            <a:spLocks noChangeAspect="false" noGrp="true"/>
          </p:cNvSpPr>
          <p:nvPr>
            <p:ph idx="4" type="pic"/>
          </p:nvPr>
        </p:nvSpPr>
        <p:spPr>
          <a:xfrm rot="0">
            <a:off x="6334125" y="257175"/>
            <a:ext cx="2381250" cy="2381250"/>
          </a:xfrm>
          <a:prstGeom prst="diamond">
            <a:avLst/>
          </a:prstGeom>
          <a:solidFill>
            <a:schemeClr val="bg1"/>
          </a:solidFill>
          <a:ln w="38100">
            <a:noFill/>
            <a:miter lim="800000"/>
          </a:ln>
          <a:effectLst>
            <a:outerShdw blurRad="101600" dir="2700000" dist="0">
              <a:srgbClr val="3f3f3f">
                <a:alpha val="30000"/>
              </a:srgbClr>
            </a:outerShdw>
          </a:effectLst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8" name="Content Placeholder 2">
            <a:extLst>
              <a:ext uri="{1DE97EF5-7E60-4736-9590-AADF39694D75}">
                <a16:creationId xmlns:a16="http://schemas.microsoft.com/office/drawing/2010/main" id="{5FE674F1-92E4-42EF-B001-4971AF21658C}"/>
              </a:ext>
            </a:extLst>
          </p:cNvPr>
          <p:cNvSpPr>
            <a:spLocks noGrp="true"/>
          </p:cNvSpPr>
          <p:nvPr>
            <p:ph idx="5" type="body"/>
          </p:nvPr>
        </p:nvSpPr>
        <p:spPr>
          <a:xfrm rot="0">
            <a:off x="6572250" y="2819400"/>
            <a:ext cx="1905000" cy="666750"/>
          </a:xfrm>
          <a:prstGeom prst="rect">
            <a:avLst/>
          </a:prstGeom>
        </p:spPr>
        <p:txBody>
          <a:bodyPr anchor="ctr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dirty="0"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9" name="Title 1">
            <a:extLst>
              <a:ext uri="{5D275AD2-DFD4-4A1B-8BB0-532691C1476A}">
                <a16:creationId xmlns:a16="http://schemas.microsoft.com/office/drawing/2010/main" id="{6254C371-6138-48FF-802D-58EE3C10CB2D}"/>
              </a:ext>
            </a:extLst>
          </p:cNvPr>
          <p:cNvSpPr>
            <a:spLocks noGrp="true"/>
          </p:cNvSpPr>
          <p:nvPr>
            <p:ph idx="6" type="title"/>
          </p:nvPr>
        </p:nvSpPr>
        <p:spPr>
          <a:xfrm rot="0">
            <a:off x="514351" y="3963486"/>
            <a:ext cx="7480300" cy="704850"/>
          </a:xfrm>
          <a:prstGeom prst="rect">
            <a:avLst/>
          </a:prstGeom>
        </p:spPr>
        <p:txBody>
          <a:bodyPr anchor="t" rtlCol="0" vert="horz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20" name="Slide Number Placeholder 4">
            <a:extLst>
              <a:ext uri="{EC83E7F2-3B49-4285-B946-15D32B90C3C0}">
                <a16:creationId xmlns:a16="http://schemas.microsoft.com/office/drawing/2010/main" id="{C2F379E4-DAE0-4DE0-B1CE-CEF928629C52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21" name="Footer Placeholder 3">
            <a:extLst>
              <a:ext uri="{82073714-A4F3-4F04-9ECF-968ED7781A11}">
                <a16:creationId xmlns:a16="http://schemas.microsoft.com/office/drawing/2010/main" id="{CDB46675-69E3-4BD3-B761-CDD5C0F8A8BA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22" name="Date Placeholder 1">
            <a:extLst>
              <a:ext uri="{3BDF5122-B36D-447E-8F9B-CAFFAA652AE3}">
                <a16:creationId xmlns:a16="http://schemas.microsoft.com/office/drawing/2010/main" id="{2259ADE2-CF43-4912-8FFC-C087064F2D25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  <p:extLst>
      <p:ext uri="{B168A73D-689D-45C2-8AB1-24617A2959BE}">
        <p14:creationId xmlns:p14="http://schemas.microsoft.com/office/powerpoint/2010/main" val="167198385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">
            <a:extLst>
              <a:ext uri="{31F039DE-5BA0-499C-9A27-34CE77081390}">
                <a16:creationId xmlns:a16="http://schemas.microsoft.com/office/drawing/2010/main" id="{948345BE-5FEC-4322-BFFD-C408C048442C}"/>
              </a:ext>
            </a:extLst>
          </p:cNvPr>
          <p:cNvGrpSpPr>
            <a:grpSpLocks noChangeAspect="true"/>
          </p:cNvGrpSpPr>
          <p:nvPr/>
        </p:nvGrpSpPr>
        <p:grpSpPr>
          <a:xfrm flipH="false" flipV="false" rot="0">
            <a:off x="1502736" y="2534045"/>
            <a:ext cx="2289755" cy="2047919"/>
            <a:chOff x="1502736" y="2534045"/>
            <a:chExt cx="2289755" cy="2047919"/>
          </a:xfrm>
        </p:grpSpPr>
        <p:sp>
          <p:nvSpPr>
            <p:cNvPr id="3" name="">
              <a:extLst>
                <a:ext uri="{CE232066-8B36-4492-92E2-E8BF8C36E3C9}">
                  <a16:creationId xmlns:a16="http://schemas.microsoft.com/office/drawing/2010/main" id="{F213D70E-BB6D-403E-BE10-C57889850A69}"/>
                </a:ext>
              </a:extLst>
            </p:cNvPr>
            <p:cNvSpPr>
              <a:spLocks noChangeAspect="true"/>
            </p:cNvSpPr>
            <p:nvPr/>
          </p:nvSpPr>
          <p:spPr>
            <a:xfrm flipH="false" flipV="false" rot="0">
              <a:off x="1744572" y="2534045"/>
              <a:ext cx="2047919" cy="2047919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" name="">
              <a:extLst>
                <a:ext uri="{7026459B-37C8-43A0-AF54-2BFC71481239}">
                  <a16:creationId xmlns:a16="http://schemas.microsoft.com/office/drawing/2010/main" id="{32BF9170-2214-4665-997D-694AE107E442}"/>
                </a:ext>
              </a:extLst>
            </p:cNvPr>
            <p:cNvSpPr>
              <a:spLocks noChangeAspect="true"/>
            </p:cNvSpPr>
            <p:nvPr/>
          </p:nvSpPr>
          <p:spPr>
            <a:xfrm flipH="false" flipV="false" rot="0">
              <a:off x="1502736" y="2534045"/>
              <a:ext cx="2047919" cy="2047919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grpSp>
        <p:nvGrpSpPr>
          <p:cNvPr id="5" name="">
            <a:extLst>
              <a:ext uri="{30A39835-655C-4FE0-B374-12BABC4A442C}">
                <a16:creationId xmlns:a16="http://schemas.microsoft.com/office/drawing/2010/main" id="{AA1DD17E-012C-444C-AB80-0DAD0FA66181}"/>
              </a:ext>
            </a:extLst>
          </p:cNvPr>
          <p:cNvGrpSpPr>
            <a:grpSpLocks noChangeAspect="true"/>
          </p:cNvGrpSpPr>
          <p:nvPr/>
        </p:nvGrpSpPr>
        <p:grpSpPr>
          <a:xfrm flipH="false" flipV="false" rot="0">
            <a:off x="3941097" y="2477093"/>
            <a:ext cx="2289755" cy="2047919"/>
            <a:chOff x="3941097" y="2477093"/>
            <a:chExt cx="2289755" cy="2047919"/>
          </a:xfrm>
        </p:grpSpPr>
        <p:sp>
          <p:nvSpPr>
            <p:cNvPr id="6" name="">
              <a:extLst>
                <a:ext uri="{DD94C954-1DD8-4034-9841-3A0B17335915}">
                  <a16:creationId xmlns:a16="http://schemas.microsoft.com/office/drawing/2010/main" id="{0CE15961-99FC-4C36-9DD2-120008BB1188}"/>
                </a:ext>
              </a:extLst>
            </p:cNvPr>
            <p:cNvSpPr>
              <a:spLocks noChangeAspect="true"/>
            </p:cNvSpPr>
            <p:nvPr/>
          </p:nvSpPr>
          <p:spPr>
            <a:xfrm flipH="false" flipV="false" rot="0">
              <a:off x="4182933" y="2477093"/>
              <a:ext cx="2047919" cy="2047919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7" name="">
              <a:extLst>
                <a:ext uri="{B4A6A8C4-68F3-4D2A-858B-5D2959DC4A05}">
                  <a16:creationId xmlns:a16="http://schemas.microsoft.com/office/drawing/2010/main" id="{82BAD80F-9925-4183-ADD4-19B1EA0A4507}"/>
                </a:ext>
              </a:extLst>
            </p:cNvPr>
            <p:cNvSpPr>
              <a:spLocks noChangeAspect="true"/>
            </p:cNvSpPr>
            <p:nvPr/>
          </p:nvSpPr>
          <p:spPr>
            <a:xfrm flipH="false" flipV="false" rot="0">
              <a:off x="3941097" y="2477093"/>
              <a:ext cx="2047919" cy="2047919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grpSp>
        <p:nvGrpSpPr>
          <p:cNvPr id="8" name="">
            <a:extLst>
              <a:ext uri="{F9C0A6EE-953F-4BD7-808A-E268A10D2E41}">
                <a16:creationId xmlns:a16="http://schemas.microsoft.com/office/drawing/2010/main" id="{7FE1493C-004D-4746-9FF1-D4F369A6082F}"/>
              </a:ext>
            </a:extLst>
          </p:cNvPr>
          <p:cNvGrpSpPr>
            <a:grpSpLocks noChangeAspect="true"/>
          </p:cNvGrpSpPr>
          <p:nvPr/>
        </p:nvGrpSpPr>
        <p:grpSpPr>
          <a:xfrm flipH="false" flipV="false" rot="0">
            <a:off x="2692966" y="1248170"/>
            <a:ext cx="2289755" cy="2047919"/>
            <a:chOff x="2692966" y="1248170"/>
            <a:chExt cx="2289755" cy="2047919"/>
          </a:xfrm>
        </p:grpSpPr>
        <p:sp>
          <p:nvSpPr>
            <p:cNvPr id="9" name="">
              <a:extLst>
                <a:ext uri="{2DA8F02E-8FFB-4054-995E-290FEE0DF1D6}">
                  <a16:creationId xmlns:a16="http://schemas.microsoft.com/office/drawing/2010/main" id="{2B178CA5-6034-458E-90DE-7CF7AA4062E1}"/>
                </a:ext>
              </a:extLst>
            </p:cNvPr>
            <p:cNvSpPr>
              <a:spLocks noChangeAspect="true"/>
            </p:cNvSpPr>
            <p:nvPr/>
          </p:nvSpPr>
          <p:spPr>
            <a:xfrm flipH="false" flipV="false" rot="0">
              <a:off x="2934802" y="1248170"/>
              <a:ext cx="2047919" cy="2047919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0" name="">
              <a:extLst>
                <a:ext uri="{7A587F5C-5499-4A30-9B5B-5F4B38E683EC}">
                  <a16:creationId xmlns:a16="http://schemas.microsoft.com/office/drawing/2010/main" id="{E96E66E2-6C6C-4A6A-967B-B8F683106B02}"/>
                </a:ext>
              </a:extLst>
            </p:cNvPr>
            <p:cNvSpPr>
              <a:spLocks noChangeAspect="true"/>
            </p:cNvSpPr>
            <p:nvPr/>
          </p:nvSpPr>
          <p:spPr>
            <a:xfrm flipH="false" flipV="false" rot="0">
              <a:off x="2692966" y="1248170"/>
              <a:ext cx="2047919" cy="2047919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grpSp>
        <p:nvGrpSpPr>
          <p:cNvPr id="11" name="">
            <a:extLst>
              <a:ext uri="{16FC621E-4406-40EC-AD98-E78811F99CB5}">
                <a16:creationId xmlns:a16="http://schemas.microsoft.com/office/drawing/2010/main" id="{5C9BEF53-6A08-45F4-BE9F-E085B4CBCE57}"/>
              </a:ext>
            </a:extLst>
          </p:cNvPr>
          <p:cNvGrpSpPr>
            <a:grpSpLocks noChangeAspect="true"/>
          </p:cNvGrpSpPr>
          <p:nvPr/>
        </p:nvGrpSpPr>
        <p:grpSpPr>
          <a:xfrm flipH="false" flipV="false" rot="0">
            <a:off x="5266100" y="1266904"/>
            <a:ext cx="2290545" cy="2048626"/>
            <a:chOff x="5266100" y="1266904"/>
            <a:chExt cx="2290545" cy="2048626"/>
          </a:xfrm>
        </p:grpSpPr>
        <p:sp>
          <p:nvSpPr>
            <p:cNvPr id="12" name="">
              <a:extLst>
                <a:ext uri="{728474EE-8452-48F7-A57F-667B54B9F2CC}">
                  <a16:creationId xmlns:a16="http://schemas.microsoft.com/office/drawing/2010/main" id="{0A8B7310-56B5-4381-BBDC-E21F032A3162}"/>
                </a:ext>
              </a:extLst>
            </p:cNvPr>
            <p:cNvSpPr>
              <a:spLocks noChangeAspect="true"/>
            </p:cNvSpPr>
            <p:nvPr/>
          </p:nvSpPr>
          <p:spPr>
            <a:xfrm flipH="false" flipV="false" rot="0">
              <a:off x="5508019" y="1266904"/>
              <a:ext cx="2048626" cy="2048626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3" name="">
              <a:extLst>
                <a:ext uri="{97DE8D0C-6101-4684-BE53-CB20244BE5F3}">
                  <a16:creationId xmlns:a16="http://schemas.microsoft.com/office/drawing/2010/main" id="{6ACAB59F-2D72-41F1-910F-29EAF935FF07}"/>
                </a:ext>
              </a:extLst>
            </p:cNvPr>
            <p:cNvSpPr>
              <a:spLocks noChangeAspect="true"/>
            </p:cNvSpPr>
            <p:nvPr/>
          </p:nvSpPr>
          <p:spPr>
            <a:xfrm flipH="false" flipV="false" rot="0">
              <a:off x="5266100" y="1266904"/>
              <a:ext cx="2048626" cy="2048626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14" name="">
            <a:extLst>
              <a:ext uri="{32332596-D78A-44B9-83C8-9BF4A91570D8}">
                <a16:creationId xmlns:a16="http://schemas.microsoft.com/office/drawing/2010/main" id="{10E01534-79F1-4C37-B6ED-430BEC70189C}"/>
              </a:ext>
            </a:extLst>
          </p:cNvPr>
          <p:cNvSpPr/>
          <p:nvPr/>
        </p:nvSpPr>
        <p:spPr>
          <a:xfrm flipH="false" flipV="false" rot="-18900000">
            <a:off x="8436998" y="-178187"/>
            <a:ext cx="48358" cy="975224"/>
          </a:xfrm>
          <a:prstGeom prst="roundRect">
            <a:avLst>
              <a:gd fmla="val 50000" name="adj"/>
            </a:avLst>
          </a:prstGeom>
          <a:gradFill rotWithShape="1">
            <a:gsLst>
              <a:gs pos="100000">
                <a:schemeClr val="accent2">
                  <a:alpha val="45999"/>
                </a:schemeClr>
              </a:gs>
              <a:gs pos="0">
                <a:schemeClr val="accent3">
                  <a:alpha val="44000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Titillium Web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15" name="">
            <a:extLst>
              <a:ext uri="{6411C536-3564-4F90-B5B8-030E161F1481}">
                <a16:creationId xmlns:a16="http://schemas.microsoft.com/office/drawing/2010/main" id="{2ED36503-34A2-4415-B453-860F8BE9ECE7}"/>
              </a:ext>
            </a:extLst>
          </p:cNvPr>
          <p:cNvSpPr/>
          <p:nvPr/>
        </p:nvSpPr>
        <p:spPr>
          <a:xfrm flipH="true" flipV="false" rot="2700000">
            <a:off x="7218698" y="4627304"/>
            <a:ext cx="60365" cy="917774"/>
          </a:xfrm>
          <a:prstGeom prst="roundRect">
            <a:avLst>
              <a:gd fmla="val 50000" name="adj"/>
            </a:avLst>
          </a:prstGeom>
          <a:gradFill rotWithShape="1">
            <a:gsLst>
              <a:gs pos="100000">
                <a:schemeClr val="accent2">
                  <a:alpha val="45999"/>
                </a:schemeClr>
              </a:gs>
              <a:gs pos="0">
                <a:schemeClr val="accent3">
                  <a:alpha val="44000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Titillium Web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16" name="">
            <a:extLst>
              <a:ext uri="{7FA86D5B-CA97-482E-8083-D051449BE24F}">
                <a16:creationId xmlns:a16="http://schemas.microsoft.com/office/drawing/2010/main" id="{C30D93DE-4755-4E5E-A4AE-079289918DBD}"/>
              </a:ext>
            </a:extLst>
          </p:cNvPr>
          <p:cNvSpPr/>
          <p:nvPr/>
        </p:nvSpPr>
        <p:spPr>
          <a:xfrm flipH="false" flipV="false" rot="2700000">
            <a:off x="103584" y="4318640"/>
            <a:ext cx="40243" cy="611849"/>
          </a:xfrm>
          <a:prstGeom prst="roundRect">
            <a:avLst>
              <a:gd fmla="val 50000" name="adj"/>
            </a:avLst>
          </a:prstGeom>
          <a:gradFill rotWithShape="1">
            <a:gsLst>
              <a:gs pos="100000">
                <a:schemeClr val="accent2">
                  <a:alpha val="45999"/>
                </a:schemeClr>
              </a:gs>
              <a:gs pos="0">
                <a:schemeClr val="accent3">
                  <a:alpha val="44000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Titillium Web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17" name="">
            <a:extLst>
              <a:ext uri="{241CDAC6-72DD-4AA6-AD72-2B972C8B747D}">
                <a16:creationId xmlns:a16="http://schemas.microsoft.com/office/drawing/2010/main" id="{EF082E96-7835-4F4E-8868-98E51AEE8E0E}"/>
              </a:ext>
            </a:extLst>
          </p:cNvPr>
          <p:cNvSpPr/>
          <p:nvPr/>
        </p:nvSpPr>
        <p:spPr>
          <a:xfrm flipH="true" flipV="false" rot="2700000">
            <a:off x="1025472" y="1497887"/>
            <a:ext cx="60365" cy="917774"/>
          </a:xfrm>
          <a:prstGeom prst="roundRect">
            <a:avLst>
              <a:gd fmla="val 50000" name="adj"/>
            </a:avLst>
          </a:prstGeom>
          <a:gradFill rotWithShape="1">
            <a:gsLst>
              <a:gs pos="100000">
                <a:schemeClr val="accent2">
                  <a:alpha val="45999"/>
                </a:schemeClr>
              </a:gs>
              <a:gs pos="0">
                <a:schemeClr val="accent3">
                  <a:alpha val="44000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Titillium Web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18" name="Title 1">
            <a:extLst>
              <a:ext uri="{A8391383-CFC5-4F01-9E23-05F1BA8DBF90}">
                <a16:creationId xmlns:a16="http://schemas.microsoft.com/office/drawing/2010/main" id="{0AAC7A91-4F28-41F5-9E01-783891C9278A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>
            <a:off x="809625" y="399282"/>
            <a:ext cx="7524750" cy="639377"/>
          </a:xfrm>
        </p:spPr>
        <p:txBody>
          <a:bodyPr rtlCol="0"/>
          <a:lstStyle>
            <a:lvl1pPr algn="ctr"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9" name="Picture Placeholder 2">
            <a:extLst>
              <a:ext uri="{955F90B2-BECD-4996-9992-BCFBF18CBF72}">
                <a16:creationId xmlns:a16="http://schemas.microsoft.com/office/drawing/2010/main" id="{0D5320F9-F3EA-4672-BB36-4F834FE996EA}"/>
              </a:ext>
            </a:extLst>
          </p:cNvPr>
          <p:cNvSpPr>
            <a:spLocks noChangeAspect="true" noGrp="true"/>
          </p:cNvSpPr>
          <p:nvPr>
            <p:ph idx="1" type="pic"/>
          </p:nvPr>
        </p:nvSpPr>
        <p:spPr>
          <a:xfrm rot="0">
            <a:off x="2788216" y="1229120"/>
            <a:ext cx="2095500" cy="2095500"/>
          </a:xfrm>
          <a:prstGeom prst="diamond">
            <a:avLst/>
          </a:pr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20" name="Picture Placeholder 2">
            <a:extLst>
              <a:ext uri="{148EE93D-021A-40A9-8FDD-DA6D5541996C}">
                <a16:creationId xmlns:a16="http://schemas.microsoft.com/office/drawing/2010/main" id="{156DBF59-111D-4741-AA02-9B73DB6F20C1}"/>
              </a:ext>
            </a:extLst>
          </p:cNvPr>
          <p:cNvSpPr>
            <a:spLocks noChangeAspect="true" noGrp="true"/>
          </p:cNvSpPr>
          <p:nvPr>
            <p:ph idx="2" type="pic"/>
          </p:nvPr>
        </p:nvSpPr>
        <p:spPr>
          <a:xfrm rot="0">
            <a:off x="1607511" y="2514995"/>
            <a:ext cx="2095500" cy="2095500"/>
          </a:xfrm>
          <a:prstGeom prst="diamond">
            <a:avLst/>
          </a:pr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21" name="Picture Placeholder 2">
            <a:extLst>
              <a:ext uri="{DA390010-0B70-4D34-A8D7-5A2B9F6C97A5}">
                <a16:creationId xmlns:a16="http://schemas.microsoft.com/office/drawing/2010/main" id="{EC9E3C9E-D5D3-4883-8958-7BD4C182D6AD}"/>
              </a:ext>
            </a:extLst>
          </p:cNvPr>
          <p:cNvSpPr>
            <a:spLocks noChangeAspect="true" noGrp="true"/>
          </p:cNvSpPr>
          <p:nvPr>
            <p:ph idx="3" type="pic"/>
          </p:nvPr>
        </p:nvSpPr>
        <p:spPr>
          <a:xfrm rot="0">
            <a:off x="4045872" y="2458043"/>
            <a:ext cx="2095500" cy="2095500"/>
          </a:xfrm>
          <a:prstGeom prst="diamond">
            <a:avLst/>
          </a:pr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22" name="Picture Placeholder 2">
            <a:extLst>
              <a:ext uri="{14A1DC3D-9708-46F4-A8E5-4249EFFF5D17}">
                <a16:creationId xmlns:a16="http://schemas.microsoft.com/office/drawing/2010/main" id="{2A4AACC4-9297-4540-A7B8-1B21CD8FF1C5}"/>
              </a:ext>
            </a:extLst>
          </p:cNvPr>
          <p:cNvSpPr>
            <a:spLocks noChangeAspect="true" noGrp="true"/>
          </p:cNvSpPr>
          <p:nvPr>
            <p:ph idx="4" type="pic"/>
          </p:nvPr>
        </p:nvSpPr>
        <p:spPr>
          <a:xfrm rot="0">
            <a:off x="5370875" y="1247854"/>
            <a:ext cx="2095500" cy="2095500"/>
          </a:xfrm>
          <a:prstGeom prst="diamond">
            <a:avLst/>
          </a:pr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23" name="Slide Number Placeholder 4">
            <a:extLst>
              <a:ext uri="{7699E40C-669C-4100-8EF0-E12D264F093D}">
                <a16:creationId xmlns:a16="http://schemas.microsoft.com/office/drawing/2010/main" id="{F0F4790D-4E82-4FC5-9B3E-72D2C5233DCC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24" name="Footer Placeholder 3">
            <a:extLst>
              <a:ext uri="{F41345ED-8A15-4BBF-A2CE-2797226DBC39}">
                <a16:creationId xmlns:a16="http://schemas.microsoft.com/office/drawing/2010/main" id="{A80CED72-2BE0-45A0-AFE4-CCCF1D3B769F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25" name="Date Placeholder 1">
            <a:extLst>
              <a:ext uri="{360AB735-6F6D-46C0-841C-C2A461DF677A}">
                <a16:creationId xmlns:a16="http://schemas.microsoft.com/office/drawing/2010/main" id="{DDFE30CD-A36B-447F-ACFD-24ADA8736B7D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  <p:extLst>
      <p:ext uri="{9F8950D4-4346-4BE6-981E-091E62740440}">
        <p14:creationId xmlns:p14="http://schemas.microsoft.com/office/powerpoint/2010/main" val="167198385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427691FC-7421-4C47-AE7A-6F1BAE96090C}">
                <a16:creationId xmlns:a16="http://schemas.microsoft.com/office/drawing/2010/main" id="{F92CEA36-28DA-457D-A420-F6530E3CF09B}"/>
              </a:ext>
            </a:extLst>
          </p:cNvPr>
          <p:cNvSpPr/>
          <p:nvPr/>
        </p:nvSpPr>
        <p:spPr>
          <a:xfrm flipH="true" flipV="false" rot="0">
            <a:off x="-39095" y="-3363"/>
            <a:ext cx="5271887" cy="2294106"/>
          </a:xfrm>
          <a:custGeom>
            <a:avLst/>
            <a:gdLst/>
            <a:ahLst/>
            <a:cxnLst/>
            <a:rect b="b" l="0" r="r" t="0"/>
            <a:pathLst>
              <a:path h="1432307" w="3291461">
                <a:moveTo>
                  <a:pt x="9485" y="0"/>
                </a:moveTo>
                <a:lnTo>
                  <a:pt x="1422822" y="1432307"/>
                </a:lnTo>
                <a:lnTo>
                  <a:pt x="3291461" y="569129"/>
                </a:lnTo>
                <a:lnTo>
                  <a:pt x="3291461" y="0"/>
                </a:lnTo>
                <a:lnTo>
                  <a:pt x="9485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rtlCol="0" vert="horz">
            <a:noAutofit/>
          </a:bodyPr>
          <a:lstStyle/>
          <a:p>
            <a:pPr algn="ctr" lvl="0" marL="0" rtl="false">
              <a:lnSpc>
                <a:spcPct val="100000"/>
              </a:lnSpc>
              <a:buNone/>
              <a:defRPr dirty="0" lang="en-US" sz="1800">
                <a:solidFill>
                  <a:schemeClr val="tx1"/>
                </a:solidFill>
                <a:latin typeface="Roboto"/>
              </a:defRPr>
            </a:pPr>
            <a:r>
              <a:rPr b="0" baseline="0" cap="none" dirty="0" i="0" lang="en-US" strike="noStrike" sz="1800" u="none">
                <a:solidFill>
                  <a:schemeClr val="tx1"/>
                </a:solidFill>
                <a:latin typeface="Roboto"/>
              </a:rPr>
              <a:t/>
            </a:r>
            <a:endParaRPr b="0" baseline="0" cap="none" dirty="0" i="0" lang="en-US" strike="noStrike" sz="1800" u="none">
              <a:solidFill>
                <a:schemeClr val="tx1"/>
              </a:solidFill>
              <a:latin typeface="Roboto"/>
            </a:endParaRPr>
          </a:p>
        </p:txBody>
      </p:sp>
      <p:sp>
        <p:nvSpPr>
          <p:cNvPr id="3" name="">
            <a:extLst>
              <a:ext uri="{514C9688-021F-41AD-B876-33DC84C71AC2}">
                <a16:creationId xmlns:a16="http://schemas.microsoft.com/office/drawing/2010/main" id="{424F0A79-6169-485A-819E-FB65D34EE063}"/>
              </a:ext>
            </a:extLst>
          </p:cNvPr>
          <p:cNvSpPr/>
          <p:nvPr/>
        </p:nvSpPr>
        <p:spPr>
          <a:xfrm flipH="true" flipV="false" rot="-18900000">
            <a:off x="3711517" y="-327595"/>
            <a:ext cx="107906" cy="865677"/>
          </a:xfrm>
          <a:prstGeom prst="roundRect">
            <a:avLst>
              <a:gd fmla="val 50000" name="adj"/>
            </a:avLst>
          </a:pr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1854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chemeClr val="tx1"/>
                </a:solidFill>
                <a:latin typeface="Roboto"/>
              </a:rPr>
              <a:t/>
            </a:r>
            <a:endParaRPr b="0" baseline="0" cap="none" dirty="0" i="0" lang="en-US" strike="noStrike" sz="1800" u="none">
              <a:solidFill>
                <a:schemeClr val="tx1"/>
              </a:solidFill>
              <a:latin typeface="Roboto"/>
            </a:endParaRPr>
          </a:p>
        </p:txBody>
      </p:sp>
      <p:sp>
        <p:nvSpPr>
          <p:cNvPr id="4" name="">
            <a:extLst>
              <a:ext uri="{C32963A7-1CD4-4A36-AA49-4BD705C23D45}">
                <a16:creationId xmlns:a16="http://schemas.microsoft.com/office/drawing/2010/main" id="{7D962005-A1DC-4DA3-8579-F674DA62274D}"/>
              </a:ext>
            </a:extLst>
          </p:cNvPr>
          <p:cNvSpPr/>
          <p:nvPr/>
        </p:nvSpPr>
        <p:spPr>
          <a:xfrm flipH="false" flipV="false" rot="-18900000">
            <a:off x="5170808" y="-450929"/>
            <a:ext cx="53714" cy="1083242"/>
          </a:xfrm>
          <a:prstGeom prst="roundRect">
            <a:avLst>
              <a:gd fmla="val 50000" name="adj"/>
            </a:avLst>
          </a:pr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75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chemeClr val="tx1"/>
                </a:solidFill>
                <a:latin typeface="Roboto"/>
              </a:rPr>
              <a:t/>
            </a:r>
            <a:endParaRPr b="0" baseline="0" cap="none" dirty="0" i="0" lang="en-US" strike="noStrike" sz="1800" u="none">
              <a:solidFill>
                <a:schemeClr val="tx1"/>
              </a:solidFill>
              <a:latin typeface="Roboto"/>
            </a:endParaRPr>
          </a:p>
        </p:txBody>
      </p:sp>
      <p:sp>
        <p:nvSpPr>
          <p:cNvPr id="5" name="">
            <a:extLst>
              <a:ext uri="{DA26A4ED-97E8-4171-A93F-1FBA3E239604}">
                <a16:creationId xmlns:a16="http://schemas.microsoft.com/office/drawing/2010/main" id="{77CDFE3F-4346-43EF-A51C-0116378D140C}"/>
              </a:ext>
            </a:extLst>
          </p:cNvPr>
          <p:cNvSpPr>
            <a:spLocks noChangeAspect="true"/>
          </p:cNvSpPr>
          <p:nvPr/>
        </p:nvSpPr>
        <p:spPr>
          <a:xfrm flipH="false" flipV="false" rot="0">
            <a:off x="370733" y="419100"/>
            <a:ext cx="4267348" cy="4267348"/>
          </a:xfrm>
          <a:prstGeom prst="diamond">
            <a:avLst/>
          </a:prstGeom>
          <a:solidFill>
            <a:schemeClr val="bg1">
              <a:alpha val="72000"/>
              <a:lumMod val="9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>
            <a:extLst>
              <a:ext uri="{95413625-8850-4319-9F61-EC9B87885B31}">
                <a16:creationId xmlns:a16="http://schemas.microsoft.com/office/drawing/2010/main" id="{44EDE390-D2F4-4865-AC0E-6B71F0BED96B}"/>
              </a:ext>
            </a:extLst>
          </p:cNvPr>
          <p:cNvSpPr>
            <a:spLocks noChangeAspect="true"/>
          </p:cNvSpPr>
          <p:nvPr/>
        </p:nvSpPr>
        <p:spPr>
          <a:xfrm flipH="false" flipV="false" rot="0">
            <a:off x="119210" y="419100"/>
            <a:ext cx="4267348" cy="4267348"/>
          </a:xfrm>
          <a:prstGeom prst="diamond">
            <a:avLst/>
          </a:prstGeom>
          <a:solidFill>
            <a:schemeClr val="bg1">
              <a:alpha val="72000"/>
              <a:lumMod val="9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>
            <a:extLst>
              <a:ext uri="{CBD85892-21F1-4A1E-A25E-49780F7D7EC1}">
                <a16:creationId xmlns:a16="http://schemas.microsoft.com/office/drawing/2010/main" id="{731CF56A-1E6F-4086-88C9-5C42B8D30506}"/>
              </a:ext>
            </a:extLst>
          </p:cNvPr>
          <p:cNvSpPr/>
          <p:nvPr/>
        </p:nvSpPr>
        <p:spPr>
          <a:xfrm flipH="false" flipV="false" rot="2700000">
            <a:off x="8060536" y="253420"/>
            <a:ext cx="44156" cy="671335"/>
          </a:xfrm>
          <a:prstGeom prst="roundRect">
            <a:avLst>
              <a:gd fmla="val 50000" name="adj"/>
            </a:avLst>
          </a:prstGeom>
          <a:solidFill>
            <a:schemeClr val="accent2">
              <a:alpha val="18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Titillium Web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8" name="">
            <a:extLst>
              <a:ext uri="{FCDD6042-BB4F-4AEB-B371-E049F8E0EBAA}">
                <a16:creationId xmlns:a16="http://schemas.microsoft.com/office/drawing/2010/main" id="{EEEDF481-3269-46F5-B3C1-3B56AB79B415}"/>
              </a:ext>
            </a:extLst>
          </p:cNvPr>
          <p:cNvSpPr/>
          <p:nvPr/>
        </p:nvSpPr>
        <p:spPr>
          <a:xfrm flipH="false" flipV="false" rot="2700000">
            <a:off x="4220282" y="4736001"/>
            <a:ext cx="40243" cy="611849"/>
          </a:xfrm>
          <a:prstGeom prst="roundRect">
            <a:avLst>
              <a:gd fmla="val 50000" name="adj"/>
            </a:avLst>
          </a:prstGeom>
          <a:solidFill>
            <a:schemeClr val="accent2">
              <a:alpha val="18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Titillium Web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9" name="Title 7">
            <a:extLst>
              <a:ext uri="{AA012420-47B3-4486-8FCB-6642ECED521E}">
                <a16:creationId xmlns:a16="http://schemas.microsoft.com/office/drawing/2010/main" id="{AE76427F-5212-4312-ABBF-C877E1EA720D}"/>
              </a:ext>
            </a:extLst>
          </p:cNvPr>
          <p:cNvSpPr>
            <a:spLocks noChangeAspect="true" noGrp="true"/>
          </p:cNvSpPr>
          <p:nvPr>
            <p:ph type="title"/>
          </p:nvPr>
        </p:nvSpPr>
        <p:spPr>
          <a:xfrm rot="0">
            <a:off x="237789" y="409575"/>
            <a:ext cx="4278017" cy="4282571"/>
          </a:xfrm>
          <a:prstGeom prst="diamond">
            <a:avLst/>
          </a:prstGeom>
          <a:solidFill>
            <a:schemeClr val="bg1"/>
          </a:solidFill>
          <a:ln cap="flat" w="28575">
            <a:noFill/>
            <a:prstDash val="solid"/>
            <a:round/>
          </a:ln>
          <a:effectLst>
            <a:outerShdw blurRad="101600" dir="2700000" dist="0">
              <a:srgbClr val="3f3f3f">
                <a:alpha val="27999"/>
              </a:srgbClr>
            </a:outerShdw>
          </a:effectLst>
        </p:spPr>
        <p:txBody>
          <a:bodyPr anchor="ctr" rtlCol="0" vert="horz"/>
          <a:lstStyle>
            <a:lvl1pPr algn="ctr" lvl="0">
              <a:defRPr b="0" dirty="0" lang="en-US" sz="2800"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" name="Content Placeholder 2">
            <a:extLst>
              <a:ext uri="{24DB733A-EE1E-4D11-AAC8-3BE825BEC7E9}">
                <a16:creationId xmlns:a16="http://schemas.microsoft.com/office/drawing/2010/main" id="{88B529AE-C199-49DF-B696-7D95EF752FAE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4799651" y="678562"/>
            <a:ext cx="3984556" cy="3832256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1" name="Slide Number Placeholder 4">
            <a:extLst>
              <a:ext uri="{06D1F55D-E44C-4E27-ACF6-20BE2292115F}">
                <a16:creationId xmlns:a16="http://schemas.microsoft.com/office/drawing/2010/main" id="{ACE1DBA0-E619-4988-A0B5-9573764634B6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2" name="Footer Placeholder 3">
            <a:extLst>
              <a:ext uri="{FB7260C1-CD1A-46E7-A8A8-25E16A5A8A56}">
                <a16:creationId xmlns:a16="http://schemas.microsoft.com/office/drawing/2010/main" id="{D0512DAC-3A9C-4D02-B563-2E28A0C67D6C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3" name="Date Placeholder 1">
            <a:extLst>
              <a:ext uri="{F1131230-F043-4D8D-8E99-9C2202AF234C}">
                <a16:creationId xmlns:a16="http://schemas.microsoft.com/office/drawing/2010/main" id="{E0E9F959-B160-47EB-8D55-C63A5CFB6454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DA6EDE75-224B-4B92-B399-DC051794BABC}">
        <p14:creationId xmlns:p14="http://schemas.microsoft.com/office/powerpoint/2010/main" val="167198385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BCEDE918-7CED-48F3-9F4F-A5828712E2EC}">
                <a16:creationId xmlns:a16="http://schemas.microsoft.com/office/drawing/2010/main" id="{66A83468-6965-4D50-B685-E9231EF3DED8}"/>
              </a:ext>
            </a:extLst>
          </p:cNvPr>
          <p:cNvSpPr/>
          <p:nvPr/>
        </p:nvSpPr>
        <p:spPr>
          <a:xfrm flipH="true" flipV="true" rot="-18900000">
            <a:off x="6492785" y="4276401"/>
            <a:ext cx="89976" cy="1347647"/>
          </a:xfrm>
          <a:prstGeom prst="roundRect">
            <a:avLst>
              <a:gd fmla="val 50000" name="adj"/>
            </a:avLst>
          </a:pr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73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chemeClr val="tx1"/>
                </a:solidFill>
                <a:latin typeface="Roboto"/>
              </a:rPr>
              <a:t/>
            </a:r>
            <a:endParaRPr b="0" baseline="0" cap="none" dirty="0" i="0" lang="en-US" strike="noStrike" sz="1800" u="none">
              <a:solidFill>
                <a:schemeClr val="tx1"/>
              </a:solidFill>
              <a:latin typeface="Roboto"/>
            </a:endParaRPr>
          </a:p>
        </p:txBody>
      </p:sp>
      <p:sp>
        <p:nvSpPr>
          <p:cNvPr id="3" name="">
            <a:extLst>
              <a:ext uri="{A04D381E-935A-4729-BDF4-C8B35D91E187}">
                <a16:creationId xmlns:a16="http://schemas.microsoft.com/office/drawing/2010/main" id="{D002B7C7-1CC9-4B43-9A33-CBDD0E0A1A00}"/>
              </a:ext>
            </a:extLst>
          </p:cNvPr>
          <p:cNvSpPr/>
          <p:nvPr/>
        </p:nvSpPr>
        <p:spPr>
          <a:xfrm flipH="false" flipV="true" rot="-18900000">
            <a:off x="7600272" y="4758033"/>
            <a:ext cx="53985" cy="820785"/>
          </a:xfrm>
          <a:prstGeom prst="roundRect">
            <a:avLst>
              <a:gd fmla="val 50000" name="adj"/>
            </a:avLst>
          </a:pr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73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chemeClr val="tx1"/>
                </a:solidFill>
                <a:latin typeface="Roboto"/>
              </a:rPr>
              <a:t/>
            </a:r>
            <a:endParaRPr b="0" baseline="0" cap="none" dirty="0" i="0" lang="en-US" strike="noStrike" sz="1800" u="none">
              <a:solidFill>
                <a:schemeClr val="tx1"/>
              </a:solidFill>
              <a:latin typeface="Roboto"/>
            </a:endParaRPr>
          </a:p>
        </p:txBody>
      </p:sp>
      <p:sp>
        <p:nvSpPr>
          <p:cNvPr id="4" name="">
            <a:extLst>
              <a:ext uri="{98D25CC8-3322-4D78-A28B-408475FB51F0}">
                <a16:creationId xmlns:a16="http://schemas.microsoft.com/office/drawing/2010/main" id="{495B3B43-8F61-4D14-B144-5E910035CDAD}"/>
              </a:ext>
            </a:extLst>
          </p:cNvPr>
          <p:cNvSpPr/>
          <p:nvPr/>
        </p:nvSpPr>
        <p:spPr>
          <a:xfrm flipH="true" flipV="true" rot="-18900000">
            <a:off x="6213499" y="4805659"/>
            <a:ext cx="29992" cy="604841"/>
          </a:xfrm>
          <a:prstGeom prst="roundRect">
            <a:avLst>
              <a:gd fmla="val 50000" name="adj"/>
            </a:avLst>
          </a:pr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1872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chemeClr val="tx1"/>
                </a:solidFill>
                <a:latin typeface="Roboto"/>
              </a:rPr>
              <a:t/>
            </a:r>
            <a:endParaRPr b="0" baseline="0" cap="none" dirty="0" i="0" lang="en-US" strike="noStrike" sz="1800" u="none">
              <a:solidFill>
                <a:schemeClr val="tx1"/>
              </a:solidFill>
              <a:latin typeface="Roboto"/>
            </a:endParaRPr>
          </a:p>
        </p:txBody>
      </p:sp>
      <p:sp>
        <p:nvSpPr>
          <p:cNvPr id="5" name="">
            <a:extLst>
              <a:ext uri="{24D58ACD-D430-47C2-B1FC-71723646397C}">
                <a16:creationId xmlns:a16="http://schemas.microsoft.com/office/drawing/2010/main" id="{D5411AD2-DA09-45EC-99DA-E8994A9D04C6}"/>
              </a:ext>
            </a:extLst>
          </p:cNvPr>
          <p:cNvSpPr/>
          <p:nvPr/>
        </p:nvSpPr>
        <p:spPr>
          <a:xfrm flipH="false" flipV="false" rot="2700000">
            <a:off x="2028583" y="4420667"/>
            <a:ext cx="66513" cy="969942"/>
          </a:xfrm>
          <a:prstGeom prst="roundRect">
            <a:avLst>
              <a:gd fmla="val 50000" name="adj"/>
            </a:avLst>
          </a:prstGeom>
          <a:solidFill>
            <a:schemeClr val="accent2">
              <a:alpha val="18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Titillium Web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6" name="">
            <a:extLst>
              <a:ext uri="{4BC07510-2591-49BB-BBFC-2C8C04433F0F}">
                <a16:creationId xmlns:a16="http://schemas.microsoft.com/office/drawing/2010/main" id="{BF6B1FB7-992C-4542-972C-6322A3373764}"/>
              </a:ext>
            </a:extLst>
          </p:cNvPr>
          <p:cNvSpPr/>
          <p:nvPr/>
        </p:nvSpPr>
        <p:spPr>
          <a:xfrm flipH="true" flipV="false" rot="2700000">
            <a:off x="7704126" y="-353486"/>
            <a:ext cx="84958" cy="1323265"/>
          </a:xfrm>
          <a:prstGeom prst="roundRect">
            <a:avLst>
              <a:gd fmla="val 50000" name="adj"/>
            </a:avLst>
          </a:prstGeom>
          <a:solidFill>
            <a:schemeClr val="accent2">
              <a:alpha val="18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Titillium Web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7" name="">
            <a:extLst>
              <a:ext uri="{C20A50A8-689A-4A17-B207-7DF512A019FC}">
                <a16:creationId xmlns:a16="http://schemas.microsoft.com/office/drawing/2010/main" id="{2E7FE191-7864-4C99-8BEE-5FA7695ECD17}"/>
              </a:ext>
            </a:extLst>
          </p:cNvPr>
          <p:cNvSpPr/>
          <p:nvPr/>
        </p:nvSpPr>
        <p:spPr>
          <a:xfrm flipH="false" flipV="true" rot="0">
            <a:off x="6240160" y="3903273"/>
            <a:ext cx="2943622" cy="1280942"/>
          </a:xfrm>
          <a:custGeom>
            <a:avLst/>
            <a:gdLst/>
            <a:ahLst/>
            <a:cxnLst/>
            <a:rect b="b" l="0" r="r" t="0"/>
            <a:pathLst>
              <a:path h="1432307" w="3291461">
                <a:moveTo>
                  <a:pt x="9485" y="0"/>
                </a:moveTo>
                <a:lnTo>
                  <a:pt x="1422822" y="1432307"/>
                </a:lnTo>
                <a:lnTo>
                  <a:pt x="3291461" y="569129"/>
                </a:lnTo>
                <a:lnTo>
                  <a:pt x="3291461" y="0"/>
                </a:lnTo>
                <a:lnTo>
                  <a:pt x="9485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rot="10800000" rtlCol="0" vert="horz">
            <a:noAutofit/>
          </a:bodyPr>
          <a:lstStyle/>
          <a:p>
            <a:pPr algn="ctr" lvl="0" marL="0" rtl="false">
              <a:lnSpc>
                <a:spcPct val="100000"/>
              </a:lnSpc>
              <a:buNone/>
              <a:defRPr dirty="0" lang="en-US" sz="1800">
                <a:solidFill>
                  <a:schemeClr val="tx1"/>
                </a:solidFill>
                <a:latin typeface="Roboto"/>
              </a:defRPr>
            </a:pPr>
            <a:r>
              <a:rPr b="0" baseline="0" cap="none" dirty="0" i="0" lang="en-US" strike="noStrike" sz="1800" u="none">
                <a:solidFill>
                  <a:schemeClr val="tx1"/>
                </a:solidFill>
                <a:latin typeface="Roboto"/>
              </a:rPr>
              <a:t/>
            </a:r>
            <a:endParaRPr b="0" baseline="0" cap="none" dirty="0" i="0" lang="en-US" strike="noStrike" sz="1800" u="none">
              <a:solidFill>
                <a:schemeClr val="tx1"/>
              </a:solidFill>
              <a:latin typeface="Roboto"/>
            </a:endParaRPr>
          </a:p>
        </p:txBody>
      </p:sp>
      <p:sp>
        <p:nvSpPr>
          <p:cNvPr id="8" name="Text Placeholder 2">
            <a:extLst>
              <a:ext uri="{7E95536B-BF9A-4124-A110-E74E80D03645}">
                <a16:creationId xmlns:a16="http://schemas.microsoft.com/office/drawing/2010/main" id="{F2ADBAE6-D39C-453D-9962-436CBC4FAB07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838200" y="2164551"/>
            <a:ext cx="7472264" cy="511812"/>
          </a:xfrm>
          <a:prstGeom prst="rect">
            <a:avLst/>
          </a:prstGeom>
        </p:spPr>
        <p:txBody>
          <a:bodyPr anchor="b" rtlCol="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b="0" dirty="0" i="0"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9" name="Title 1">
            <a:extLst>
              <a:ext uri="{4F0C089D-D88F-483F-BE8F-959034DAF9C6}">
                <a16:creationId xmlns:a16="http://schemas.microsoft.com/office/drawing/2010/main" id="{6CD41791-C8CD-4DB5-8849-7F38A7997305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828675" y="2708578"/>
            <a:ext cx="7490282" cy="1090829"/>
          </a:xfrm>
          <a:prstGeom prst="rect">
            <a:avLst/>
          </a:prstGeom>
        </p:spPr>
        <p:txBody>
          <a:bodyPr anchor="t" rtlCol="0" vert="horz"/>
          <a:lstStyle>
            <a:lvl1pPr lvl="0">
              <a:defRPr b="1" dirty="0" lang="en-US" sz="4000">
                <a:latin typeface="Roboto-medium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" name="Slide Number Placeholder 5">
            <a:extLst>
              <a:ext uri="{349AD8E7-AAAD-450E-B9CE-0A75900094FB}">
                <a16:creationId xmlns:a16="http://schemas.microsoft.com/office/drawing/2010/main" id="{66BA2B99-C723-4BAE-A463-615B29AD8DF6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1" name="Footer Placeholder 4">
            <a:extLst>
              <a:ext uri="{A348B2AF-18FF-4B7A-A7DD-39ED2827E3AF}">
                <a16:creationId xmlns:a16="http://schemas.microsoft.com/office/drawing/2010/main" id="{E6548A40-73A3-45D5-92DA-CA01D1395549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2" name="Date Placeholder 3">
            <a:extLst>
              <a:ext uri="{66A7F49B-BCC0-4644-B498-4BC4397227E5}">
                <a16:creationId xmlns:a16="http://schemas.microsoft.com/office/drawing/2010/main" id="{F107FD27-2CF1-4409-9553-D6D00E215B63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  <p:extLst>
      <p:ext uri="{37152073-F1BC-4552-8313-AB9E258A773B}">
        <p14:creationId xmlns:p14="http://schemas.microsoft.com/office/powerpoint/2010/main" val="167198385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D4ACABAC-4278-4179-846B-C55B409AEA11}">
                <a16:creationId xmlns:a16="http://schemas.microsoft.com/office/drawing/2010/main" id="{EFD655CA-831F-4E70-A2CC-2F6ACEA38785}"/>
              </a:ext>
            </a:extLst>
          </p:cNvPr>
          <p:cNvSpPr/>
          <p:nvPr/>
        </p:nvSpPr>
        <p:spPr>
          <a:xfrm flipH="true" flipV="false" rot="2700000">
            <a:off x="1354440" y="-872623"/>
            <a:ext cx="106198" cy="1654081"/>
          </a:xfrm>
          <a:prstGeom prst="roundRect">
            <a:avLst>
              <a:gd fmla="val 50000" name="adj"/>
            </a:avLst>
          </a:prstGeom>
          <a:solidFill>
            <a:schemeClr val="accent2">
              <a:alpha val="18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Titillium Web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3" name="">
            <a:extLst>
              <a:ext uri="{FA9B6006-706D-49A1-9D1B-F0D326BAB3C4}">
                <a16:creationId xmlns:a16="http://schemas.microsoft.com/office/drawing/2010/main" id="{C435A1F5-8CAB-423A-8993-CAD6F3E91210}"/>
              </a:ext>
            </a:extLst>
          </p:cNvPr>
          <p:cNvSpPr/>
          <p:nvPr/>
        </p:nvSpPr>
        <p:spPr>
          <a:xfrm flipH="false" flipV="false" rot="2700000">
            <a:off x="7077326" y="-44462"/>
            <a:ext cx="46950" cy="684665"/>
          </a:xfrm>
          <a:prstGeom prst="roundRect">
            <a:avLst>
              <a:gd fmla="val 50000" name="adj"/>
            </a:avLst>
          </a:prstGeom>
          <a:gradFill rotWithShape="1">
            <a:gsLst>
              <a:gs pos="100000">
                <a:schemeClr val="accent2">
                  <a:alpha val="33999"/>
                </a:schemeClr>
              </a:gs>
              <a:gs pos="0">
                <a:schemeClr val="accent3">
                  <a:alpha val="26000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Titillium Web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4" name="">
            <a:extLst>
              <a:ext uri="{79594AAB-F78F-413B-B130-0F9F295B4FF4}">
                <a16:creationId xmlns:a16="http://schemas.microsoft.com/office/drawing/2010/main" id="{366FD340-C2D8-43BD-B305-D05F89A3C8DB}"/>
              </a:ext>
            </a:extLst>
          </p:cNvPr>
          <p:cNvSpPr/>
          <p:nvPr/>
        </p:nvSpPr>
        <p:spPr>
          <a:xfrm flipH="true" flipV="false" rot="2700000">
            <a:off x="4018232" y="4567222"/>
            <a:ext cx="52540" cy="961791"/>
          </a:xfrm>
          <a:prstGeom prst="roundRect">
            <a:avLst>
              <a:gd fmla="val 50000" name="adj"/>
            </a:avLst>
          </a:prstGeom>
          <a:solidFill>
            <a:schemeClr val="accent3">
              <a:alpha val="18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Titillium Web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5" name="Title 1">
            <a:extLst>
              <a:ext uri="{29C9A217-3FB0-4258-9803-435F386C33CA}">
                <a16:creationId xmlns:a16="http://schemas.microsoft.com/office/drawing/2010/main" id="{E52AAA26-3D8C-44E7-A67B-108404859D59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6" name="Content Placeholder 2">
            <a:extLst>
              <a:ext uri="{A44C1052-4A57-4D73-AC2B-DB80336573A6}">
                <a16:creationId xmlns:a16="http://schemas.microsoft.com/office/drawing/2010/main" id="{6DF1D5A5-794F-43F2-A5A0-DF91F0CF90AF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808968" y="1352550"/>
            <a:ext cx="3619500" cy="3042431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Content Placeholder 2">
            <a:extLst>
              <a:ext uri="{25BFD109-4231-4BD5-AC16-D9C77A4204B7}">
                <a16:creationId xmlns:a16="http://schemas.microsoft.com/office/drawing/2010/main" id="{F79CE4D7-F706-4790-8A68-BFD413E3D179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4714875" y="1352550"/>
            <a:ext cx="3619500" cy="3042431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8" name="Slide Number Placeholder 6">
            <a:extLst>
              <a:ext uri="{E2A0689B-0775-45F0-8872-3B058FEE2144}">
                <a16:creationId xmlns:a16="http://schemas.microsoft.com/office/drawing/2010/main" id="{2544D847-F600-4E52-9779-97733398966D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9" name="Footer Placeholder 5">
            <a:extLst>
              <a:ext uri="{92F7B75A-7A2D-4EF4-996C-07A6C88AE426}">
                <a16:creationId xmlns:a16="http://schemas.microsoft.com/office/drawing/2010/main" id="{A76508FB-47D6-49AB-9F93-B67D9BB32A91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0" name="Date Placeholder 4">
            <a:extLst>
              <a:ext uri="{0A7CFDF7-0697-4846-A4D8-90ABA9CF4816}">
                <a16:creationId xmlns:a16="http://schemas.microsoft.com/office/drawing/2010/main" id="{DA443D66-6902-4D20-996E-D0B796322A24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5590F78C-7B95-4D13-9FC3-C642B8DD0AA0}">
        <p14:creationId xmlns:p14="http://schemas.microsoft.com/office/powerpoint/2010/main" val="167198385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1848F42F-EF2E-46AF-B0F1-13DB9303D960}">
                <a16:creationId xmlns:a16="http://schemas.microsoft.com/office/drawing/2010/main" id="{CCFE7E9F-BA6C-4854-9899-0F117BB79663}"/>
              </a:ext>
            </a:extLst>
          </p:cNvPr>
          <p:cNvSpPr/>
          <p:nvPr/>
        </p:nvSpPr>
        <p:spPr>
          <a:xfrm flipH="true" flipV="false" rot="2700000">
            <a:off x="7704126" y="-353486"/>
            <a:ext cx="84958" cy="1323265"/>
          </a:xfrm>
          <a:prstGeom prst="roundRect">
            <a:avLst>
              <a:gd fmla="val 50000" name="adj"/>
            </a:avLst>
          </a:prstGeom>
          <a:gradFill rotWithShape="1">
            <a:gsLst>
              <a:gs pos="100000">
                <a:schemeClr val="accent2">
                  <a:alpha val="33999"/>
                </a:schemeClr>
              </a:gs>
              <a:gs pos="0">
                <a:schemeClr val="accent3">
                  <a:alpha val="26000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Titillium Web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3" name="">
            <a:extLst>
              <a:ext uri="{671CA3A9-0E85-49CF-86EF-ADA79B99DEA7}">
                <a16:creationId xmlns:a16="http://schemas.microsoft.com/office/drawing/2010/main" id="{983FC67B-4FC3-4FB2-A733-AED5682C761D}"/>
              </a:ext>
            </a:extLst>
          </p:cNvPr>
          <p:cNvSpPr/>
          <p:nvPr/>
        </p:nvSpPr>
        <p:spPr>
          <a:xfrm flipH="false" flipV="false" rot="2700000">
            <a:off x="2028583" y="4420667"/>
            <a:ext cx="66513" cy="969942"/>
          </a:xfrm>
          <a:prstGeom prst="roundRect">
            <a:avLst>
              <a:gd fmla="val 50000" name="adj"/>
            </a:avLst>
          </a:prstGeom>
          <a:gradFill rotWithShape="1">
            <a:gsLst>
              <a:gs pos="100000">
                <a:schemeClr val="accent2">
                  <a:alpha val="33999"/>
                </a:schemeClr>
              </a:gs>
              <a:gs pos="0">
                <a:schemeClr val="accent3">
                  <a:alpha val="26000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Titillium Web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4" name="">
            <a:extLst>
              <a:ext uri="{4F9E97A5-ED4F-4812-ADA3-F3AE0396A365}">
                <a16:creationId xmlns:a16="http://schemas.microsoft.com/office/drawing/2010/main" id="{D90BFE12-EBC9-47DD-B00D-A91B9296958B}"/>
              </a:ext>
            </a:extLst>
          </p:cNvPr>
          <p:cNvSpPr/>
          <p:nvPr/>
        </p:nvSpPr>
        <p:spPr>
          <a:xfrm flipH="false" flipV="true" rot="-18900000">
            <a:off x="7600272" y="4758033"/>
            <a:ext cx="53985" cy="820785"/>
          </a:xfrm>
          <a:prstGeom prst="roundRect">
            <a:avLst>
              <a:gd fmla="val 50000" name="adj"/>
            </a:avLst>
          </a:prstGeom>
          <a:gradFill rotWithShape="1">
            <a:gsLst>
              <a:gs pos="100000">
                <a:schemeClr val="accent2">
                  <a:alpha val="33999"/>
                </a:schemeClr>
              </a:gs>
              <a:gs pos="0">
                <a:schemeClr val="accent3">
                  <a:alpha val="26000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Titillium Web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5" name="Title 1">
            <a:extLst>
              <a:ext uri="{F64C2E1D-C7BA-4D2B-8A9F-CDBF92C6D8A2}">
                <a16:creationId xmlns:a16="http://schemas.microsoft.com/office/drawing/2010/main" id="{036ABE3F-94D2-4FDD-A4AD-52B1459291B4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6" name="Text Placeholder 2">
            <a:extLst>
              <a:ext uri="{C4370FFF-830B-4555-BF01-9B18EF0A7A7B}">
                <a16:creationId xmlns:a16="http://schemas.microsoft.com/office/drawing/2010/main" id="{0D91BB69-D826-4DCC-8A57-3E72A21F5B21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800100" y="1358670"/>
            <a:ext cx="3619500" cy="540644"/>
          </a:xfrm>
          <a:prstGeom prst="rect">
            <a:avLst/>
          </a:prstGeom>
        </p:spPr>
        <p:txBody>
          <a:bodyPr anchor="ctr" rtlCol="0" vert="horz">
            <a:normAutofit/>
          </a:bodyPr>
          <a:lstStyle>
            <a:lvl1pPr algn="l" indent="0" lvl="0" marL="0">
              <a:buNone/>
              <a:defRPr b="0" cap="none" dirty="0" i="0"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7" name="Content Placeholder 2">
            <a:extLst>
              <a:ext uri="{AAD96B17-B08D-4064-8C1E-4E0AA3528858}">
                <a16:creationId xmlns:a16="http://schemas.microsoft.com/office/drawing/2010/main" id="{AC3253AF-AC66-4E64-BD92-DE830BDA86D9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800100" y="1965696"/>
            <a:ext cx="3619500" cy="2528517"/>
          </a:xfrm>
        </p:spPr>
        <p:txBody>
          <a:bodyPr rtlCol="0"/>
          <a:lstStyle>
            <a:lvl1pPr algn="l" lvl="0"/>
            <a:lvl2pPr algn="l" lvl="1"/>
            <a:lvl3pPr algn="l" lvl="2"/>
            <a:lvl4pPr algn="l" lvl="3"/>
            <a:lvl5pPr algn="l"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8" name="Text Placeholder 4">
            <a:extLst>
              <a:ext uri="{DBBAF1FF-F2E3-4B1D-9A55-9272968CCAE7}">
                <a16:creationId xmlns:a16="http://schemas.microsoft.com/office/drawing/2010/main" id="{EEDD61A4-2039-41B1-AE97-24E3CD9ED1FE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4714875" y="1358670"/>
            <a:ext cx="3619500" cy="540644"/>
          </a:xfrm>
          <a:prstGeom prst="rect">
            <a:avLst/>
          </a:prstGeom>
        </p:spPr>
        <p:txBody>
          <a:bodyPr anchor="ctr" rtlCol="0" vert="horz">
            <a:normAutofit/>
          </a:bodyPr>
          <a:lstStyle>
            <a:lvl1pPr indent="0" lvl="0" marL="0">
              <a:buNone/>
              <a:defRPr b="0" cap="none" dirty="0" i="0"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9" name="Content Placeholder 2">
            <a:extLst>
              <a:ext uri="{98B044D1-D074-4783-AC08-A54A313DD372}">
                <a16:creationId xmlns:a16="http://schemas.microsoft.com/office/drawing/2010/main" id="{2FFEB659-0453-4395-A86A-02AFE784F88B}"/>
              </a:ext>
            </a:extLst>
          </p:cNvPr>
          <p:cNvSpPr>
            <a:spLocks noGrp="true"/>
          </p:cNvSpPr>
          <p:nvPr>
            <p:ph idx="4"/>
          </p:nvPr>
        </p:nvSpPr>
        <p:spPr>
          <a:xfrm rot="0">
            <a:off x="4714875" y="1965696"/>
            <a:ext cx="3619500" cy="2528517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" name="Slide Number Placeholder 6">
            <a:extLst>
              <a:ext uri="{D864F5B5-5A3E-4367-A955-885482C1966B}">
                <a16:creationId xmlns:a16="http://schemas.microsoft.com/office/drawing/2010/main" id="{0943B5DB-CC81-4128-B5BF-DB09B73A19BA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1" name="Footer Placeholder 5">
            <a:extLst>
              <a:ext uri="{289662EB-F01E-4AE0-A3BD-69EE0A498A9C}">
                <a16:creationId xmlns:a16="http://schemas.microsoft.com/office/drawing/2010/main" id="{7387631B-C6F1-4D6C-B98B-7F3B3E7053AB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2" name="Date Placeholder 4">
            <a:extLst>
              <a:ext uri="{79E7A01C-F6C5-463F-9535-0565EA1A1810}">
                <a16:creationId xmlns:a16="http://schemas.microsoft.com/office/drawing/2010/main" id="{3627A376-8A55-4877-914E-1CFC9F267A3B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1B25A22C-2097-4E80-A783-AD286480CB32}">
        <p14:creationId xmlns:p14="http://schemas.microsoft.com/office/powerpoint/2010/main" val="167198385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3B160120-29B0-4480-B743-047EA36BB237}">
                <a16:creationId xmlns:a16="http://schemas.microsoft.com/office/drawing/2010/main" id="{340B3C4D-CD12-4EB5-BE3E-546FF5EF30C4}"/>
              </a:ext>
            </a:extLst>
          </p:cNvPr>
          <p:cNvSpPr/>
          <p:nvPr/>
        </p:nvSpPr>
        <p:spPr>
          <a:xfrm flipH="true" flipV="false" rot="0">
            <a:off x="-41095" y="-50470"/>
            <a:ext cx="4746188" cy="2065343"/>
          </a:xfrm>
          <a:custGeom>
            <a:avLst/>
            <a:gdLst/>
            <a:ahLst/>
            <a:cxnLst/>
            <a:rect b="b" l="0" r="r" t="0"/>
            <a:pathLst>
              <a:path h="1432307" w="3291461">
                <a:moveTo>
                  <a:pt x="9485" y="0"/>
                </a:moveTo>
                <a:lnTo>
                  <a:pt x="1422822" y="1432307"/>
                </a:lnTo>
                <a:lnTo>
                  <a:pt x="3291461" y="569129"/>
                </a:lnTo>
                <a:lnTo>
                  <a:pt x="3291461" y="0"/>
                </a:lnTo>
                <a:lnTo>
                  <a:pt x="9485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rtlCol="0" vert="horz">
            <a:noAutofit/>
          </a:bodyPr>
          <a:lstStyle/>
          <a:p>
            <a:pPr algn="ctr" lvl="0" marL="0" rtl="false">
              <a:lnSpc>
                <a:spcPct val="100000"/>
              </a:lnSpc>
              <a:buNone/>
              <a:defRPr dirty="0" lang="en-US" sz="1800">
                <a:solidFill>
                  <a:schemeClr val="tx1"/>
                </a:solidFill>
                <a:latin typeface="Roboto"/>
              </a:defRPr>
            </a:pPr>
            <a:r>
              <a:rPr b="0" baseline="0" cap="none" dirty="0" i="0" lang="en-US" strike="noStrike" sz="1800" u="none">
                <a:solidFill>
                  <a:schemeClr val="tx1"/>
                </a:solidFill>
                <a:latin typeface="Roboto"/>
              </a:rPr>
              <a:t/>
            </a:r>
            <a:endParaRPr b="0" baseline="0" cap="none" dirty="0" i="0" lang="en-US" strike="noStrike" sz="1800" u="none">
              <a:solidFill>
                <a:schemeClr val="tx1"/>
              </a:solidFill>
              <a:latin typeface="Roboto"/>
            </a:endParaRPr>
          </a:p>
        </p:txBody>
      </p:sp>
      <p:sp>
        <p:nvSpPr>
          <p:cNvPr id="3" name="">
            <a:extLst>
              <a:ext uri="{2D5E45D3-9E86-46F8-B545-EA749A321375}">
                <a16:creationId xmlns:a16="http://schemas.microsoft.com/office/drawing/2010/main" id="{9F202564-9702-4CDB-8A40-2E87832C01BB}"/>
              </a:ext>
            </a:extLst>
          </p:cNvPr>
          <p:cNvSpPr/>
          <p:nvPr/>
        </p:nvSpPr>
        <p:spPr>
          <a:xfrm flipH="true" flipV="false" rot="-18900000">
            <a:off x="1217558" y="-331020"/>
            <a:ext cx="97146" cy="779354"/>
          </a:xfrm>
          <a:prstGeom prst="roundRect">
            <a:avLst>
              <a:gd fmla="val 50000" name="adj"/>
            </a:avLst>
          </a:prstGeom>
          <a:gradFill rotWithShape="1">
            <a:gsLst>
              <a:gs pos="100000">
                <a:schemeClr val="accent2">
                  <a:alpha val="42000"/>
                  <a:lumMod val="60000"/>
                  <a:lumOff val="40000"/>
                </a:schemeClr>
              </a:gs>
              <a:gs pos="0">
                <a:schemeClr val="accent3">
                  <a:alpha val="100000"/>
                </a:schemeClr>
              </a:gs>
            </a:gsLst>
            <a:lin ang="64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Titillium Web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4" name="">
            <a:extLst>
              <a:ext uri="{CEB26886-2E23-461E-B5EF-DC10EB7BCC5A}">
                <a16:creationId xmlns:a16="http://schemas.microsoft.com/office/drawing/2010/main" id="{0F6AF978-48BF-494B-B4A4-E53E04D0204D}"/>
              </a:ext>
            </a:extLst>
          </p:cNvPr>
          <p:cNvSpPr/>
          <p:nvPr/>
        </p:nvSpPr>
        <p:spPr>
          <a:xfrm flipH="false" flipV="false" rot="-18900000">
            <a:off x="6729612" y="258144"/>
            <a:ext cx="48358" cy="975224"/>
          </a:xfrm>
          <a:prstGeom prst="roundRect">
            <a:avLst>
              <a:gd fmla="val 50000" name="adj"/>
            </a:avLst>
          </a:prstGeom>
          <a:gradFill rotWithShape="1">
            <a:gsLst>
              <a:gs pos="100000">
                <a:schemeClr val="accent2">
                  <a:alpha val="33999"/>
                </a:schemeClr>
              </a:gs>
              <a:gs pos="0">
                <a:schemeClr val="accent3">
                  <a:alpha val="26000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Titillium Web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5" name="">
            <a:extLst>
              <a:ext uri="{1D971C5A-EFF2-4780-A732-6CEFB70B06DD}">
                <a16:creationId xmlns:a16="http://schemas.microsoft.com/office/drawing/2010/main" id="{9C7AC3D3-1235-4A5F-B9F8-A9A08E168E42}"/>
              </a:ext>
            </a:extLst>
          </p:cNvPr>
          <p:cNvSpPr>
            <a:spLocks noChangeAspect="true"/>
          </p:cNvSpPr>
          <p:nvPr/>
        </p:nvSpPr>
        <p:spPr>
          <a:xfrm flipH="false" flipV="false" rot="0">
            <a:off x="1584140" y="142875"/>
            <a:ext cx="4951827" cy="4951827"/>
          </a:xfrm>
          <a:prstGeom prst="diamond">
            <a:avLst/>
          </a:prstGeom>
          <a:solidFill>
            <a:schemeClr val="bg1">
              <a:alpha val="72000"/>
              <a:lumMod val="9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>
            <a:extLst>
              <a:ext uri="{ABDB89EE-5CE8-4269-839C-9908B508496B}">
                <a16:creationId xmlns:a16="http://schemas.microsoft.com/office/drawing/2010/main" id="{20F040F6-A23F-430B-A3A8-E8D701D97A53}"/>
              </a:ext>
            </a:extLst>
          </p:cNvPr>
          <p:cNvSpPr>
            <a:spLocks noChangeAspect="true"/>
          </p:cNvSpPr>
          <p:nvPr/>
        </p:nvSpPr>
        <p:spPr>
          <a:xfrm flipH="false" flipV="false" rot="0">
            <a:off x="1322499" y="133350"/>
            <a:ext cx="4951827" cy="4951827"/>
          </a:xfrm>
          <a:prstGeom prst="diamond">
            <a:avLst/>
          </a:prstGeom>
          <a:solidFill>
            <a:schemeClr val="bg1">
              <a:alpha val="72000"/>
              <a:lumMod val="9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>
            <a:extLst>
              <a:ext uri="{03DFB90A-F350-41E6-B664-371E9B83D548}">
                <a16:creationId xmlns:a16="http://schemas.microsoft.com/office/drawing/2010/main" id="{CCE15329-6F02-435D-8725-CFF457B1DE04}"/>
              </a:ext>
            </a:extLst>
          </p:cNvPr>
          <p:cNvSpPr/>
          <p:nvPr/>
        </p:nvSpPr>
        <p:spPr>
          <a:xfrm flipH="true" flipV="false" rot="2700000">
            <a:off x="7218698" y="4627304"/>
            <a:ext cx="60365" cy="917774"/>
          </a:xfrm>
          <a:prstGeom prst="roundRect">
            <a:avLst>
              <a:gd fmla="val 50000" name="adj"/>
            </a:avLst>
          </a:prstGeom>
          <a:gradFill rotWithShape="1">
            <a:gsLst>
              <a:gs pos="100000">
                <a:schemeClr val="accent2">
                  <a:alpha val="33999"/>
                </a:schemeClr>
              </a:gs>
              <a:gs pos="0">
                <a:schemeClr val="accent3">
                  <a:alpha val="26000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Titillium Web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8" name="">
            <a:extLst>
              <a:ext uri="{54A0C0BC-BA3C-4A1E-8E1F-92BACBA8D896}">
                <a16:creationId xmlns:a16="http://schemas.microsoft.com/office/drawing/2010/main" id="{D94582E7-F615-4C6E-B5B1-F7A44DB87110}"/>
              </a:ext>
            </a:extLst>
          </p:cNvPr>
          <p:cNvSpPr/>
          <p:nvPr/>
        </p:nvSpPr>
        <p:spPr>
          <a:xfrm flipH="true" flipV="false" rot="2700000">
            <a:off x="8958277" y="2369375"/>
            <a:ext cx="40243" cy="611849"/>
          </a:xfrm>
          <a:prstGeom prst="roundRect">
            <a:avLst>
              <a:gd fmla="val 50000" name="adj"/>
            </a:avLst>
          </a:prstGeom>
          <a:gradFill rotWithShape="1">
            <a:gsLst>
              <a:gs pos="100000">
                <a:schemeClr val="accent2">
                  <a:alpha val="33999"/>
                </a:schemeClr>
              </a:gs>
              <a:gs pos="0">
                <a:schemeClr val="accent3">
                  <a:alpha val="26000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Titillium Web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9" name="">
            <a:extLst>
              <a:ext uri="{AF93E56E-12AC-46CF-AC83-B7D94BC492B5}">
                <a16:creationId xmlns:a16="http://schemas.microsoft.com/office/drawing/2010/main" id="{8483468E-4AAF-48F3-A8FC-22B6F8E61E9D}"/>
              </a:ext>
            </a:extLst>
          </p:cNvPr>
          <p:cNvSpPr/>
          <p:nvPr/>
        </p:nvSpPr>
        <p:spPr>
          <a:xfrm flipH="false" flipV="false" rot="2700000">
            <a:off x="103584" y="4318640"/>
            <a:ext cx="40243" cy="611849"/>
          </a:xfrm>
          <a:prstGeom prst="roundRect">
            <a:avLst>
              <a:gd fmla="val 50000" name="adj"/>
            </a:avLst>
          </a:prstGeom>
          <a:gradFill rotWithShape="1">
            <a:gsLst>
              <a:gs pos="100000">
                <a:schemeClr val="accent2">
                  <a:alpha val="33999"/>
                </a:schemeClr>
              </a:gs>
              <a:gs pos="0">
                <a:schemeClr val="accent3">
                  <a:alpha val="26000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Titillium Web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10" name="Title 1">
            <a:extLst>
              <a:ext uri="{E201561A-7AF5-4B6A-BD7E-79F0FD34B8D0}">
                <a16:creationId xmlns:a16="http://schemas.microsoft.com/office/drawing/2010/main" id="{24DA1A53-1018-42F1-869B-447C3117EB16}"/>
              </a:ext>
            </a:extLst>
          </p:cNvPr>
          <p:cNvSpPr>
            <a:spLocks noChangeAspect="true" noGrp="true"/>
          </p:cNvSpPr>
          <p:nvPr>
            <p:ph type="title"/>
          </p:nvPr>
        </p:nvSpPr>
        <p:spPr>
          <a:xfrm rot="0">
            <a:off x="1452939" y="133350"/>
            <a:ext cx="4950089" cy="4954636"/>
          </a:xfrm>
          <a:prstGeom prst="diamond">
            <a:avLst/>
          </a:prstGeom>
          <a:solidFill>
            <a:schemeClr val="bg1">
              <a:alpha val="100000"/>
            </a:schemeClr>
          </a:solidFill>
          <a:effectLst>
            <a:outerShdw blurRad="101600" dir="2700000" dist="0">
              <a:srgbClr val="3f3f3f">
                <a:alpha val="7999"/>
              </a:srgbClr>
            </a:outerShdw>
          </a:effectLst>
        </p:spPr>
        <p:txBody>
          <a:bodyPr anchor="ctr" rtlCol="0" vert="horz"/>
          <a:lstStyle>
            <a:lvl1pPr algn="ctr"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1" name="Slide Number Placeholder 3">
            <a:extLst>
              <a:ext uri="{D0E0FB15-E8B8-42A1-BDEC-9C075D42B4B4}">
                <a16:creationId xmlns:a16="http://schemas.microsoft.com/office/drawing/2010/main" id="{24E646A6-9A9D-45E8-846C-0CB83A8E2BCD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2" name="Footer Placeholder 2">
            <a:extLst>
              <a:ext uri="{A6FD2EF5-ED67-43E4-865C-E9350373FF7C}">
                <a16:creationId xmlns:a16="http://schemas.microsoft.com/office/drawing/2010/main" id="{BCC44856-E245-456F-935A-6C80D2A08992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3" name="Date Placeholder 1">
            <a:extLst>
              <a:ext uri="{BE29269A-8F1C-4898-8B8A-6B301FC9D4FC}">
                <a16:creationId xmlns:a16="http://schemas.microsoft.com/office/drawing/2010/main" id="{21E30AF2-F68C-43E3-9968-E260212BA61F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6C76B7D0-970C-485F-B9E8-9CEE1740C40E}">
        <p14:creationId xmlns:p14="http://schemas.microsoft.com/office/powerpoint/2010/main" val="167198385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15412917-AC26-4DAF-B6E5-9F1E4E5A0985}">
                <a16:creationId xmlns:a16="http://schemas.microsoft.com/office/drawing/2010/main" id="{FF4C4C7B-4847-4F9F-805F-EE2BADE623BF}"/>
              </a:ext>
            </a:extLst>
          </p:cNvPr>
          <p:cNvSpPr/>
          <p:nvPr/>
        </p:nvSpPr>
        <p:spPr>
          <a:xfrm flipH="true" flipV="false" rot="2700000">
            <a:off x="948007" y="-457701"/>
            <a:ext cx="60365" cy="917774"/>
          </a:xfrm>
          <a:prstGeom prst="roundRect">
            <a:avLst>
              <a:gd fmla="val 50000" name="adj"/>
            </a:avLst>
          </a:prstGeom>
          <a:gradFill rotWithShape="1">
            <a:gsLst>
              <a:gs pos="100000">
                <a:schemeClr val="accent2">
                  <a:alpha val="32000"/>
                </a:schemeClr>
              </a:gs>
              <a:gs pos="0">
                <a:schemeClr val="accent3">
                  <a:alpha val="22000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Titillium Web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3" name="">
            <a:extLst>
              <a:ext uri="{3650CE98-59AE-41AB-BD05-54D34BFC78CB}">
                <a16:creationId xmlns:a16="http://schemas.microsoft.com/office/drawing/2010/main" id="{53053FEE-C8C0-4215-B222-80D4B7EAEC90}"/>
              </a:ext>
            </a:extLst>
          </p:cNvPr>
          <p:cNvSpPr/>
          <p:nvPr/>
        </p:nvSpPr>
        <p:spPr>
          <a:xfrm flipH="true" flipV="false" rot="2700000">
            <a:off x="68191" y="4249378"/>
            <a:ext cx="36330" cy="552364"/>
          </a:xfrm>
          <a:prstGeom prst="roundRect">
            <a:avLst>
              <a:gd fmla="val 50000" name="adj"/>
            </a:avLst>
          </a:prstGeom>
          <a:gradFill rotWithShape="1">
            <a:gsLst>
              <a:gs pos="100000">
                <a:schemeClr val="accent2">
                  <a:alpha val="16000"/>
                </a:schemeClr>
              </a:gs>
              <a:gs pos="0">
                <a:schemeClr val="accent3">
                  <a:alpha val="13999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Titillium Web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4" name="">
            <a:extLst>
              <a:ext uri="{5F59372F-863A-4C67-BDF4-981990809B71}">
                <a16:creationId xmlns:a16="http://schemas.microsoft.com/office/drawing/2010/main" id="{747737F9-8165-4158-BE4F-E868168EDEE6}"/>
              </a:ext>
            </a:extLst>
          </p:cNvPr>
          <p:cNvSpPr/>
          <p:nvPr/>
        </p:nvSpPr>
        <p:spPr>
          <a:xfrm flipH="true" flipV="false" rot="2700000">
            <a:off x="4310394" y="3441234"/>
            <a:ext cx="40243" cy="611849"/>
          </a:xfrm>
          <a:prstGeom prst="roundRect">
            <a:avLst>
              <a:gd fmla="val 50000" name="adj"/>
            </a:avLst>
          </a:prstGeom>
          <a:gradFill rotWithShape="1">
            <a:gsLst>
              <a:gs pos="100000">
                <a:schemeClr val="accent2">
                  <a:alpha val="16000"/>
                </a:schemeClr>
              </a:gs>
              <a:gs pos="0">
                <a:schemeClr val="accent3">
                  <a:alpha val="13999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Titillium Web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5" name="">
            <a:extLst>
              <a:ext uri="{B598DB2A-F62D-4363-9F64-0C4765C04760}">
                <a16:creationId xmlns:a16="http://schemas.microsoft.com/office/drawing/2010/main" id="{0B907893-9CC4-4533-93EF-C06626C07B78}"/>
              </a:ext>
            </a:extLst>
          </p:cNvPr>
          <p:cNvSpPr/>
          <p:nvPr/>
        </p:nvSpPr>
        <p:spPr>
          <a:xfrm flipH="true" flipV="false" rot="2700000">
            <a:off x="2904632" y="1174097"/>
            <a:ext cx="58688" cy="892281"/>
          </a:xfrm>
          <a:prstGeom prst="roundRect">
            <a:avLst>
              <a:gd fmla="val 50000" name="adj"/>
            </a:avLst>
          </a:prstGeom>
          <a:gradFill rotWithShape="1">
            <a:gsLst>
              <a:gs pos="100000">
                <a:schemeClr val="accent2">
                  <a:alpha val="16000"/>
                </a:schemeClr>
              </a:gs>
              <a:gs pos="0">
                <a:schemeClr val="accent3">
                  <a:alpha val="13999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Titillium Web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6" name="">
            <a:extLst>
              <a:ext uri="{0FFBA797-01C5-4593-90F1-8BFDFA81D67D}">
                <a16:creationId xmlns:a16="http://schemas.microsoft.com/office/drawing/2010/main" id="{FA094732-6638-49D3-B970-3D4215837689}"/>
              </a:ext>
            </a:extLst>
          </p:cNvPr>
          <p:cNvSpPr/>
          <p:nvPr/>
        </p:nvSpPr>
        <p:spPr>
          <a:xfrm flipH="true" flipV="false" rot="2700000">
            <a:off x="7218698" y="4627304"/>
            <a:ext cx="60365" cy="917774"/>
          </a:xfrm>
          <a:prstGeom prst="roundRect">
            <a:avLst>
              <a:gd fmla="val 50000" name="adj"/>
            </a:avLst>
          </a:prstGeom>
          <a:gradFill rotWithShape="1">
            <a:gsLst>
              <a:gs pos="100000">
                <a:schemeClr val="accent2">
                  <a:alpha val="32000"/>
                </a:schemeClr>
              </a:gs>
              <a:gs pos="0">
                <a:schemeClr val="accent3">
                  <a:alpha val="22000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Titillium Web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7" name="">
            <a:extLst>
              <a:ext uri="{DB1D1D9B-B9E3-4FBB-B280-7437D9678CF7}">
                <a16:creationId xmlns:a16="http://schemas.microsoft.com/office/drawing/2010/main" id="{8E2A58A4-3359-462E-8CFD-C6521E27F13A}"/>
              </a:ext>
            </a:extLst>
          </p:cNvPr>
          <p:cNvSpPr/>
          <p:nvPr/>
        </p:nvSpPr>
        <p:spPr>
          <a:xfrm flipH="true" flipV="false" rot="2700000">
            <a:off x="8152802" y="-209884"/>
            <a:ext cx="40243" cy="611849"/>
          </a:xfrm>
          <a:prstGeom prst="roundRect">
            <a:avLst>
              <a:gd fmla="val 50000" name="adj"/>
            </a:avLst>
          </a:prstGeom>
          <a:gradFill rotWithShape="1">
            <a:gsLst>
              <a:gs pos="100000">
                <a:schemeClr val="accent2">
                  <a:alpha val="16000"/>
                </a:schemeClr>
              </a:gs>
              <a:gs pos="0">
                <a:schemeClr val="accent3">
                  <a:alpha val="13999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Titillium Web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8" name="Slide Number Placeholder 3">
            <a:extLst>
              <a:ext uri="{B9B4A119-0824-4CEE-828C-18131DF95A20}">
                <a16:creationId xmlns:a16="http://schemas.microsoft.com/office/drawing/2010/main" id="{823F4D05-725F-4A10-A736-48ECDBAFCB8D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9" name="Footer Placeholder 2">
            <a:extLst>
              <a:ext uri="{CD7FDA25-2A2D-4F4E-A368-9EF9BE5563D7}">
                <a16:creationId xmlns:a16="http://schemas.microsoft.com/office/drawing/2010/main" id="{C90AABAE-C6BC-42B9-8ADF-60C3A024750E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0" name="Date Placeholder 1">
            <a:extLst>
              <a:ext uri="{15F6EC81-17E8-43B1-9336-9899F2FB02AC}">
                <a16:creationId xmlns:a16="http://schemas.microsoft.com/office/drawing/2010/main" id="{7C64DF8F-9391-44A8-BE7A-D9993D6B3722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49B620BB-52EF-4CB5-99CA-566F2DD4A89E}">
        <p14:creationId xmlns:p14="http://schemas.microsoft.com/office/powerpoint/2010/main" val="167198385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527A671B-21ED-44AF-84DC-3D1DA7E01D04}">
                <a16:creationId xmlns:a16="http://schemas.microsoft.com/office/drawing/2010/main" id="{8447F4EF-5405-4892-ADBE-CEB2A49D5F25}"/>
              </a:ext>
            </a:extLst>
          </p:cNvPr>
          <p:cNvSpPr>
            <a:spLocks noChangeAspect="true"/>
          </p:cNvSpPr>
          <p:nvPr/>
        </p:nvSpPr>
        <p:spPr>
          <a:xfrm flipH="false" flipV="false" rot="0">
            <a:off x="4658931" y="526483"/>
            <a:ext cx="4191000" cy="4191000"/>
          </a:xfrm>
          <a:prstGeom prst="diamond">
            <a:avLst/>
          </a:prstGeom>
          <a:solidFill>
            <a:schemeClr val="bg1">
              <a:alpha val="55000"/>
              <a:lumMod val="9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>
            <a:extLst>
              <a:ext uri="{B065A20B-FD04-45F1-A16B-408ABDE8A16E}">
                <a16:creationId xmlns:a16="http://schemas.microsoft.com/office/drawing/2010/main" id="{E2E66E5C-2FC2-4015-9C44-7A71162AF4B6}"/>
              </a:ext>
            </a:extLst>
          </p:cNvPr>
          <p:cNvSpPr>
            <a:spLocks noChangeAspect="true"/>
          </p:cNvSpPr>
          <p:nvPr/>
        </p:nvSpPr>
        <p:spPr>
          <a:xfrm flipH="false" flipV="false" rot="0">
            <a:off x="4847850" y="535178"/>
            <a:ext cx="4191000" cy="4191000"/>
          </a:xfrm>
          <a:prstGeom prst="diamond">
            <a:avLst/>
          </a:prstGeom>
          <a:solidFill>
            <a:schemeClr val="bg1">
              <a:alpha val="55000"/>
              <a:lumMod val="9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>
            <a:extLst>
              <a:ext uri="{8705493A-75D7-4894-964F-1F0C9BC5A695}">
                <a16:creationId xmlns:a16="http://schemas.microsoft.com/office/drawing/2010/main" id="{C3101123-0C20-48E1-AD44-F14DAC5BCCBB}"/>
              </a:ext>
            </a:extLst>
          </p:cNvPr>
          <p:cNvSpPr/>
          <p:nvPr/>
        </p:nvSpPr>
        <p:spPr>
          <a:xfrm flipH="false" flipV="false" rot="-18900000">
            <a:off x="5667238" y="-472237"/>
            <a:ext cx="48358" cy="975224"/>
          </a:xfrm>
          <a:prstGeom prst="roundRect">
            <a:avLst>
              <a:gd fmla="val 50000" name="adj"/>
            </a:avLst>
          </a:pr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73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chemeClr val="tx1"/>
                </a:solidFill>
                <a:latin typeface="Roboto"/>
              </a:rPr>
              <a:t/>
            </a:r>
            <a:endParaRPr b="0" baseline="0" cap="none" dirty="0" i="0" lang="en-US" strike="noStrike" sz="1800" u="none">
              <a:solidFill>
                <a:schemeClr val="tx1"/>
              </a:solidFill>
              <a:latin typeface="Roboto"/>
            </a:endParaRPr>
          </a:p>
        </p:txBody>
      </p:sp>
      <p:sp>
        <p:nvSpPr>
          <p:cNvPr id="5" name="">
            <a:extLst>
              <a:ext uri="{EE9174D1-3DCE-4790-890E-6D030D0BBF97}">
                <a16:creationId xmlns:a16="http://schemas.microsoft.com/office/drawing/2010/main" id="{1273F979-C3E6-4655-B05C-838C4C65AF91}"/>
              </a:ext>
            </a:extLst>
          </p:cNvPr>
          <p:cNvSpPr/>
          <p:nvPr/>
        </p:nvSpPr>
        <p:spPr>
          <a:xfrm flipH="false" flipV="false" rot="2700000">
            <a:off x="103584" y="4318640"/>
            <a:ext cx="40243" cy="611849"/>
          </a:xfrm>
          <a:prstGeom prst="roundRect">
            <a:avLst>
              <a:gd fmla="val 50000" name="adj"/>
            </a:avLst>
          </a:prstGeom>
          <a:gradFill rotWithShape="1">
            <a:gsLst>
              <a:gs pos="100000">
                <a:schemeClr val="accent2">
                  <a:alpha val="16000"/>
                </a:schemeClr>
              </a:gs>
              <a:gs pos="0">
                <a:schemeClr val="accent3">
                  <a:alpha val="13999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Titillium Web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6" name="">
            <a:extLst>
              <a:ext uri="{C7A7160E-ADB6-4E63-BA7A-2288952D2EFE}">
                <a16:creationId xmlns:a16="http://schemas.microsoft.com/office/drawing/2010/main" id="{966FC38B-ED06-4152-9D6A-D27AB8173970}"/>
              </a:ext>
            </a:extLst>
          </p:cNvPr>
          <p:cNvSpPr/>
          <p:nvPr/>
        </p:nvSpPr>
        <p:spPr>
          <a:xfrm flipH="true" flipV="false" rot="2700000">
            <a:off x="7218698" y="4627304"/>
            <a:ext cx="60365" cy="917774"/>
          </a:xfrm>
          <a:prstGeom prst="roundRect">
            <a:avLst>
              <a:gd fmla="val 50000" name="adj"/>
            </a:avLst>
          </a:prstGeom>
          <a:gradFill rotWithShape="1">
            <a:gsLst>
              <a:gs pos="100000">
                <a:schemeClr val="accent2">
                  <a:alpha val="16000"/>
                </a:schemeClr>
              </a:gs>
              <a:gs pos="0">
                <a:schemeClr val="accent3">
                  <a:alpha val="13999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Titillium Web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7" name="">
            <a:extLst>
              <a:ext uri="{9377A369-29B3-4045-94D7-3A573CC65952}">
                <a16:creationId xmlns:a16="http://schemas.microsoft.com/office/drawing/2010/main" id="{4825C2FE-7D18-44AC-912B-0EC56E39917C}"/>
              </a:ext>
            </a:extLst>
          </p:cNvPr>
          <p:cNvSpPr/>
          <p:nvPr/>
        </p:nvSpPr>
        <p:spPr>
          <a:xfrm flipH="true" flipV="false" rot="2700000">
            <a:off x="9091074" y="1240603"/>
            <a:ext cx="40243" cy="611849"/>
          </a:xfrm>
          <a:prstGeom prst="roundRect">
            <a:avLst>
              <a:gd fmla="val 50000" name="adj"/>
            </a:avLst>
          </a:prstGeom>
          <a:gradFill rotWithShape="1">
            <a:gsLst>
              <a:gs pos="100000">
                <a:schemeClr val="accent2">
                  <a:alpha val="16000"/>
                </a:schemeClr>
              </a:gs>
              <a:gs pos="0">
                <a:schemeClr val="accent3">
                  <a:alpha val="13999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Titillium Web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8" name="Title 1">
            <a:extLst>
              <a:ext uri="{D6BA0AEC-9E17-45B5-8FDA-A44888863CD4}">
                <a16:creationId xmlns:a16="http://schemas.microsoft.com/office/drawing/2010/main" id="{0D7E4083-6CD1-4A71-AF07-601D24B5AB9E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381000" y="161253"/>
            <a:ext cx="4154932" cy="1277040"/>
          </a:xfrm>
          <a:prstGeom prst="rect">
            <a:avLst/>
          </a:prstGeom>
        </p:spPr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9" name="Content Placeholder 2">
            <a:extLst>
              <a:ext uri="{C138C30B-3DD5-4D08-A2B9-FF7130245451}">
                <a16:creationId xmlns:a16="http://schemas.microsoft.com/office/drawing/2010/main" id="{AD3F4B40-02AA-47F5-A2B1-DEC27C84A340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384971" y="1541976"/>
            <a:ext cx="4152900" cy="2852039"/>
          </a:xfrm>
          <a:prstGeom prst="rect">
            <a:avLst/>
          </a:prstGeom>
          <a:noFill/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" name="Text Placeholder 3">
            <a:extLst>
              <a:ext uri="{2768E445-26A8-4978-9861-F11CDA2BC78E}">
                <a16:creationId xmlns:a16="http://schemas.microsoft.com/office/drawing/2010/main" id="{503B38C0-83E6-48CA-8415-CE9A463347F6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4842821" y="628650"/>
            <a:ext cx="4007109" cy="4000390"/>
          </a:xfrm>
          <a:prstGeom prst="diamond">
            <a:avLst/>
          </a:prstGeom>
          <a:solidFill>
            <a:schemeClr val="bg1"/>
          </a:solidFill>
        </p:spPr>
        <p:txBody>
          <a:bodyPr anchor="ctr" bIns="45720" lIns="91440" rIns="91440" rtlCol="0" tIns="93600" vert="horz">
            <a:normAutofit/>
          </a:bodyPr>
          <a:lstStyle>
            <a:lvl1pPr algn="ctr" indent="0" lvl="0" marL="0">
              <a:lnSpc>
                <a:spcPct val="100000"/>
              </a:lnSpc>
              <a:buNone/>
              <a:defRPr dirty="0" lang="en-US" sz="1600"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1" name="Slide Number Placeholder 3">
            <a:extLst>
              <a:ext uri="{E13D8F4D-FC80-4D5D-9D29-AAC067E02D47}">
                <a16:creationId xmlns:a16="http://schemas.microsoft.com/office/drawing/2010/main" id="{F547ECEC-4F66-4A14-934F-BA93DD5BFB8B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2" name="Footer Placeholder 2">
            <a:extLst>
              <a:ext uri="{D039B98C-AB26-4FC5-9A72-D28DCD9329D1}">
                <a16:creationId xmlns:a16="http://schemas.microsoft.com/office/drawing/2010/main" id="{45BF214C-9F2C-42B7-AC7B-31E6145C186D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3" name="Date Placeholder 1">
            <a:extLst>
              <a:ext uri="{04AFA6A7-7D04-4B6F-9BF3-C71DCEA51CDF}">
                <a16:creationId xmlns:a16="http://schemas.microsoft.com/office/drawing/2010/main" id="{B59BB2A0-FA49-4E7E-A262-C74A50708DE8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0043B6C3-957D-4405-BC7F-223B58B6447B}">
        <p14:creationId xmlns:p14="http://schemas.microsoft.com/office/powerpoint/2010/main" val="167198385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9D2E8FA3-0811-4F7F-9186-26706592BCEF}">
                <a16:creationId xmlns:a16="http://schemas.microsoft.com/office/drawing/2010/main" id="{F89EF73E-A989-4C5B-9518-B5CB80635336}"/>
              </a:ext>
            </a:extLst>
          </p:cNvPr>
          <p:cNvSpPr/>
          <p:nvPr/>
        </p:nvSpPr>
        <p:spPr>
          <a:xfrm flipH="true" flipV="true" rot="0">
            <a:off x="-42273" y="3334145"/>
            <a:ext cx="4291749" cy="1867591"/>
          </a:xfrm>
          <a:custGeom>
            <a:avLst/>
            <a:gdLst/>
            <a:ahLst/>
            <a:cxnLst/>
            <a:rect b="b" l="0" r="r" t="0"/>
            <a:pathLst>
              <a:path h="1432307" w="3291461">
                <a:moveTo>
                  <a:pt x="9485" y="0"/>
                </a:moveTo>
                <a:lnTo>
                  <a:pt x="1422822" y="1432307"/>
                </a:lnTo>
                <a:lnTo>
                  <a:pt x="3291461" y="569129"/>
                </a:lnTo>
                <a:lnTo>
                  <a:pt x="3291461" y="0"/>
                </a:lnTo>
                <a:lnTo>
                  <a:pt x="9485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rot="10800000" rtlCol="0" vert="horz">
            <a:noAutofit/>
          </a:bodyPr>
          <a:lstStyle/>
          <a:p>
            <a:pPr algn="ctr" lvl="0" marL="0" rtl="false">
              <a:lnSpc>
                <a:spcPct val="100000"/>
              </a:lnSpc>
              <a:buNone/>
              <a:defRPr dirty="0" lang="en-US" sz="1800">
                <a:solidFill>
                  <a:schemeClr val="tx1"/>
                </a:solidFill>
                <a:latin typeface="Roboto"/>
              </a:defRPr>
            </a:pPr>
            <a:r>
              <a:rPr b="0" baseline="0" cap="none" dirty="0" i="0" lang="en-US" strike="noStrike" sz="1800" u="none">
                <a:solidFill>
                  <a:schemeClr val="tx1"/>
                </a:solidFill>
                <a:latin typeface="Roboto"/>
              </a:rPr>
              <a:t/>
            </a:r>
            <a:endParaRPr b="0" baseline="0" cap="none" dirty="0" i="0" lang="en-US" strike="noStrike" sz="1800" u="none">
              <a:solidFill>
                <a:schemeClr val="tx1"/>
              </a:solidFill>
              <a:latin typeface="Roboto"/>
            </a:endParaRPr>
          </a:p>
        </p:txBody>
      </p:sp>
      <p:sp>
        <p:nvSpPr>
          <p:cNvPr id="3" name="">
            <a:extLst>
              <a:ext uri="{E7FA3A66-25EF-42D2-ADB4-9B36EE49CCAB}">
                <a16:creationId xmlns:a16="http://schemas.microsoft.com/office/drawing/2010/main" id="{5DBEBCD9-9E90-41C4-ABDC-51D438F1D1EF}"/>
              </a:ext>
            </a:extLst>
          </p:cNvPr>
          <p:cNvSpPr/>
          <p:nvPr/>
        </p:nvSpPr>
        <p:spPr>
          <a:xfrm flipH="true" flipV="true" rot="18900000">
            <a:off x="709889" y="4853619"/>
            <a:ext cx="87844" cy="704732"/>
          </a:xfrm>
          <a:prstGeom prst="roundRect">
            <a:avLst>
              <a:gd fmla="val 50000" name="adj"/>
            </a:avLst>
          </a:prstGeom>
          <a:gradFill rotWithShape="1">
            <a:gsLst>
              <a:gs pos="100000">
                <a:schemeClr val="accent2">
                  <a:alpha val="100000"/>
                </a:schemeClr>
              </a:gs>
              <a:gs pos="0">
                <a:schemeClr val="accent3">
                  <a:alpha val="100000"/>
                </a:schemeClr>
              </a:gs>
            </a:gsLst>
            <a:lin ang="18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Titillium Web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4" name="">
            <a:extLst>
              <a:ext uri="{348A04A2-75D7-4615-A578-0386EA2D42A8}">
                <a16:creationId xmlns:a16="http://schemas.microsoft.com/office/drawing/2010/main" id="{563652AD-EFD1-40E8-A287-031A745EFCC7}"/>
              </a:ext>
            </a:extLst>
          </p:cNvPr>
          <p:cNvSpPr/>
          <p:nvPr/>
        </p:nvSpPr>
        <p:spPr>
          <a:xfrm flipH="true" flipV="true" rot="18900000">
            <a:off x="1377297" y="4460641"/>
            <a:ext cx="78710" cy="1196690"/>
          </a:xfrm>
          <a:prstGeom prst="roundRect">
            <a:avLst>
              <a:gd fmla="val 50000" name="adj"/>
            </a:avLst>
          </a:prstGeom>
          <a:gradFill rotWithShape="1">
            <a:gsLst>
              <a:gs pos="100000">
                <a:schemeClr val="accent2">
                  <a:alpha val="100000"/>
                </a:schemeClr>
              </a:gs>
              <a:gs pos="0">
                <a:schemeClr val="accent3">
                  <a:alpha val="100000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Titillium Web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5" name="">
            <a:extLst>
              <a:ext uri="{8C30CF01-0DBF-4ACA-99E5-95F223C83395}">
                <a16:creationId xmlns:a16="http://schemas.microsoft.com/office/drawing/2010/main" id="{F637B0AF-9881-437E-8DBF-BABDC8264885}"/>
              </a:ext>
            </a:extLst>
          </p:cNvPr>
          <p:cNvSpPr/>
          <p:nvPr/>
        </p:nvSpPr>
        <p:spPr>
          <a:xfrm flipH="false" flipV="true" rot="18900000">
            <a:off x="3749967" y="3878158"/>
            <a:ext cx="131184" cy="1964845"/>
          </a:xfrm>
          <a:prstGeom prst="roundRect">
            <a:avLst>
              <a:gd fmla="val 50000" name="adj"/>
            </a:avLst>
          </a:prstGeom>
          <a:gradFill rotWithShape="1">
            <a:gsLst>
              <a:gs pos="100000">
                <a:schemeClr val="accent2">
                  <a:alpha val="100000"/>
                </a:schemeClr>
              </a:gs>
              <a:gs pos="0">
                <a:schemeClr val="accent3">
                  <a:alpha val="100000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Titillium Web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6" name="">
            <a:extLst>
              <a:ext uri="{5F999A1B-B143-45AB-AC5B-51663FF1F74E}">
                <a16:creationId xmlns:a16="http://schemas.microsoft.com/office/drawing/2010/main" id="{5EA689CC-571D-47CE-94F1-4F5DD7B229D7}"/>
              </a:ext>
            </a:extLst>
          </p:cNvPr>
          <p:cNvSpPr/>
          <p:nvPr/>
        </p:nvSpPr>
        <p:spPr>
          <a:xfrm flipH="true" flipV="true" rot="18900000">
            <a:off x="3169650" y="4608029"/>
            <a:ext cx="78710" cy="1196690"/>
          </a:xfrm>
          <a:prstGeom prst="roundRect">
            <a:avLst>
              <a:gd fmla="val 50000" name="adj"/>
            </a:avLst>
          </a:prstGeom>
          <a:gradFill rotWithShape="1">
            <a:gsLst>
              <a:gs pos="100000">
                <a:schemeClr val="accent2">
                  <a:alpha val="100000"/>
                </a:schemeClr>
              </a:gs>
              <a:gs pos="0">
                <a:schemeClr val="accent3">
                  <a:alpha val="100000"/>
                </a:schemeClr>
              </a:gs>
            </a:gsLst>
            <a:lin ang="60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Titillium Web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7" name="">
            <a:extLst>
              <a:ext uri="{D141631A-7C5C-4DFA-8AF1-1482C4E8AE9F}">
                <a16:creationId xmlns:a16="http://schemas.microsoft.com/office/drawing/2010/main" id="{F3C9E482-8ADF-4DEA-89CB-86AD8EAE08D7}"/>
              </a:ext>
            </a:extLst>
          </p:cNvPr>
          <p:cNvSpPr/>
          <p:nvPr/>
        </p:nvSpPr>
        <p:spPr>
          <a:xfrm flipH="false" flipV="true" rot="18900000">
            <a:off x="4244617" y="4649807"/>
            <a:ext cx="43728" cy="881848"/>
          </a:xfrm>
          <a:prstGeom prst="roundRect">
            <a:avLst>
              <a:gd fmla="val 50000" name="adj"/>
            </a:avLst>
          </a:prstGeom>
          <a:gradFill rotWithShape="1">
            <a:gsLst>
              <a:gs pos="100000">
                <a:schemeClr val="accent2">
                  <a:alpha val="55000"/>
                </a:schemeClr>
              </a:gs>
              <a:gs pos="0">
                <a:schemeClr val="accent3">
                  <a:alpha val="48000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Titillium Web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8" name="">
            <a:extLst>
              <a:ext uri="{925202FD-CBD5-41FA-A89F-C3D7147D3C47}">
                <a16:creationId xmlns:a16="http://schemas.microsoft.com/office/drawing/2010/main" id="{B0B597AB-C3F5-4DE5-B896-467863D4BD5D}"/>
              </a:ext>
            </a:extLst>
          </p:cNvPr>
          <p:cNvSpPr>
            <a:spLocks noChangeAspect="true"/>
          </p:cNvSpPr>
          <p:nvPr/>
        </p:nvSpPr>
        <p:spPr>
          <a:xfrm flipH="false" flipV="false" rot="0">
            <a:off x="512987" y="962025"/>
            <a:ext cx="3837269" cy="3837269"/>
          </a:xfrm>
          <a:prstGeom prst="diamond">
            <a:avLst/>
          </a:prstGeom>
          <a:solidFill>
            <a:schemeClr val="bg1">
              <a:alpha val="55000"/>
              <a:lumMod val="9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">
            <a:extLst>
              <a:ext uri="{BE77768A-A977-4A6E-8374-7FFBBF57EA3D}">
                <a16:creationId xmlns:a16="http://schemas.microsoft.com/office/drawing/2010/main" id="{FCAD6283-B638-460A-A579-A1D13A0F5532}"/>
              </a:ext>
            </a:extLst>
          </p:cNvPr>
          <p:cNvSpPr>
            <a:spLocks noChangeAspect="true"/>
          </p:cNvSpPr>
          <p:nvPr/>
        </p:nvSpPr>
        <p:spPr>
          <a:xfrm flipH="false" flipV="false" rot="0">
            <a:off x="251029" y="962025"/>
            <a:ext cx="3837269" cy="3837269"/>
          </a:xfrm>
          <a:prstGeom prst="diamond">
            <a:avLst/>
          </a:prstGeom>
          <a:solidFill>
            <a:schemeClr val="bg1">
              <a:alpha val="55000"/>
              <a:lumMod val="9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">
            <a:extLst>
              <a:ext uri="{0C3C9BCD-910B-41D8-AC92-56E8B04AAD8D}">
                <a16:creationId xmlns:a16="http://schemas.microsoft.com/office/drawing/2010/main" id="{4EB86C3F-6DA1-4005-8B3A-1B437C8A5F09}"/>
              </a:ext>
            </a:extLst>
          </p:cNvPr>
          <p:cNvSpPr/>
          <p:nvPr/>
        </p:nvSpPr>
        <p:spPr>
          <a:xfrm flipH="true" flipV="false" rot="2700000">
            <a:off x="8152802" y="-209884"/>
            <a:ext cx="40243" cy="611849"/>
          </a:xfrm>
          <a:prstGeom prst="roundRect">
            <a:avLst>
              <a:gd fmla="val 50000" name="adj"/>
            </a:avLst>
          </a:prstGeom>
          <a:gradFill rotWithShape="1">
            <a:gsLst>
              <a:gs pos="100000">
                <a:schemeClr val="accent2">
                  <a:alpha val="33999"/>
                </a:schemeClr>
              </a:gs>
              <a:gs pos="0">
                <a:schemeClr val="accent3">
                  <a:alpha val="26000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Titillium Web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11" name="Title 1">
            <a:extLst>
              <a:ext uri="{7908E2E3-ADE5-44E4-A107-EAF423ADD253}">
                <a16:creationId xmlns:a16="http://schemas.microsoft.com/office/drawing/2010/main" id="{13BF1FCD-B3FF-47C3-A0AD-59D4E6464B8E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4572000" y="336892"/>
            <a:ext cx="4103511" cy="1016189"/>
          </a:xfrm>
          <a:prstGeom prst="rect">
            <a:avLst/>
          </a:prstGeom>
        </p:spPr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2" name="Text Placeholder 3">
            <a:extLst>
              <a:ext uri="{2B471447-A794-41FA-9BBF-C01213B32E70}">
                <a16:creationId xmlns:a16="http://schemas.microsoft.com/office/drawing/2010/main" id="{D9EFAB1F-40DE-4BF6-961A-F9E4B376FDDB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4575390" y="1446730"/>
            <a:ext cx="4103511" cy="3161333"/>
          </a:xfrm>
        </p:spPr>
        <p:txBody>
          <a:bodyPr anchor="t" bIns="45720" lIns="91440" rIns="91440" rtlCol="0" tIns="9360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dirty="0" lang="en-US" sz="1200"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3" name="Picture Placeholder 2">
            <a:extLst>
              <a:ext uri="{8DC512F0-2BDE-4AB3-AA1D-66804D401CDC}">
                <a16:creationId xmlns:a16="http://schemas.microsoft.com/office/drawing/2010/main" id="{F14E894D-F077-4993-96A2-C32FD363B4B5}"/>
              </a:ext>
            </a:extLst>
          </p:cNvPr>
          <p:cNvSpPr>
            <a:spLocks noChangeAspect="true" noGrp="true"/>
          </p:cNvSpPr>
          <p:nvPr>
            <p:ph idx="2" type="pic"/>
          </p:nvPr>
        </p:nvSpPr>
        <p:spPr>
          <a:xfrm rot="0">
            <a:off x="384766" y="952500"/>
            <a:ext cx="3837826" cy="3841302"/>
          </a:xfrm>
          <a:prstGeom prst="diamond">
            <a:avLst/>
          </a:prstGeom>
          <a:solidFill>
            <a:schemeClr val="bg1"/>
          </a:solidFill>
          <a:ln w="38100">
            <a:noFill/>
            <a:miter lim="800000"/>
          </a:ln>
          <a:effectLst>
            <a:outerShdw blurRad="101600" dir="2700000" dist="0">
              <a:srgbClr val="3f3f3f">
                <a:alpha val="24000"/>
              </a:srgbClr>
            </a:outerShdw>
          </a:effectLst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4" name="Slide Number Placeholder 4">
            <a:extLst>
              <a:ext uri="{BA8B6374-3221-4380-B1C3-BBB9CC016B40}">
                <a16:creationId xmlns:a16="http://schemas.microsoft.com/office/drawing/2010/main" id="{5A796099-F9D4-449A-858F-834707991726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5" name="Footer Placeholder 3">
            <a:extLst>
              <a:ext uri="{6F69726C-E99D-4990-BE3C-8A43FFE4B0D3}">
                <a16:creationId xmlns:a16="http://schemas.microsoft.com/office/drawing/2010/main" id="{5E089503-8390-47FD-9166-CB81484016B6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6" name="Date Placeholder 1">
            <a:extLst>
              <a:ext uri="{5E7C3969-6EE1-4F50-A94D-F0DB7E1016F9}">
                <a16:creationId xmlns:a16="http://schemas.microsoft.com/office/drawing/2010/main" id="{F67EF132-63E1-4D6C-B1EF-E624715C9390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4E5158BE-783D-48A1-AB7D-1C6596E4226A}">
        <p14:creationId xmlns:p14="http://schemas.microsoft.com/office/powerpoint/2010/main" val="1671983859359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tags/tag1.xml" Type="http://schemas.openxmlformats.org/officeDocument/2006/relationships/tags"/></Relationships>
</file>

<file path=ppt/slideMasters/slideMaster1.xml><?xml version="1.0" encoding="utf-8"?>
<p:sldMaste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Master1">
    <p:bg>
      <p:bgPr>
        <a:solidFill>
          <a:srgbClr val="fc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4EA0E255-D957-4424-8F43-1F1CC48252FF}">
                <a16:creationId xmlns:a16="http://schemas.microsoft.com/office/drawing/2010/main" id="{E79A610E-829D-4789-B585-6891FB4B8906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809625" y="399282"/>
            <a:ext cx="7524750" cy="796974"/>
          </a:xfrm>
          <a:prstGeom prst="rect">
            <a:avLst/>
          </a:prstGeom>
        </p:spPr>
        <p:txBody>
          <a:bodyPr anchor="b" bIns="45720" lIns="91440" rIns="91440" rtlCol="0" tIns="4572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CDC677FB-802D-441D-B7DD-61125867B882}">
                <a16:creationId xmlns:a16="http://schemas.microsoft.com/office/drawing/2010/main" id="{2C0EA490-CBCA-4EFC-9248-CD2E1FE79581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809625" y="1399681"/>
            <a:ext cx="7524750" cy="3093118"/>
          </a:xfrm>
          <a:prstGeom prst="rect">
            <a:avLst/>
          </a:prstGeom>
        </p:spPr>
        <p:txBody>
          <a:bodyPr bIns="45720" lIns="91440" rIns="91440" rtlCol="0" tIns="9360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Slide Number Placeholder 5">
            <a:extLst>
              <a:ext uri="{F8C9727A-8B0F-441E-92CF-C5FC136D8C7A}">
                <a16:creationId xmlns:a16="http://schemas.microsoft.com/office/drawing/2010/main" id="{94319B82-F68E-45D2-BEF8-2EA05C777C5C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6200774" y="477123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6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4">
            <a:extLst>
              <a:ext uri="{63EB1D7C-2EC7-40F5-9FCF-FC0EB7CC5B35}">
                <a16:creationId xmlns:a16="http://schemas.microsoft.com/office/drawing/2010/main" id="{3F61F737-377A-4D15-B8D2-CFE8C75F1486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3124200" y="477123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b="0" dirty="0" i="0" lang="en-US" sz="6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3">
            <a:extLst>
              <a:ext uri="{6FC55C2B-CAB9-4CB7-9023-9C9B27B5E747}">
                <a16:creationId xmlns:a16="http://schemas.microsoft.com/office/drawing/2010/main" id="{D2D5E482-C3C2-4810-98F5-40F14B224880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809625" y="477123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6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13"/>
    </p:custData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l" lvl="0" rtl="false">
        <a:lnSpc>
          <a:spcPct val="100000"/>
        </a:lnSpc>
        <a:spcBef>
          <a:spcPct val="0"/>
        </a:spcBef>
        <a:buNone/>
        <a:defRPr b="1" dirty="0" i="0" lang="en-US" sz="3200">
          <a:solidFill>
            <a:schemeClr val="tx1">
              <a:lumMod val="85000"/>
              <a:lumOff val="15000"/>
            </a:schemeClr>
          </a:solidFill>
          <a:latin typeface="Roboto-medium"/>
        </a:defRPr>
      </a:lvl1pPr>
    </p:titleStyle>
    <p:bodyStyle>
      <a:lvl1pPr algn="l" indent="-342900" lvl="0" marL="342900" rtl="false">
        <a:spcBef>
          <a:spcPts val="1200"/>
        </a:spcBef>
        <a:buClr>
          <a:schemeClr val="accent1"/>
        </a:buClr>
        <a:buFont typeface="Source Sans Pro"/>
        <a:buChar char="⇢"/>
        <a:defRPr b="0" dirty="0" i="0" lang="en-US" sz="180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algn="l" indent="-285750" lvl="1" marL="74295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b="0" dirty="0" i="0" lang="en-US" sz="1600">
          <a:solidFill>
            <a:schemeClr val="bg1">
              <a:lumMod val="50000"/>
            </a:schemeClr>
          </a:solidFill>
          <a:latin typeface="+mn-lt"/>
        </a:defRPr>
      </a:lvl2pPr>
      <a:lvl3pPr algn="l" indent="-228600" lvl="2" marL="11430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b="0" dirty="0" i="0" lang="en-US" sz="1400">
          <a:solidFill>
            <a:schemeClr val="bg1">
              <a:lumMod val="50000"/>
            </a:schemeClr>
          </a:solidFill>
          <a:latin typeface="+mn-lt"/>
        </a:defRPr>
      </a:lvl3pPr>
      <a:lvl4pPr algn="l" indent="-228600" lvl="3" marL="16002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b="0" dirty="0" i="0" lang="en-US" sz="1200">
          <a:solidFill>
            <a:schemeClr val="bg1">
              <a:lumMod val="50000"/>
            </a:schemeClr>
          </a:solidFill>
          <a:latin typeface="+mn-lt"/>
        </a:defRPr>
      </a:lvl4pPr>
      <a:lvl5pPr algn="l" indent="-228600" lvl="4" marL="20574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b="0" dirty="0" i="0" lang="en-US" sz="1100">
          <a:solidFill>
            <a:schemeClr val="bg1">
              <a:lumMod val="50000"/>
            </a:schemeClr>
          </a:solidFill>
          <a:latin typeface="+mn-lt"/>
        </a:defRPr>
      </a:lvl5pPr>
      <a:lvl6pPr algn="l" indent="-228600" lvl="5" marL="2514600" rtl="false">
        <a:spcBef>
          <a:spcPct val="20000"/>
        </a:spcBef>
        <a:buFont typeface="Arial"/>
        <a:buChar char="-"/>
        <a:defRPr b="0" dirty="0" i="0" lang="en-US" sz="1100">
          <a:solidFill>
            <a:schemeClr val="bg1">
              <a:lumMod val="50000"/>
            </a:schemeClr>
          </a:solidFill>
          <a:latin typeface="+mn-lt"/>
        </a:defRPr>
      </a:lvl6pPr>
      <a:lvl7pPr algn="l" indent="-228600" lvl="6" marL="2971800" rtl="false">
        <a:spcBef>
          <a:spcPct val="20000"/>
        </a:spcBef>
        <a:buFont typeface="Arial"/>
        <a:buChar char="-"/>
        <a:defRPr b="0" dirty="0" i="0" lang="en-US" sz="1100">
          <a:solidFill>
            <a:schemeClr val="bg1">
              <a:lumMod val="50000"/>
            </a:schemeClr>
          </a:solidFill>
          <a:latin typeface="+mn-lt"/>
        </a:defRPr>
      </a:lvl7pPr>
      <a:lvl8pPr algn="l" indent="-228600" lvl="7" marL="3429000" rtl="false">
        <a:spcBef>
          <a:spcPct val="20000"/>
        </a:spcBef>
        <a:buFont typeface="Arial"/>
        <a:buChar char="-"/>
        <a:defRPr b="0" dirty="0" i="0" lang="en-US" sz="1100">
          <a:solidFill>
            <a:schemeClr val="bg1">
              <a:lumMod val="50000"/>
            </a:schemeClr>
          </a:solidFill>
          <a:latin typeface="+mn-lt"/>
        </a:defRPr>
      </a:lvl8pPr>
      <a:lvl9pPr algn="l" indent="-228600" lvl="8" marL="3886200" rtl="false">
        <a:spcBef>
          <a:spcPct val="20000"/>
        </a:spcBef>
        <a:buFont typeface="Arial"/>
        <a:buChar char="-"/>
        <a:defRPr b="0" dirty="0" i="0" lang="en-US" sz="110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2" Target="../tags/tag6.xml" Type="http://schemas.openxmlformats.org/officeDocument/2006/relationships/tags"/><Relationship Id="rId3" Target="../media/image3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2" Target="../media/image8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2" Target="../media/image9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2" Target="../media/image10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2" Target="../media/image11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2" Target="../media/image12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2" Target="../media/image13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2" Target="../media/image17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2" Target="../media/image14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2" Target="../media/image15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2" Target="../media/image16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2" Target="../media/image18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2" Target="../media/image19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2" Target="../media/image20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6.xml.rels><?xml version="1.0" encoding="UTF-8" standalone="yes"?><Relationships xmlns="http://schemas.openxmlformats.org/package/2006/relationships"><Relationship Id="rId2" Target="../media/image22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7.xml.rels><?xml version="1.0" encoding="UTF-8" standalone="yes"?><Relationships xmlns="http://schemas.openxmlformats.org/package/2006/relationships"><Relationship Id="rId2" Target="../media/image21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8.xml.rels><?xml version="1.0" encoding="UTF-8" standalone="yes"?><Relationships xmlns="http://schemas.openxmlformats.org/package/2006/relationships"><Relationship Id="rId2" Target="../media/image23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9.xml.rels><?xml version="1.0" encoding="UTF-8" standalone="yes"?><Relationships xmlns="http://schemas.openxmlformats.org/package/2006/relationships"><Relationship Id="rId2" Target="../media/image24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30.xml.rels><?xml version="1.0" encoding="UTF-8" standalone="yes"?><Relationships xmlns="http://schemas.openxmlformats.org/package/2006/relationships"><Relationship Id="rId2" Target="../media/image25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31.xml.rels><?xml version="1.0" encoding="UTF-8" standalone="yes"?><Relationships xmlns="http://schemas.openxmlformats.org/package/2006/relationships"><Relationship Id="rId2" Target="../media/image26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32.xml.rels><?xml version="1.0" encoding="UTF-8" standalone="yes"?><Relationships xmlns="http://schemas.openxmlformats.org/package/2006/relationships"><Relationship Id="rId2" Target="../media/image27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33.xml.rels><?xml version="1.0" encoding="UTF-8" standalone="yes"?><Relationships xmlns="http://schemas.openxmlformats.org/package/2006/relationships"><Relationship Id="rId2" Target="../media/image29.PNG" Type="http://schemas.openxmlformats.org/officeDocument/2006/relationships/image"/><Relationship Id="rId3" Target="../media/image30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34.xml.rels><?xml version="1.0" encoding="UTF-8" standalone="yes"?><Relationships xmlns="http://schemas.openxmlformats.org/package/2006/relationships"><Relationship Id="rId2" Target="../media/image28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2.xml.rels><?xml version="1.0" encoding="UTF-8" standalone="yes"?><Relationships xmlns="http://schemas.openxmlformats.org/package/2006/relationships"><Relationship Id="rId2" Target="../media/image31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43.xml.rels><?xml version="1.0" encoding="UTF-8" standalone="yes"?><Relationships xmlns="http://schemas.openxmlformats.org/package/2006/relationships"><Relationship Id="rId2" Target="../media/image33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44.xml.rels><?xml version="1.0" encoding="UTF-8" standalone="yes"?><Relationships xmlns="http://schemas.openxmlformats.org/package/2006/relationships"><Relationship Id="rId2" Target="../media/image32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45.xml.rels><?xml version="1.0" encoding="UTF-8" standalone="yes"?><Relationships xmlns="http://schemas.openxmlformats.org/package/2006/relationships"><Relationship Id="rId2" Target="../media/image34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4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7.xml.rels><?xml version="1.0" encoding="UTF-8" standalone="yes"?><Relationships xmlns="http://schemas.openxmlformats.org/package/2006/relationships"><Relationship Id="rId2" Target="../media/image35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48.xml.rels><?xml version="1.0" encoding="UTF-8" standalone="yes"?><Relationships xmlns="http://schemas.openxmlformats.org/package/2006/relationships"><Relationship Id="rId2" Target="../media/image36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49.xml.rels><?xml version="1.0" encoding="UTF-8" standalone="yes"?><Relationships xmlns="http://schemas.openxmlformats.org/package/2006/relationships"><Relationship Id="rId2" Target="../media/image37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0.xml.rels><?xml version="1.0" encoding="UTF-8" standalone="yes"?><Relationships xmlns="http://schemas.openxmlformats.org/package/2006/relationships"><Relationship Id="rId2" Target="../media/image38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51.xml.rels><?xml version="1.0" encoding="UTF-8" standalone="yes"?><Relationships xmlns="http://schemas.openxmlformats.org/package/2006/relationships"><Relationship Id="rId2" Target="../media/image39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2" Target="../media/image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61D48492-4F45-4D24-A143-3883DCC1B4DF}">
                <a16:creationId xmlns:a16="http://schemas.microsoft.com/office/drawing/2010/main" id="{2E786709-0D26-4134-B262-196BE1A27C82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337090" y="1650034"/>
            <a:ext cx="6919950" cy="1582474"/>
          </a:xfrm>
        </p:spPr>
        <p:txBody>
          <a:bodyPr rtlCol="0"/>
          <a:lstStyle/>
          <a:p>
            <a:pPr/>
            <a:r>
              <a:rPr dirty="0" lang="en-US" sz="4000"/>
              <a:t>Data Science CSCI 3320</a:t>
            </a:r>
          </a:p>
          <a:p>
            <a:pPr/>
            <a:r>
              <a:rPr dirty="0" lang="en-US" sz="4000"/>
              <a:t>Project : </a:t>
            </a:r>
            <a:r>
              <a:rPr dirty="0" lang="en-US" sz="4000"/>
              <a:t>AI-ML Salaries</a:t>
            </a:r>
            <a:endParaRPr dirty="0" lang="en-US" sz="4000"/>
          </a:p>
        </p:txBody>
      </p:sp>
      <p:sp>
        <p:nvSpPr>
          <p:cNvPr id="3" name="Subtitle 2">
            <a:extLst>
              <a:ext uri="{E93D0739-6A3F-4F03-B854-1B00E64626C2}">
                <a16:creationId xmlns:a16="http://schemas.microsoft.com/office/drawing/2010/main" id="{93EED64D-05FB-417B-B8A7-BA380C13DD95}"/>
              </a:ext>
            </a:extLst>
          </p:cNvPr>
          <p:cNvSpPr>
            <a:spLocks noGrp="true"/>
          </p:cNvSpPr>
          <p:nvPr>
            <p:ph idx="1" type="subTitle"/>
          </p:nvPr>
        </p:nvSpPr>
        <p:spPr/>
        <p:txBody>
          <a:bodyPr rtlCol="0"/>
          <a:lstStyle/>
          <a:p>
            <a:pPr/>
            <a:r>
              <a:rPr dirty="0" lang="en-US"/>
              <a:t>Name : Saja Herez    ID:220201405</a:t>
            </a:r>
            <a:endParaRPr dirty="0" lang="en-US"/>
          </a:p>
        </p:txBody>
      </p:sp>
    </p:spTree>
    <p:extLst>
      <p:ext uri="{37653913-801B-4A29-BF52-1F95D5861C18}">
        <p14:creationId xmlns:p14="http://schemas.microsoft.com/office/powerpoint/2010/main" val="1671983859378"/>
      </p:ext>
    </p:extLst>
  </p:cSld>
  <p:clrMapOvr>
    <a:masterClrMapping/>
  </p:clrMapOvr>
</p:sld>
</file>

<file path=ppt/slides/slide1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2E27FDC6-6778-4C1B-9EAB-A207291350F4}">
                <a16:creationId xmlns:a16="http://schemas.microsoft.com/office/drawing/2010/main" id="{7058A107-ACC9-4F66-B864-CBCF7EEFFF5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flipH="false" flipV="false" rot="0">
            <a:off x="1768411" y="392849"/>
            <a:ext cx="5227606" cy="339032"/>
          </a:xfrm>
          <a:solidFill>
            <a:schemeClr val="accent1"/>
          </a:solidFill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dirty="0" lang="en-US" sz="1400">
                <a:solidFill>
                  <a:schemeClr val="tx1"/>
                </a:solidFill>
                <a:latin typeface="Roboto"/>
              </a:rPr>
              <a:t> </a:t>
            </a:r>
            <a:r>
              <a:rPr dirty="0" lang="en-US" sz="1600">
                <a:solidFill>
                  <a:schemeClr val="tx1"/>
                </a:solidFill>
                <a:latin typeface="Roboto"/>
              </a:rPr>
              <a:t>D</a:t>
            </a:r>
            <a:r>
              <a:rPr dirty="0" lang="en-US" sz="1600">
                <a:solidFill>
                  <a:schemeClr val="tx1"/>
                </a:solidFill>
                <a:latin typeface="Roboto"/>
              </a:rPr>
              <a:t>escriptiveStatistics</a:t>
            </a:r>
            <a:endParaRPr dirty="0" lang="en-US" sz="1600">
              <a:solidFill>
                <a:schemeClr val="tx1"/>
              </a:solidFill>
              <a:latin typeface="Roboto"/>
            </a:endParaRPr>
          </a:p>
        </p:txBody>
      </p:sp>
      <p:pic>
        <p:nvPicPr>
          <p:cNvPr id="3" name="">
            <a:extLst>
              <a:ext uri="{D701BCEB-B2DD-4958-8DE0-C6A1722160E2}">
                <a16:creationId xmlns:a16="http://schemas.microsoft.com/office/drawing/2010/main" id="{F7CCEBEE-BC27-40D6-B435-2A4FD2A98D38}"/>
              </a:ext>
            </a:extLst>
          </p:cNvPr>
          <p:cNvPicPr>
            <a:picLocks noChangeAspect="true"/>
          </p:cNvPicPr>
          <p:nvPr/>
        </p:nvPicPr>
        <p:blipFill>
          <a:blip r:embed="rId3">
            <a:lum bright="0" contrast="0"/>
            <a:extLst>
              <a:ext uri="{6510CF06-9236-484D-B476-E9BF6D0707D2}">
                <a14:imgProps xmlns:a14="http://schemas.microsoft.com/office/drawing/2010/main">
                  <a14:imgLayer>
                    <a14:imgEffect>
                      <a14:brightnessContrast bright="0" contrast="0"/>
                    </a14:imgEffect>
                  </a14:imgLayer>
                </a14:imgProps>
              </a:ext>
              <a:ext uri="{862EC55F-BCF4-4385-84BD-B6196CD6FD88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false" flipV="false" rot="0">
            <a:off x="448036" y="1148915"/>
            <a:ext cx="8075399" cy="1975427"/>
          </a:xfrm>
          <a:prstGeom prst="rect">
            <a:avLst/>
          </a:prstGeom>
          <a:noFill/>
          <a:ln cap="flat" w="19050">
            <a:solidFill>
              <a:srgbClr val="ffffff">
                <a:alpha val="100000"/>
              </a:srgbClr>
            </a:solidFill>
            <a:prstDash val="solid"/>
            <a:miter lim="800000"/>
          </a:ln>
          <a:effectLst>
            <a:outerShdw blurRad="50800" dir="2700000" dist="0">
              <a:srgbClr val="5b5b5b">
                <a:alpha val="39999"/>
              </a:srgbClr>
            </a:outerShdw>
          </a:effectLst>
        </p:spPr>
      </p:pic>
    </p:spTree>
    <p:extLst>
      <p:ext uri="{A49913B3-CD51-471F-BA33-5B223E66ABF4}">
        <p14:creationId xmlns:p14="http://schemas.microsoft.com/office/powerpoint/2010/main" val="1671983859399"/>
      </p:ext>
    </p:extLst>
  </p:cSld>
  <p:clrMapOvr>
    <a:masterClrMapping/>
  </p:clrMapOvr>
</p:sld>
</file>

<file path=ppt/slides/slide1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3D9ED6BD-344F-4E42-BAA3-BC8A847B3103}">
                <a16:creationId xmlns:a16="http://schemas.microsoft.com/office/drawing/2010/main" id="{F18CB9C0-4316-4F84-BADA-936B61C757CD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1595885" y="333127"/>
            <a:ext cx="6485486" cy="2027586"/>
          </a:xfrm>
          <a:prstGeom prst="rect">
            <a:avLst/>
          </a:prstGeom>
          <a:noFill/>
        </p:spPr>
      </p:pic>
      <p:pic>
        <p:nvPicPr>
          <p:cNvPr id="3" name="">
            <a:extLst>
              <a:ext uri="{C9EB554A-BAB4-4117-A521-E0217A4105B0}">
                <a16:creationId xmlns:a16="http://schemas.microsoft.com/office/drawing/2010/main" id="{1E5841A0-709C-49E7-8A21-E488AFA4B78A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1595885" y="2328824"/>
            <a:ext cx="6487068" cy="2772899"/>
          </a:xfrm>
          <a:prstGeom prst="rect">
            <a:avLst/>
          </a:prstGeom>
          <a:noFill/>
        </p:spPr>
      </p:pic>
    </p:spTree>
    <p:extLst>
      <p:ext uri="{5B302BD8-7F79-41DC-B2F1-BD66E427B48E}">
        <p14:creationId xmlns:p14="http://schemas.microsoft.com/office/powerpoint/2010/main" val="1671983859402"/>
      </p:ext>
    </p:extLst>
  </p:cSld>
  <p:clrMapOvr>
    <a:masterClrMapping/>
  </p:clrMapOvr>
</p:sld>
</file>

<file path=ppt/slides/slide1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194B6710-D4A3-4CA2-A345-4E9D12344D6E}">
                <a16:creationId xmlns:a16="http://schemas.microsoft.com/office/drawing/2010/main" id="{A08C4159-FC8E-4CC4-A147-AE2DAAFDA2BA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1052417" y="1129445"/>
            <a:ext cx="7039156" cy="2689221"/>
          </a:xfrm>
          <a:prstGeom prst="rect">
            <a:avLst/>
          </a:prstGeom>
          <a:noFill/>
        </p:spPr>
      </p:pic>
      <p:pic>
        <p:nvPicPr>
          <p:cNvPr id="3" name="">
            <a:extLst>
              <a:ext uri="{058E16AC-77EC-4F50-972D-6033A12416A5}">
                <a16:creationId xmlns:a16="http://schemas.microsoft.com/office/drawing/2010/main" id="{761852E4-92CF-4577-9EAE-C49B7254C1B3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1082611" y="891911"/>
            <a:ext cx="7013276" cy="246164"/>
          </a:xfrm>
          <a:prstGeom prst="rect">
            <a:avLst/>
          </a:prstGeom>
          <a:noFill/>
        </p:spPr>
      </p:pic>
    </p:spTree>
    <p:extLst>
      <p:ext uri="{F824D4BA-AE8E-4E8E-B37D-0269EA7CAC14}">
        <p14:creationId xmlns:p14="http://schemas.microsoft.com/office/powerpoint/2010/main" val="1671983859404"/>
      </p:ext>
    </p:extLst>
  </p:cSld>
  <p:clrMapOvr>
    <a:masterClrMapping/>
  </p:clrMapOvr>
</p:sld>
</file>

<file path=ppt/slides/slide1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485767DF-1BF7-4AD5-B7F8-E93264E70F39}">
                <a16:creationId xmlns:a16="http://schemas.microsoft.com/office/drawing/2010/main" id="{87E8E7F6-CF22-4F9E-94B3-B981424BDF98}"/>
              </a:ext>
            </a:extLst>
          </p:cNvPr>
          <p:cNvPicPr>
            <a:picLocks noChangeAspect="true"/>
          </p:cNvPicPr>
          <p:nvPr/>
        </p:nvPicPr>
        <p:blipFill>
          <a:blip r:embed="rId2">
            <a:lum bright="0" contrast="0"/>
            <a:extLst>
              <a:ext uri="{8498B567-CFFC-4D86-B400-58AE9D7F0836}">
                <a14:imgProps xmlns:a14="http://schemas.microsoft.com/office/drawing/2010/main">
                  <a14:imgLayer>
                    <a14:imgEffect>
                      <a14:brightnessContrast bright="0" contrast="0"/>
                    </a14:imgEffect>
                  </a14:imgLayer>
                </a14:imgProps>
              </a:ext>
              <a:ext uri="{A86C80C6-A362-4792-A14C-B9B53CABDCC8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false" flipV="false" rot="0">
            <a:off x="1837429" y="124701"/>
            <a:ext cx="5262105" cy="3209810"/>
          </a:xfrm>
          <a:prstGeom prst="rect">
            <a:avLst/>
          </a:prstGeom>
          <a:noFill/>
          <a:ln cap="flat" w="19050">
            <a:solidFill>
              <a:srgbClr val="ffffff">
                <a:alpha val="100000"/>
              </a:srgbClr>
            </a:solidFill>
            <a:prstDash val="solid"/>
            <a:miter lim="800000"/>
          </a:ln>
          <a:effectLst>
            <a:outerShdw blurRad="50800" dir="2700000" dist="0">
              <a:srgbClr val="5b5b5b">
                <a:alpha val="39999"/>
              </a:srgbClr>
            </a:outerShdw>
          </a:effectLst>
        </p:spPr>
      </p:pic>
      <p:sp>
        <p:nvSpPr>
          <p:cNvPr id="3" name="">
            <a:extLst>
              <a:ext uri="{1A9CBEEF-B698-4802-A86D-69594F439DF9}">
                <a16:creationId xmlns:a16="http://schemas.microsoft.com/office/drawing/2010/main" id="{F8329890-CE9E-4F97-ADE5-E67C8E9B82AA}"/>
              </a:ext>
            </a:extLst>
          </p:cNvPr>
          <p:cNvSpPr txBox="1"/>
          <p:nvPr/>
        </p:nvSpPr>
        <p:spPr>
          <a:xfrm flipH="false" flipV="false" rot="0">
            <a:off x="802252" y="3716988"/>
            <a:ext cx="8126082" cy="948461"/>
          </a:xfrm>
          <a:prstGeom prst="rect">
            <a:avLst/>
          </a:prstGeom>
        </p:spPr>
        <p:txBody>
          <a:bodyPr anchor="b" bIns="47625" lIns="95250" rIns="95250" rtlCol="0" tIns="47625" vert="horz">
            <a:spAutoFit/>
          </a:bodyPr>
          <a:lstStyle/>
          <a:p>
            <a:pPr>
              <a:defRPr dirty="0" lang="en-US" sz="1400"/>
            </a:pPr>
            <a:r>
              <a:rPr dirty="0" lang="en-US"/>
              <a:t>﻿2022 had the highest Count of work_year at 893, followed by 2021 at 227 and 2020 at 75.﻿﻿ </a:t>
            </a:r>
            <a:br>
              <a:rPr dirty="0" lang="en-US"/>
            </a:br>
            <a:r>
              <a:rPr dirty="0" lang="en-US"/>
              <a:t>﻿﻿2022 accounted for 74.73% of Count of work_year</a:t>
            </a:r>
          </a:p>
          <a:p>
            <a:pPr>
              <a:defRPr dirty="0" lang="en-US" sz="1400"/>
            </a:pPr>
            <a:r>
              <a:rPr dirty="0" lang="en-US"/>
              <a:t/>
            </a:r>
          </a:p>
          <a:p>
            <a:pPr>
              <a:defRPr dirty="0" lang="en-US" sz="1400"/>
            </a:pPr>
            <a:r>
              <a:rPr dirty="0" lang="en-US"/>
              <a:t/>
            </a:r>
            <a:endParaRPr dirty="0" lang="en-US"/>
          </a:p>
        </p:txBody>
      </p:sp>
    </p:spTree>
    <p:extLst>
      <p:ext uri="{EB39C270-4020-4187-9F8D-047D9C30837D}">
        <p14:creationId xmlns:p14="http://schemas.microsoft.com/office/powerpoint/2010/main" val="1671983859406"/>
      </p:ext>
    </p:extLst>
  </p:cSld>
  <p:clrMapOvr>
    <a:masterClrMapping/>
  </p:clrMapOvr>
</p:sld>
</file>

<file path=ppt/slides/slide1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23534598-6B46-43A9-B692-49F5940407E4}">
                <a16:creationId xmlns:a16="http://schemas.microsoft.com/office/drawing/2010/main" id="{EFFCEAED-9B7B-4CD4-94B9-56DF2D392407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1396088" y="189776"/>
            <a:ext cx="6162046" cy="2901619"/>
          </a:xfrm>
          <a:prstGeom prst="rect">
            <a:avLst/>
          </a:prstGeom>
          <a:noFill/>
        </p:spPr>
      </p:pic>
      <p:sp>
        <p:nvSpPr>
          <p:cNvPr id="3" name="">
            <a:extLst>
              <a:ext uri="{15CCD7C3-C4BE-439F-B4B7-0A9F5BBB99D9}">
                <a16:creationId xmlns:a16="http://schemas.microsoft.com/office/drawing/2010/main" id="{25A90704-896C-4E8E-9EB5-31345D3D9DAF}"/>
              </a:ext>
            </a:extLst>
          </p:cNvPr>
          <p:cNvSpPr txBox="1"/>
          <p:nvPr/>
        </p:nvSpPr>
        <p:spPr>
          <a:xfrm flipH="false" flipV="false" rot="0">
            <a:off x="396811" y="3345237"/>
            <a:ext cx="8350376" cy="1570091"/>
          </a:xfrm>
          <a:prstGeom prst="rect">
            <a:avLst/>
          </a:prstGeom>
        </p:spPr>
        <p:txBody>
          <a:bodyPr anchor="ctr" bIns="47625" lIns="95250" rIns="95250" rtlCol="0" tIns="47625" vert="horz">
            <a:noAutofit/>
          </a:bodyPr>
          <a:lstStyle/>
          <a:p>
            <a:pPr algn="l">
              <a:defRPr dirty="0" lang="en-US" sz="1400"/>
            </a:pPr>
            <a:r>
              <a:rPr dirty="0" lang="en-US" sz="1200">
                <a:solidFill>
                  <a:schemeClr val="tx1"/>
                </a:solidFill>
                <a:latin typeface="Roboto"/>
              </a:rPr>
              <a:t>SE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 had the highest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Count of experience_level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 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higher than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EX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, which had the lowest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Count of experience_level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 at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41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.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﻿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﻿</a:t>
            </a:r>
          </a:p>
          <a:p>
            <a:pPr algn="l">
              <a:defRPr dirty="0" lang="en-US" sz="1400"/>
            </a:pPr>
            <a:br>
              <a:rPr dirty="0" lang="en-US" sz="1200">
                <a:solidFill>
                  <a:schemeClr val="tx1"/>
                </a:solidFill>
                <a:latin typeface="Roboto"/>
              </a:rPr>
            </a:br>
            <a:r>
              <a:rPr dirty="0" lang="en-US" sz="1200">
                <a:solidFill>
                  <a:schemeClr val="tx1"/>
                </a:solidFill>
                <a:latin typeface="Roboto"/>
              </a:rPr>
              <a:t>﻿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﻿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SE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 had the highest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Count of experience_level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 at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702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, followed by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MI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,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EN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, and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EX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.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﻿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﻿</a:t>
            </a:r>
          </a:p>
          <a:p>
            <a:pPr algn="l">
              <a:defRPr dirty="0" lang="en-US" sz="1400"/>
            </a:pPr>
            <a:br>
              <a:rPr dirty="0" lang="en-US" sz="1200">
                <a:solidFill>
                  <a:schemeClr val="tx1"/>
                </a:solidFill>
                <a:latin typeface="Roboto"/>
              </a:rPr>
            </a:br>
            <a:r>
              <a:rPr dirty="0" lang="en-US" sz="1200">
                <a:solidFill>
                  <a:schemeClr val="tx1"/>
                </a:solidFill>
                <a:latin typeface="Roboto"/>
              </a:rPr>
              <a:t>﻿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﻿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SE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 accounted for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58.74%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 of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Count of experience_level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.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﻿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﻿</a:t>
            </a:r>
            <a:br>
              <a:rPr dirty="0" lang="en-US" sz="1200">
                <a:solidFill>
                  <a:schemeClr val="tx1"/>
                </a:solidFill>
                <a:latin typeface="Roboto"/>
              </a:rPr>
            </a:br>
            <a:r>
              <a:rPr dirty="0" lang="en-US" sz="1200">
                <a:solidFill>
                  <a:schemeClr val="tx1"/>
                </a:solidFill>
                <a:latin typeface="Roboto"/>
              </a:rPr>
              <a:t>﻿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﻿</a:t>
            </a:r>
            <a:endParaRPr dirty="0" lang="en-US" sz="1200">
              <a:solidFill>
                <a:schemeClr val="tx1"/>
              </a:solidFill>
              <a:latin typeface="Roboto"/>
            </a:endParaRPr>
          </a:p>
        </p:txBody>
      </p:sp>
    </p:spTree>
    <p:extLst>
      <p:ext uri="{C228758C-881F-4FC6-ACC9-93D5B15BF145}">
        <p14:creationId xmlns:p14="http://schemas.microsoft.com/office/powerpoint/2010/main" val="1671983859408"/>
      </p:ext>
    </p:extLst>
  </p:cSld>
  <p:clrMapOvr>
    <a:masterClrMapping/>
  </p:clrMapOvr>
</p:sld>
</file>

<file path=ppt/slides/slide1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4325BBC2-E935-411D-BE83-5D7E894CAE20}">
                <a16:creationId xmlns:a16="http://schemas.microsoft.com/office/drawing/2010/main" id="{6567C78B-23C5-4280-A353-F2E202A1CE7B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196634" y="312515"/>
            <a:ext cx="5238007" cy="3328140"/>
          </a:xfrm>
          <a:prstGeom prst="rect">
            <a:avLst/>
          </a:prstGeom>
          <a:noFill/>
        </p:spPr>
      </p:pic>
      <p:sp>
        <p:nvSpPr>
          <p:cNvPr id="3" name="">
            <a:extLst>
              <a:ext uri="{BEE33242-BDF7-43AA-803E-718B6BDF6EED}">
                <a16:creationId xmlns:a16="http://schemas.microsoft.com/office/drawing/2010/main" id="{776741AE-F974-4066-8CF9-ADC70B21C602}"/>
              </a:ext>
            </a:extLst>
          </p:cNvPr>
          <p:cNvSpPr txBox="1"/>
          <p:nvPr/>
        </p:nvSpPr>
        <p:spPr>
          <a:xfrm flipH="false" flipV="false" rot="0">
            <a:off x="5641676" y="1231420"/>
            <a:ext cx="3398805" cy="643747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 indent="-342900" marL="342900">
              <a:buFont typeface="Wingdings"/>
              <a:buChar char=""/>
              <a:defRPr dirty="0" lang="en-US" sz="1400"/>
            </a:pPr>
            <a:r>
              <a:rPr dirty="0" lang="en-US" sz="1200">
                <a:latin typeface="Segoe UI"/>
              </a:rPr>
              <a:t>Count of job_title</a:t>
            </a:r>
            <a:r>
              <a:rPr dirty="0" lang="en-US" sz="1200">
                <a:latin typeface="Segoe UI"/>
              </a:rPr>
              <a:t> was highest for </a:t>
            </a:r>
            <a:r>
              <a:rPr dirty="0" lang="en-US" sz="1200">
                <a:latin typeface="Segoe UI"/>
              </a:rPr>
              <a:t>Data Scientist</a:t>
            </a:r>
            <a:r>
              <a:rPr dirty="0" lang="en-US" sz="1200">
                <a:latin typeface="Segoe UI"/>
              </a:rPr>
              <a:t> at </a:t>
            </a:r>
            <a:r>
              <a:rPr dirty="0" lang="en-US" sz="1200">
                <a:latin typeface="Segoe UI"/>
              </a:rPr>
              <a:t>310</a:t>
            </a:r>
            <a:r>
              <a:rPr dirty="0" lang="en-US" sz="1200">
                <a:latin typeface="Segoe UI"/>
              </a:rPr>
              <a:t>, followed by </a:t>
            </a:r>
            <a:r>
              <a:rPr dirty="0" lang="en-US" sz="1200">
                <a:latin typeface="Segoe UI"/>
              </a:rPr>
              <a:t>Data Engineer</a:t>
            </a:r>
            <a:r>
              <a:rPr dirty="0" lang="en-US" sz="1200">
                <a:latin typeface="Segoe UI"/>
              </a:rPr>
              <a:t> and </a:t>
            </a:r>
            <a:r>
              <a:rPr dirty="0" lang="en-US" sz="1200">
                <a:latin typeface="Segoe UI"/>
              </a:rPr>
              <a:t>Data Analyst</a:t>
            </a:r>
            <a:r>
              <a:rPr dirty="0" lang="en-US" sz="1200">
                <a:latin typeface="Segoe UI"/>
              </a:rPr>
              <a:t>.</a:t>
            </a:r>
            <a:endParaRPr dirty="0" lang="en-US" sz="1200">
              <a:latin typeface="Segoe UI"/>
            </a:endParaRPr>
          </a:p>
        </p:txBody>
      </p:sp>
      <p:sp>
        <p:nvSpPr>
          <p:cNvPr id="4" name="">
            <a:extLst>
              <a:ext uri="{29CDE8E8-F6E3-4E0C-B29D-0F3027D578B3}">
                <a16:creationId xmlns:a16="http://schemas.microsoft.com/office/drawing/2010/main" id="{5F2A60C2-DEFD-4E0E-B3F1-6E875022BF20}"/>
              </a:ext>
            </a:extLst>
          </p:cNvPr>
          <p:cNvSpPr txBox="1"/>
          <p:nvPr/>
        </p:nvSpPr>
        <p:spPr>
          <a:xfrm flipH="false" flipV="false" rot="0">
            <a:off x="5641676" y="2491311"/>
            <a:ext cx="3398805" cy="460914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 indent="-342900" marL="342900">
              <a:buFont typeface="Wingdings"/>
              <a:buChar char=""/>
              <a:defRPr dirty="0" lang="en-US" sz="1400"/>
            </a:pPr>
            <a:r>
              <a:rPr dirty="0" lang="en-US" sz="1200">
                <a:latin typeface="Segoe UI"/>
              </a:rPr>
              <a:t>Data Scientist</a:t>
            </a:r>
            <a:r>
              <a:rPr dirty="0" lang="en-US" sz="1200">
                <a:latin typeface="Segoe UI"/>
              </a:rPr>
              <a:t> accounted for </a:t>
            </a:r>
            <a:r>
              <a:rPr dirty="0" lang="en-US" sz="1200">
                <a:latin typeface="Segoe UI"/>
              </a:rPr>
              <a:t>25.94%</a:t>
            </a:r>
            <a:r>
              <a:rPr dirty="0" lang="en-US" sz="1200">
                <a:latin typeface="Segoe UI"/>
              </a:rPr>
              <a:t> of </a:t>
            </a:r>
            <a:r>
              <a:rPr dirty="0" lang="en-US" sz="1200">
                <a:latin typeface="Segoe UI"/>
              </a:rPr>
              <a:t>Count of job_title</a:t>
            </a:r>
            <a:r>
              <a:rPr dirty="0" lang="en-US" sz="1200">
                <a:latin typeface="Segoe UI"/>
              </a:rPr>
              <a:t>.</a:t>
            </a:r>
            <a:endParaRPr dirty="0" lang="en-US" sz="1200">
              <a:latin typeface="Segoe UI"/>
            </a:endParaRPr>
          </a:p>
        </p:txBody>
      </p:sp>
    </p:spTree>
    <p:extLst>
      <p:ext uri="{3D859455-F5FE-456A-ADD7-476F1E8E9EB0}">
        <p14:creationId xmlns:p14="http://schemas.microsoft.com/office/powerpoint/2010/main" val="1671983859411"/>
      </p:ext>
    </p:extLst>
  </p:cSld>
  <p:clrMapOvr>
    <a:masterClrMapping/>
  </p:clrMapOvr>
</p:sld>
</file>

<file path=ppt/slides/slide1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6E1EC36C-1C3A-415C-AED7-0AE4B27FF089}">
                <a16:creationId xmlns:a16="http://schemas.microsoft.com/office/drawing/2010/main" id="{3E9B83DC-21B8-45F4-9A21-DA528874465F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1885959" y="176088"/>
            <a:ext cx="5372071" cy="3100225"/>
          </a:xfrm>
          <a:prstGeom prst="rect">
            <a:avLst/>
          </a:prstGeom>
          <a:noFill/>
        </p:spPr>
      </p:pic>
      <p:sp>
        <p:nvSpPr>
          <p:cNvPr id="3" name="">
            <a:extLst>
              <a:ext uri="{4BC29B08-5CD7-42F5-B612-5F2269E3D61D}">
                <a16:creationId xmlns:a16="http://schemas.microsoft.com/office/drawing/2010/main" id="{F4A67C55-0C3E-4489-B9A0-1844448063A9}"/>
              </a:ext>
            </a:extLst>
          </p:cNvPr>
          <p:cNvSpPr txBox="1"/>
          <p:nvPr/>
        </p:nvSpPr>
        <p:spPr>
          <a:xfrm flipH="false" flipV="false" rot="0">
            <a:off x="500329" y="3523402"/>
            <a:ext cx="6909759" cy="1009411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 algn="l" indent="-342900" marL="34290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"/>
              <a:defRPr dirty="0" lang="en-US" sz="1400"/>
            </a:pPr>
            <a:r>
              <a:rPr dirty="0" lang="en-US" sz="1200">
                <a:solidFill>
                  <a:schemeClr val="tx1"/>
                </a:solidFill>
                <a:latin typeface="Roboto"/>
              </a:rPr>
              <a:t>FT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had the highest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Count of employment_type .</a:t>
            </a:r>
          </a:p>
          <a:p>
            <a:pPr algn="l" indent="0" marL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 dirty="0" lang="en-US" sz="1400"/>
            </a:pPr>
            <a:r>
              <a:rPr dirty="0" lang="en-US" sz="1200">
                <a:solidFill>
                  <a:schemeClr val="tx1"/>
                </a:solidFill>
                <a:latin typeface="Roboto"/>
              </a:rPr>
              <a:t/>
            </a:r>
          </a:p>
          <a:p>
            <a:pPr algn="l" indent="-342900" marL="34290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"/>
              <a:defRPr dirty="0" lang="en-US" sz="1400"/>
            </a:pPr>
            <a:r>
              <a:rPr dirty="0" lang="en-US" sz="1200">
                <a:solidFill>
                  <a:schemeClr val="tx1"/>
                </a:solidFill>
                <a:latin typeface="Roboto"/>
              </a:rPr>
              <a:t>FT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had the highest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Count of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employment_type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 followed by PT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, CT,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and FL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.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﻿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﻿</a:t>
            </a:r>
          </a:p>
          <a:p>
            <a:pPr algn="l" indent="0" marL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 dirty="0" lang="en-US" sz="1400"/>
            </a:pPr>
            <a:r>
              <a:rPr dirty="0" lang="en-US" sz="1200">
                <a:solidFill>
                  <a:schemeClr val="tx1"/>
                </a:solidFill>
                <a:latin typeface="Roboto"/>
              </a:rPr>
              <a:t/>
            </a:r>
          </a:p>
          <a:p>
            <a:pPr algn="l" indent="-342900" marL="34290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"/>
              <a:defRPr dirty="0" lang="en-US" sz="1400"/>
            </a:pPr>
            <a:r>
              <a:rPr dirty="0" lang="en-US" sz="1200">
                <a:solidFill>
                  <a:schemeClr val="tx1"/>
                </a:solidFill>
                <a:latin typeface="Roboto"/>
              </a:rPr>
              <a:t>FT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 accounted for 97.91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%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 of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Count of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employment_type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.</a:t>
            </a:r>
            <a:endParaRPr dirty="0" lang="en-US" sz="1200">
              <a:solidFill>
                <a:schemeClr val="tx1"/>
              </a:solidFill>
              <a:latin typeface="Roboto"/>
            </a:endParaRPr>
          </a:p>
        </p:txBody>
      </p:sp>
    </p:spTree>
    <p:extLst>
      <p:ext uri="{2F42208D-1800-4829-8945-75AF9901576A}">
        <p14:creationId xmlns:p14="http://schemas.microsoft.com/office/powerpoint/2010/main" val="1671983859414"/>
      </p:ext>
    </p:extLst>
  </p:cSld>
  <p:clrMapOvr>
    <a:masterClrMapping/>
  </p:clrMapOvr>
</p:sld>
</file>

<file path=ppt/slides/slide1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D1D4C936-3CA9-44D6-A9D1-3EA5E73E6C39}">
                <a16:creationId xmlns:a16="http://schemas.microsoft.com/office/drawing/2010/main" id="{1D34F642-3851-4925-8039-9552F410ED2B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2078964" y="314296"/>
            <a:ext cx="5300167" cy="3024073"/>
          </a:xfrm>
          <a:prstGeom prst="rect">
            <a:avLst/>
          </a:prstGeom>
          <a:noFill/>
        </p:spPr>
      </p:pic>
      <p:sp>
        <p:nvSpPr>
          <p:cNvPr id="3" name="">
            <a:extLst>
              <a:ext uri="{058E9A73-D091-474F-9AB5-2832882E96A5}">
                <a16:creationId xmlns:a16="http://schemas.microsoft.com/office/drawing/2010/main" id="{5273306F-2415-44BB-95DA-BF660004748A}"/>
              </a:ext>
            </a:extLst>
          </p:cNvPr>
          <p:cNvSpPr txBox="1"/>
          <p:nvPr/>
        </p:nvSpPr>
        <p:spPr>
          <a:xfrm flipH="false" flipV="false" rot="0">
            <a:off x="966158" y="3545814"/>
            <a:ext cx="6254144" cy="1595532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 algn="l" indent="-34290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"/>
              <a:defRPr dirty="0" lang="en-US" sz="1400">
                <a:solidFill>
                  <a:schemeClr val="tx1"/>
                </a:solidFill>
                <a:latin typeface="Roboto"/>
              </a:defRPr>
            </a:pPr>
            <a:r>
              <a:rPr dirty="0" lang="en-US" sz="1200">
                <a:solidFill>
                  <a:schemeClr val="tx1"/>
                </a:solidFill>
                <a:latin typeface="Roboto"/>
              </a:rPr>
              <a:t>Fully remote (100)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had the highest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Count of remote_ratio work </a:t>
            </a:r>
          </a:p>
          <a:p>
            <a:pPr algn="l" indent="0" marL="-34290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 dirty="0" lang="en-US" sz="1400">
                <a:solidFill>
                  <a:schemeClr val="tx1"/>
                </a:solidFill>
                <a:latin typeface="Roboto"/>
              </a:defRPr>
            </a:pPr>
            <a:r>
              <a:rPr dirty="0" lang="en-US" sz="1200">
                <a:solidFill>
                  <a:schemeClr val="tx1"/>
                </a:solidFill>
                <a:latin typeface="Roboto"/>
              </a:rPr>
              <a:t/>
            </a:r>
          </a:p>
          <a:p>
            <a:pPr algn="l" indent="-34290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"/>
              <a:defRPr dirty="0" lang="en-US" sz="1400">
                <a:solidFill>
                  <a:schemeClr val="tx1"/>
                </a:solidFill>
                <a:latin typeface="Roboto"/>
              </a:defRPr>
            </a:pPr>
            <a:r>
              <a:rPr dirty="0" lang="en-US" sz="1200">
                <a:solidFill>
                  <a:schemeClr val="tx1"/>
                </a:solidFill>
                <a:latin typeface="Roboto"/>
              </a:rPr>
              <a:t>Fully remote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had the highest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Count of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employment_type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 followed by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, </a:t>
            </a:r>
          </a:p>
          <a:p>
            <a:pPr algn="l" indent="0" marL="-34290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 dirty="0" lang="en-US" sz="1400">
                <a:solidFill>
                  <a:schemeClr val="tx1"/>
                </a:solidFill>
                <a:latin typeface="Roboto"/>
              </a:defRPr>
            </a:pPr>
            <a:r>
              <a:rPr dirty="0" lang="en-US" sz="1200">
                <a:solidFill>
                  <a:schemeClr val="tx1"/>
                </a:solidFill>
                <a:latin typeface="Roboto"/>
              </a:rPr>
              <a:t>                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No remote work(0)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and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Partially remote(50)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.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﻿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﻿</a:t>
            </a:r>
          </a:p>
          <a:p>
            <a:pPr algn="l" indent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 dirty="0" lang="en-US" sz="1400">
                <a:solidFill>
                  <a:schemeClr val="tx1"/>
                </a:solidFill>
                <a:latin typeface="Roboto"/>
              </a:defRPr>
            </a:pPr>
            <a:r>
              <a:rPr dirty="0" lang="en-US" sz="1200">
                <a:solidFill>
                  <a:schemeClr val="tx1"/>
                </a:solidFill>
                <a:latin typeface="Roboto"/>
              </a:rPr>
              <a:t/>
            </a:r>
          </a:p>
          <a:p>
            <a:pPr algn="l" indent="-34290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"/>
              <a:defRPr dirty="0" lang="en-US" sz="1400">
                <a:solidFill>
                  <a:schemeClr val="tx1"/>
                </a:solidFill>
                <a:latin typeface="Roboto"/>
              </a:defRPr>
            </a:pPr>
            <a:r>
              <a:rPr dirty="0" lang="en-US" sz="1200">
                <a:solidFill>
                  <a:schemeClr val="tx1"/>
                </a:solidFill>
                <a:latin typeface="Roboto"/>
              </a:rPr>
              <a:t>Fully remote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accounted for 61.09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%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 of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Count of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remote_ratio work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.</a:t>
            </a:r>
            <a:endParaRPr dirty="0" lang="en-US" sz="1200">
              <a:solidFill>
                <a:schemeClr val="tx1"/>
              </a:solidFill>
              <a:latin typeface="Roboto"/>
            </a:endParaRPr>
          </a:p>
        </p:txBody>
      </p:sp>
    </p:spTree>
    <p:extLst>
      <p:ext uri="{CC19857B-EEF5-45B9-99FD-DFEBC2FCE30B}">
        <p14:creationId xmlns:p14="http://schemas.microsoft.com/office/powerpoint/2010/main" val="1671983859416"/>
      </p:ext>
    </p:extLst>
  </p:cSld>
  <p:clrMapOvr>
    <a:masterClrMapping/>
  </p:clrMapOvr>
</p:sld>
</file>

<file path=ppt/slides/slide1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AC882A9E-7C25-4E5A-8838-190457CB9C46}">
                <a16:creationId xmlns:a16="http://schemas.microsoft.com/office/drawing/2010/main" id="{F8D34311-8622-4958-B228-7A45F96D8AF2}"/>
              </a:ext>
            </a:extLst>
          </p:cNvPr>
          <p:cNvSpPr txBox="1"/>
          <p:nvPr/>
        </p:nvSpPr>
        <p:spPr>
          <a:xfrm flipH="false" flipV="false" rot="0">
            <a:off x="4718647" y="1222800"/>
            <a:ext cx="4209688" cy="1192244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 algn="l" indent="-34290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"/>
              <a:defRPr dirty="0" lang="en-US" sz="1400"/>
            </a:pPr>
            <a:r>
              <a:rPr dirty="0" lang="en-US" sz="1200">
                <a:solidFill>
                  <a:schemeClr val="tx1"/>
                </a:solidFill>
                <a:latin typeface="Roboto"/>
              </a:rPr>
              <a:t>USD had the highest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Count of salary_currency </a:t>
            </a:r>
          </a:p>
          <a:p>
            <a:pPr algn="l" indent="0" marL="-34290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 dirty="0" lang="en-US" sz="1400"/>
            </a:pPr>
            <a:r>
              <a:rPr dirty="0" lang="en-US" sz="1200">
                <a:solidFill>
                  <a:schemeClr val="tx1"/>
                </a:solidFill>
                <a:latin typeface="Roboto"/>
              </a:rPr>
              <a:t>                    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followed  by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 EUR,GBR</a:t>
            </a:r>
          </a:p>
          <a:p>
            <a:pPr algn="l" indent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 dirty="0" lang="en-US" sz="1400"/>
            </a:pPr>
            <a:r>
              <a:rPr dirty="0" lang="en-US" sz="1200">
                <a:solidFill>
                  <a:schemeClr val="tx1"/>
                </a:solidFill>
                <a:latin typeface="Roboto"/>
              </a:rPr>
              <a:t/>
            </a:r>
          </a:p>
          <a:p>
            <a:pPr algn="l" indent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 dirty="0" lang="en-US" sz="1400"/>
            </a:pPr>
            <a:r>
              <a:rPr dirty="0" lang="en-US" sz="1200">
                <a:solidFill>
                  <a:schemeClr val="tx1"/>
                </a:solidFill>
                <a:latin typeface="Roboto"/>
              </a:rPr>
              <a:t/>
            </a:r>
          </a:p>
          <a:p>
            <a:pPr algn="l" indent="-34290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"/>
              <a:defRPr dirty="0" lang="en-US" sz="1400"/>
            </a:pPr>
            <a:r>
              <a:rPr dirty="0" lang="en-US" sz="1200">
                <a:solidFill>
                  <a:schemeClr val="tx1"/>
                </a:solidFill>
                <a:latin typeface="Roboto"/>
              </a:rPr>
              <a:t>USD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accounted for 74.64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%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 of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Count of </a:t>
            </a:r>
          </a:p>
          <a:p>
            <a:pPr algn="l" indent="0" marL="-34290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 dirty="0" lang="en-US" sz="1400"/>
            </a:pPr>
            <a:r>
              <a:rPr dirty="0" lang="en-US" sz="1200">
                <a:solidFill>
                  <a:schemeClr val="tx1"/>
                </a:solidFill>
                <a:latin typeface="Roboto"/>
              </a:rPr>
              <a:t>                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salary_currency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.</a:t>
            </a:r>
            <a:endParaRPr dirty="0" lang="en-US" sz="1200">
              <a:solidFill>
                <a:schemeClr val="tx1"/>
              </a:solidFill>
              <a:latin typeface="Roboto"/>
            </a:endParaRPr>
          </a:p>
        </p:txBody>
      </p:sp>
      <p:pic>
        <p:nvPicPr>
          <p:cNvPr id="3" name="">
            <a:extLst>
              <a:ext uri="{FE1A7BDA-D94A-42A8-9CCD-84E3DE5FC19C}">
                <a16:creationId xmlns:a16="http://schemas.microsoft.com/office/drawing/2010/main" id="{03C06AFE-615B-41C4-9BF1-23F4DB101C4C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432034" y="678513"/>
            <a:ext cx="4286612" cy="3246948"/>
          </a:xfrm>
          <a:prstGeom prst="rect">
            <a:avLst/>
          </a:prstGeom>
          <a:noFill/>
        </p:spPr>
      </p:pic>
    </p:spTree>
    <p:extLst>
      <p:ext uri="{80F10740-2F19-41B6-A70C-0A050D193F26}">
        <p14:creationId xmlns:p14="http://schemas.microsoft.com/office/powerpoint/2010/main" val="1671983859419"/>
      </p:ext>
    </p:extLst>
  </p:cSld>
  <p:clrMapOvr>
    <a:masterClrMapping/>
  </p:clrMapOvr>
</p:sld>
</file>

<file path=ppt/slides/slide1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DF2F598D-F08C-42B1-AC53-D37C5067BD58}">
                <a16:creationId xmlns:a16="http://schemas.microsoft.com/office/drawing/2010/main" id="{84BC6112-21B2-4EAE-9E3A-7EB2AD730304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664235" y="475564"/>
            <a:ext cx="3683479" cy="4429591"/>
          </a:xfrm>
          <a:prstGeom prst="rect">
            <a:avLst/>
          </a:prstGeom>
          <a:noFill/>
        </p:spPr>
      </p:pic>
      <p:sp>
        <p:nvSpPr>
          <p:cNvPr id="3" name="">
            <a:extLst>
              <a:ext uri="{F029DC98-1542-4AA0-B0DF-D7B3F62E9D84}">
                <a16:creationId xmlns:a16="http://schemas.microsoft.com/office/drawing/2010/main" id="{05AA3C5D-EC31-47B3-B70F-CE3397594D16}"/>
              </a:ext>
            </a:extLst>
          </p:cNvPr>
          <p:cNvSpPr txBox="1"/>
          <p:nvPr/>
        </p:nvSpPr>
        <p:spPr>
          <a:xfrm flipH="false" flipV="false" rot="0">
            <a:off x="4528870" y="1723129"/>
            <a:ext cx="4615129" cy="1192244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 algn="l" indent="-34290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"/>
              <a:defRPr dirty="0" lang="en-US" sz="1400"/>
            </a:pPr>
            <a:r>
              <a:rPr dirty="0" lang="en-US" sz="1200">
                <a:solidFill>
                  <a:schemeClr val="tx1"/>
                </a:solidFill>
                <a:latin typeface="Roboto"/>
              </a:rPr>
              <a:t>US had the highest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Count of </a:t>
            </a:r>
            <a:r>
              <a:rPr dirty="0" err="1" lang="en-US" sz="1200">
                <a:solidFill>
                  <a:schemeClr val="tx1"/>
                </a:solidFill>
                <a:latin typeface="Roboto"/>
              </a:rPr>
              <a:t>empolyee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 residence</a:t>
            </a:r>
          </a:p>
          <a:p>
            <a:pPr algn="l" indent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 dirty="0" lang="en-US" sz="1400"/>
            </a:pPr>
            <a:r>
              <a:rPr dirty="0" lang="en-US" sz="1200">
                <a:solidFill>
                  <a:schemeClr val="tx1"/>
                </a:solidFill>
                <a:latin typeface="Roboto"/>
              </a:rPr>
              <a:t>                    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followed  by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 GB , IN.</a:t>
            </a:r>
          </a:p>
          <a:p>
            <a:pPr algn="l" indent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 dirty="0" lang="en-US" sz="1400"/>
            </a:pPr>
            <a:r>
              <a:rPr dirty="0" lang="en-US" sz="1200">
                <a:solidFill>
                  <a:schemeClr val="tx1"/>
                </a:solidFill>
                <a:latin typeface="Roboto"/>
              </a:rPr>
              <a:t/>
            </a:r>
          </a:p>
          <a:p>
            <a:pPr algn="l" indent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 dirty="0" lang="en-US" sz="1400"/>
            </a:pPr>
            <a:r>
              <a:rPr dirty="0" lang="en-US" sz="1200">
                <a:solidFill>
                  <a:schemeClr val="tx1"/>
                </a:solidFill>
                <a:latin typeface="Roboto"/>
              </a:rPr>
              <a:t/>
            </a:r>
          </a:p>
          <a:p>
            <a:pPr algn="l" indent="-34290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"/>
              <a:defRPr dirty="0" lang="en-US" sz="1400"/>
            </a:pPr>
            <a:r>
              <a:rPr dirty="0" lang="en-US" sz="1200">
                <a:solidFill>
                  <a:schemeClr val="tx1"/>
                </a:solidFill>
                <a:latin typeface="Roboto"/>
              </a:rPr>
              <a:t>US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accounted for 66.53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%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 of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Count of </a:t>
            </a:r>
          </a:p>
          <a:p>
            <a:pPr algn="l" indent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 dirty="0" lang="en-US" sz="1400"/>
            </a:pPr>
            <a:r>
              <a:rPr dirty="0" lang="en-US" sz="1200">
                <a:solidFill>
                  <a:schemeClr val="tx1"/>
                </a:solidFill>
                <a:latin typeface="Roboto"/>
              </a:rPr>
              <a:t>                 </a:t>
            </a:r>
            <a:r>
              <a:rPr dirty="0" err="1" lang="en-US" sz="1200">
                <a:solidFill>
                  <a:schemeClr val="tx1"/>
                </a:solidFill>
                <a:latin typeface="Roboto"/>
              </a:rPr>
              <a:t>empolyee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 residence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.</a:t>
            </a:r>
            <a:endParaRPr dirty="0" lang="en-US" sz="1200">
              <a:solidFill>
                <a:schemeClr val="tx1"/>
              </a:solidFill>
              <a:latin typeface="Roboto"/>
            </a:endParaRPr>
          </a:p>
        </p:txBody>
      </p:sp>
    </p:spTree>
    <p:extLst>
      <p:ext uri="{F9DF3A35-A037-4A42-A573-E3CD63273758}">
        <p14:creationId xmlns:p14="http://schemas.microsoft.com/office/powerpoint/2010/main" val="1671983859421"/>
      </p:ext>
    </p:extLst>
  </p:cSld>
  <p:clrMapOvr>
    <a:masterClrMapping/>
  </p:clrMapOvr>
</p:sld>
</file>

<file path=ppt/slides/slide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DD410B68-DFAA-4995-A270-A97A1DE0454B}">
                <a16:creationId xmlns:a16="http://schemas.microsoft.com/office/drawing/2010/main" id="{27F82802-F4F5-4D3F-9EB9-C828F6E2A9FE}"/>
              </a:ext>
            </a:extLst>
          </p:cNvPr>
          <p:cNvSpPr txBox="1"/>
          <p:nvPr/>
        </p:nvSpPr>
        <p:spPr>
          <a:xfrm flipH="false" flipV="false" rot="0">
            <a:off x="0" y="1806168"/>
            <a:ext cx="4977441" cy="704697"/>
          </a:xfrm>
          <a:prstGeom prst="homePlate">
            <a:avLst/>
          </a:prstGeom>
          <a:solidFill>
            <a:schemeClr val="accent1"/>
          </a:solidFill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dirty="0" lang="en-US" sz="3600">
                <a:solidFill>
                  <a:schemeClr val="bg1"/>
                </a:solidFill>
              </a:rPr>
              <a:t>About The</a:t>
            </a:r>
            <a:r>
              <a:rPr dirty="0" lang="en-US" sz="1800">
                <a:solidFill>
                  <a:schemeClr val="bg1"/>
                </a:solidFill>
              </a:rPr>
              <a:t> </a:t>
            </a:r>
            <a:r>
              <a:rPr dirty="0" lang="en-US" sz="4000">
                <a:solidFill>
                  <a:schemeClr val="bg1"/>
                </a:solidFill>
              </a:rPr>
              <a:t>Domai</a:t>
            </a:r>
            <a:r>
              <a:rPr dirty="0" lang="en-US" sz="3200">
                <a:solidFill>
                  <a:schemeClr val="bg1"/>
                </a:solidFill>
              </a:rPr>
              <a:t>n </a:t>
            </a:r>
            <a:endParaRPr dirty="0" lang="en-US" sz="3200">
              <a:solidFill>
                <a:schemeClr val="bg1"/>
              </a:solidFill>
            </a:endParaRPr>
          </a:p>
        </p:txBody>
      </p:sp>
    </p:spTree>
    <p:extLst>
      <p:ext uri="{A8B913EA-2213-43CB-8606-8FE2E6D3F911}">
        <p14:creationId xmlns:p14="http://schemas.microsoft.com/office/powerpoint/2010/main" val="1671983859380"/>
      </p:ext>
    </p:extLst>
  </p:cSld>
  <p:clrMapOvr>
    <a:masterClrMapping/>
  </p:clrMapOvr>
</p:sld>
</file>

<file path=ppt/slides/slide2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A5D28FA7-BE26-48CC-A082-776692D0FF4A}">
                <a16:creationId xmlns:a16="http://schemas.microsoft.com/office/drawing/2010/main" id="{15B1D06A-0B4D-4F30-8A72-EDB8A26E1CE9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345052" y="755904"/>
            <a:ext cx="4830794" cy="2800673"/>
          </a:xfrm>
          <a:prstGeom prst="rect">
            <a:avLst/>
          </a:prstGeom>
          <a:noFill/>
        </p:spPr>
      </p:pic>
      <p:sp>
        <p:nvSpPr>
          <p:cNvPr id="3" name="">
            <a:extLst>
              <a:ext uri="{7C9D179B-E19D-408D-B804-093C38CCB2F2}">
                <a16:creationId xmlns:a16="http://schemas.microsoft.com/office/drawing/2010/main" id="{839D4397-7FAC-4E8C-9CCC-CF0F3896AAE0}"/>
              </a:ext>
            </a:extLst>
          </p:cNvPr>
          <p:cNvSpPr txBox="1"/>
          <p:nvPr/>
        </p:nvSpPr>
        <p:spPr>
          <a:xfrm flipH="false" flipV="false" rot="0">
            <a:off x="5848712" y="3163738"/>
            <a:ext cx="2598705" cy="308552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>
              <a:defRPr dirty="0" lang="en-US" sz="1400"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4" name="">
            <a:extLst>
              <a:ext uri="{709C1B68-0E6B-48ED-ACB3-BD056A3EE58C}">
                <a16:creationId xmlns:a16="http://schemas.microsoft.com/office/drawing/2010/main" id="{037D23AD-AE99-4AB6-B039-4AEA43FA1E6E}"/>
              </a:ext>
            </a:extLst>
          </p:cNvPr>
          <p:cNvSpPr txBox="1"/>
          <p:nvPr/>
        </p:nvSpPr>
        <p:spPr>
          <a:xfrm flipH="false" flipV="false" rot="0">
            <a:off x="5279364" y="1112453"/>
            <a:ext cx="3864635" cy="1740741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 algn="l" indent="-34290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"/>
              <a:defRPr dirty="0" lang="en-US" sz="1400"/>
            </a:pPr>
            <a:r>
              <a:rPr dirty="0" lang="en-US" sz="1200">
                <a:solidFill>
                  <a:schemeClr val="tx1"/>
                </a:solidFill>
                <a:latin typeface="Roboto"/>
              </a:rPr>
              <a:t>Medium company (M) had the highest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Count of                      company size</a:t>
            </a:r>
          </a:p>
          <a:p>
            <a:pPr algn="l" indent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 dirty="0" lang="en-US" sz="1400"/>
            </a:pPr>
            <a:r>
              <a:rPr dirty="0" lang="en-US" sz="1200">
                <a:solidFill>
                  <a:schemeClr val="tx1"/>
                </a:solidFill>
                <a:latin typeface="Roboto"/>
              </a:rPr>
              <a:t/>
            </a:r>
          </a:p>
          <a:p>
            <a:pPr algn="l" indent="-34290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"/>
              <a:defRPr dirty="0" lang="en-US" sz="1400"/>
            </a:pPr>
            <a:r>
              <a:rPr dirty="0" lang="en-US" sz="1200">
                <a:solidFill>
                  <a:schemeClr val="tx1"/>
                </a:solidFill>
                <a:latin typeface="Roboto"/>
              </a:rPr>
              <a:t>Medium company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had the highest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Count of</a:t>
            </a:r>
          </a:p>
          <a:p>
            <a:pPr algn="l" indent="0" marL="-34290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 dirty="0" lang="en-US" sz="1400"/>
            </a:pPr>
            <a:r>
              <a:rPr dirty="0" lang="en-US" sz="1200">
                <a:solidFill>
                  <a:schemeClr val="tx1"/>
                </a:solidFill>
                <a:latin typeface="Roboto"/>
              </a:rPr>
              <a:t>                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company  size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 followed by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,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Large company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(L) </a:t>
            </a:r>
          </a:p>
          <a:p>
            <a:pPr algn="l" indent="0" marL="-34290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 dirty="0" lang="en-US" sz="1400"/>
            </a:pPr>
            <a:r>
              <a:rPr dirty="0" lang="en-US" sz="1200">
                <a:solidFill>
                  <a:schemeClr val="tx1"/>
                </a:solidFill>
                <a:latin typeface="Roboto"/>
              </a:rPr>
              <a:t>                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and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small company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(S)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.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﻿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﻿</a:t>
            </a:r>
          </a:p>
          <a:p>
            <a:pPr algn="l" indent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 dirty="0" lang="en-US" sz="1400"/>
            </a:pPr>
            <a:r>
              <a:rPr dirty="0" lang="en-US" sz="1200">
                <a:solidFill>
                  <a:schemeClr val="tx1"/>
                </a:solidFill>
                <a:latin typeface="Roboto"/>
              </a:rPr>
              <a:t/>
            </a:r>
          </a:p>
          <a:p>
            <a:pPr algn="l" indent="-34290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"/>
              <a:defRPr dirty="0" lang="en-US" sz="1400"/>
            </a:pPr>
            <a:r>
              <a:rPr dirty="0" lang="en-US" sz="1200">
                <a:solidFill>
                  <a:schemeClr val="tx1"/>
                </a:solidFill>
                <a:latin typeface="Roboto"/>
              </a:rPr>
              <a:t>Medium company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accounted for 64.77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%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 of </a:t>
            </a:r>
          </a:p>
          <a:p>
            <a:pPr algn="l" indent="0" marL="-34290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 dirty="0" lang="en-US" sz="1400"/>
            </a:pPr>
            <a:r>
              <a:rPr dirty="0" lang="en-US" sz="1200">
                <a:solidFill>
                  <a:schemeClr val="tx1"/>
                </a:solidFill>
                <a:latin typeface="Roboto"/>
              </a:rPr>
              <a:t>               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Count of </a:t>
            </a:r>
            <a:r>
              <a:rPr dirty="0" lang="en-US" sz="1200">
                <a:solidFill>
                  <a:schemeClr val="tx1"/>
                </a:solidFill>
                <a:latin typeface="Roboto"/>
              </a:rPr>
              <a:t>company size.</a:t>
            </a:r>
            <a:endParaRPr dirty="0" lang="en-US" sz="1200">
              <a:solidFill>
                <a:schemeClr val="tx1"/>
              </a:solidFill>
              <a:latin typeface="Roboto"/>
            </a:endParaRPr>
          </a:p>
        </p:txBody>
      </p:sp>
    </p:spTree>
    <p:extLst>
      <p:ext uri="{7AEF38EB-03EF-4F69-8F26-479557E99E47}">
        <p14:creationId xmlns:p14="http://schemas.microsoft.com/office/powerpoint/2010/main" val="1671983859424"/>
      </p:ext>
    </p:extLst>
  </p:cSld>
  <p:clrMapOvr>
    <a:masterClrMapping/>
  </p:clrMapOvr>
</p:sld>
</file>

<file path=ppt/slides/slide2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64DF741E-D65C-46DA-B40D-18C2ADD56333}">
                <a16:creationId xmlns:a16="http://schemas.microsoft.com/office/drawing/2010/main" id="{6B6B0D0C-5DE7-4FBD-954B-5E8F9F00DB6B}"/>
              </a:ext>
            </a:extLst>
          </p:cNvPr>
          <p:cNvSpPr txBox="1"/>
          <p:nvPr/>
        </p:nvSpPr>
        <p:spPr>
          <a:xfrm flipH="false" flipV="false" rot="0">
            <a:off x="6288662" y="1611411"/>
            <a:ext cx="2584323" cy="1192244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 indent="-342900" marL="342900">
              <a:buFont typeface="Wingdings"/>
              <a:buChar char=""/>
              <a:defRPr dirty="0" lang="en-US" sz="1400"/>
            </a:pPr>
            <a:r>
              <a:rPr dirty="0" lang="en-US" sz="1200">
                <a:latin typeface="Segoe UI"/>
              </a:rPr>
              <a:t>Count of company_location</a:t>
            </a:r>
            <a:r>
              <a:rPr dirty="0" lang="en-US" sz="1200">
                <a:latin typeface="Segoe UI"/>
              </a:rPr>
              <a:t> was highest for </a:t>
            </a:r>
            <a:r>
              <a:rPr dirty="0" lang="en-US" sz="1200">
                <a:latin typeface="Segoe UI"/>
              </a:rPr>
              <a:t>US</a:t>
            </a:r>
            <a:r>
              <a:rPr dirty="0" lang="en-US" sz="1200">
                <a:latin typeface="Segoe UI"/>
              </a:rPr>
              <a:t> at </a:t>
            </a:r>
            <a:r>
              <a:rPr dirty="0" lang="en-US" sz="1200">
                <a:latin typeface="Segoe UI"/>
              </a:rPr>
              <a:t>823</a:t>
            </a:r>
            <a:r>
              <a:rPr dirty="0" lang="en-US" sz="1200">
                <a:latin typeface="Segoe UI"/>
              </a:rPr>
              <a:t>, followed by </a:t>
            </a:r>
            <a:r>
              <a:rPr dirty="0" lang="en-US" sz="1200">
                <a:latin typeface="Segoe UI"/>
              </a:rPr>
              <a:t>GB</a:t>
            </a:r>
            <a:r>
              <a:rPr dirty="0" lang="en-US" sz="1200">
                <a:latin typeface="Segoe UI"/>
              </a:rPr>
              <a:t> and </a:t>
            </a:r>
            <a:r>
              <a:rPr dirty="0" lang="en-US" sz="1200">
                <a:latin typeface="Segoe UI"/>
              </a:rPr>
              <a:t>CA</a:t>
            </a:r>
            <a:r>
              <a:rPr dirty="0" lang="en-US" sz="1200">
                <a:latin typeface="Segoe UI"/>
              </a:rPr>
              <a:t>.</a:t>
            </a:r>
            <a:r>
              <a:rPr dirty="0" lang="en-US" sz="1200">
                <a:latin typeface="Segoe UI"/>
              </a:rPr>
              <a:t>﻿</a:t>
            </a:r>
            <a:r>
              <a:rPr dirty="0" lang="en-US" sz="1200">
                <a:latin typeface="Segoe UI"/>
              </a:rPr>
              <a:t>﻿</a:t>
            </a:r>
            <a:br>
              <a:rPr dirty="0" lang="en-US" sz="1200"/>
            </a:br>
            <a:r>
              <a:rPr dirty="0" lang="en-US" sz="1200">
                <a:latin typeface="Segoe UI"/>
              </a:rPr>
              <a:t>﻿</a:t>
            </a:r>
            <a:r>
              <a:rPr dirty="0" lang="en-US" sz="1200">
                <a:latin typeface="Segoe UI"/>
              </a:rPr>
              <a:t>﻿</a:t>
            </a:r>
          </a:p>
          <a:p>
            <a:pPr indent="-342900" marL="342900">
              <a:buFont typeface="Wingdings"/>
              <a:buChar char=""/>
              <a:defRPr dirty="0" lang="en-US" sz="1400"/>
            </a:pPr>
            <a:r>
              <a:rPr dirty="0" lang="en-US" sz="1200">
                <a:latin typeface="Segoe UI"/>
              </a:rPr>
              <a:t>﻿</a:t>
            </a:r>
            <a:r>
              <a:rPr dirty="0" lang="en-US" sz="1200">
                <a:latin typeface="Segoe UI"/>
              </a:rPr>
              <a:t>﻿</a:t>
            </a:r>
            <a:r>
              <a:rPr dirty="0" lang="en-US" sz="1200">
                <a:latin typeface="Segoe UI"/>
              </a:rPr>
              <a:t>US</a:t>
            </a:r>
            <a:r>
              <a:rPr dirty="0" lang="en-US" sz="1200">
                <a:latin typeface="Segoe UI"/>
              </a:rPr>
              <a:t> accounted for </a:t>
            </a:r>
            <a:r>
              <a:rPr dirty="0" lang="en-US" sz="1200">
                <a:latin typeface="Segoe UI"/>
              </a:rPr>
              <a:t>68.87%</a:t>
            </a:r>
            <a:r>
              <a:rPr dirty="0" lang="en-US" sz="1200">
                <a:latin typeface="Segoe UI"/>
              </a:rPr>
              <a:t> of </a:t>
            </a:r>
            <a:r>
              <a:rPr dirty="0" lang="en-US" sz="1200">
                <a:latin typeface="Segoe UI"/>
              </a:rPr>
              <a:t>Count of company_location</a:t>
            </a:r>
            <a:r>
              <a:rPr dirty="0" lang="en-US" sz="1200">
                <a:latin typeface="Segoe UI"/>
              </a:rPr>
              <a:t>.</a:t>
            </a:r>
            <a:endParaRPr dirty="0" lang="en-US" sz="1200">
              <a:latin typeface="Segoe UI"/>
            </a:endParaRPr>
          </a:p>
        </p:txBody>
      </p:sp>
      <p:pic>
        <p:nvPicPr>
          <p:cNvPr id="3" name="">
            <a:extLst>
              <a:ext uri="{F5817CA9-418E-45C8-9840-F0A8CA7D8B3F}">
                <a16:creationId xmlns:a16="http://schemas.microsoft.com/office/drawing/2010/main" id="{BD0E2516-8B8B-403A-BC62-60CD9F10087B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284673" y="417252"/>
            <a:ext cx="6003988" cy="4030780"/>
          </a:xfrm>
          <a:prstGeom prst="rect">
            <a:avLst/>
          </a:prstGeom>
          <a:noFill/>
        </p:spPr>
      </p:pic>
    </p:spTree>
    <p:extLst>
      <p:ext uri="{CD9B9346-4378-4280-BB7E-D9A4344FBBF5}">
        <p14:creationId xmlns:p14="http://schemas.microsoft.com/office/powerpoint/2010/main" val="1671983859427"/>
      </p:ext>
    </p:extLst>
  </p:cSld>
  <p:clrMapOvr>
    <a:masterClrMapping/>
  </p:clrMapOvr>
</p:sld>
</file>

<file path=ppt/slides/slide2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C7446E83-9A33-4613-BEE1-727C84467E8E}">
                <a16:creationId xmlns:a16="http://schemas.microsoft.com/office/drawing/2010/main" id="{5B5E6FA4-8A87-4E91-9F6A-0CFFE7AB7B0D}"/>
              </a:ext>
            </a:extLst>
          </p:cNvPr>
          <p:cNvSpPr txBox="1"/>
          <p:nvPr/>
        </p:nvSpPr>
        <p:spPr>
          <a:xfrm flipH="false" flipV="false" rot="0">
            <a:off x="4854511" y="1386697"/>
            <a:ext cx="4073823" cy="1649320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 indent="-342900" marL="342900">
              <a:buFont typeface="Wingdings"/>
              <a:buChar char=""/>
              <a:defRPr dirty="0" lang="en-US" sz="1400"/>
            </a:pPr>
            <a:r>
              <a:rPr dirty="0" lang="en-US" sz="1200">
                <a:latin typeface="Segoe UI"/>
              </a:rPr>
              <a:t>600000</a:t>
            </a:r>
            <a:r>
              <a:rPr dirty="0" lang="en-US" sz="1200">
                <a:latin typeface="Segoe UI"/>
              </a:rPr>
              <a:t> had the highest </a:t>
            </a:r>
            <a:r>
              <a:rPr dirty="0" lang="en-US" sz="1200">
                <a:latin typeface="Segoe UI"/>
              </a:rPr>
              <a:t>Average of salary_in_usd</a:t>
            </a:r>
            <a:r>
              <a:rPr dirty="0" lang="en-US" sz="1200">
                <a:latin typeface="Segoe UI"/>
              </a:rPr>
              <a:t> and was </a:t>
            </a:r>
            <a:r>
              <a:rPr dirty="0" lang="en-US" sz="1200">
                <a:latin typeface="Segoe UI"/>
              </a:rPr>
              <a:t>25  ,717.56%</a:t>
            </a:r>
            <a:r>
              <a:rPr dirty="0" lang="en-US" sz="1200">
                <a:latin typeface="Segoe UI"/>
              </a:rPr>
              <a:t> higher than </a:t>
            </a:r>
            <a:r>
              <a:rPr dirty="0" lang="en-US" sz="1200">
                <a:latin typeface="Segoe UI"/>
              </a:rPr>
              <a:t>2324</a:t>
            </a:r>
            <a:r>
              <a:rPr dirty="0" lang="en-US" sz="1200">
                <a:latin typeface="Segoe UI"/>
              </a:rPr>
              <a:t>, which had the lowest </a:t>
            </a:r>
            <a:r>
              <a:rPr dirty="0" lang="en-US" sz="1200">
                <a:latin typeface="Segoe UI"/>
              </a:rPr>
              <a:t>Average of salary_in_usd</a:t>
            </a:r>
            <a:r>
              <a:rPr dirty="0" lang="en-US" sz="1200">
                <a:latin typeface="Segoe UI"/>
              </a:rPr>
              <a:t> at </a:t>
            </a:r>
            <a:r>
              <a:rPr dirty="0" lang="en-US" sz="1200">
                <a:latin typeface="Segoe UI"/>
              </a:rPr>
              <a:t>2,324.00</a:t>
            </a:r>
            <a:r>
              <a:rPr dirty="0" lang="en-US" sz="1200">
                <a:latin typeface="Segoe UI"/>
              </a:rPr>
              <a:t>.</a:t>
            </a:r>
          </a:p>
          <a:p>
            <a:pPr>
              <a:defRPr dirty="0" lang="en-US" sz="1400"/>
            </a:pPr>
            <a:r>
              <a:rPr dirty="0" lang="en-US">
                <a:latin typeface="Segoe UI"/>
              </a:rPr>
              <a:t/>
            </a:r>
          </a:p>
          <a:p>
            <a:pPr indent="-342900" marL="342900">
              <a:buFont typeface="Wingdings"/>
              <a:buChar char=""/>
              <a:defRPr dirty="0" lang="en-US" sz="1400"/>
            </a:pPr>
            <a:r>
              <a:rPr dirty="0" lang="en-US" sz="1200">
                <a:latin typeface="Segoe UI"/>
              </a:rPr>
              <a:t>Average of salary_in_usd</a:t>
            </a:r>
            <a:r>
              <a:rPr dirty="0" lang="en-US" sz="1200">
                <a:latin typeface="Segoe UI"/>
              </a:rPr>
              <a:t> ranged from </a:t>
            </a:r>
            <a:r>
              <a:rPr dirty="0" lang="en-US" sz="1200">
                <a:latin typeface="Segoe UI"/>
              </a:rPr>
              <a:t>2,324.00</a:t>
            </a:r>
            <a:r>
              <a:rPr dirty="0" lang="en-US" sz="1200">
                <a:latin typeface="Segoe UI"/>
              </a:rPr>
              <a:t> to </a:t>
            </a:r>
            <a:r>
              <a:rPr dirty="0" lang="en-US" sz="1200">
                <a:latin typeface="Segoe UI"/>
              </a:rPr>
              <a:t>600,000.00</a:t>
            </a:r>
            <a:r>
              <a:rPr dirty="0" lang="en-US" sz="1200">
                <a:latin typeface="Segoe UI"/>
              </a:rPr>
              <a:t>.</a:t>
            </a:r>
          </a:p>
          <a:p>
            <a:pPr>
              <a:defRPr dirty="0" lang="en-US" sz="1400"/>
            </a:pPr>
            <a:r>
              <a:rPr dirty="0" lang="en-US">
                <a:latin typeface="Segoe UI"/>
              </a:rPr>
              <a:t/>
            </a:r>
          </a:p>
          <a:p>
            <a:pPr>
              <a:defRPr dirty="0" lang="en-US" sz="1400"/>
            </a:pPr>
            <a:r>
              <a:rPr dirty="0" lang="en-US">
                <a:latin typeface="Segoe UI"/>
              </a:rPr>
              <a:t/>
            </a:r>
            <a:endParaRPr dirty="0" lang="en-US">
              <a:latin typeface="Segoe UI"/>
            </a:endParaRPr>
          </a:p>
        </p:txBody>
      </p:sp>
      <p:pic>
        <p:nvPicPr>
          <p:cNvPr id="3" name="">
            <a:extLst>
              <a:ext uri="{9A998CE3-023B-42A2-BBEA-D845867F64B2}">
                <a16:creationId xmlns:a16="http://schemas.microsoft.com/office/drawing/2010/main" id="{9D33387A-0FE4-4A7A-84DC-A40FE562DF8F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b="-9136" l="0" r="0" t="-9136"/>
          <a:stretch>
            <a:fillRect/>
          </a:stretch>
        </p:blipFill>
        <p:spPr>
          <a:xfrm flipH="false" flipV="false" rot="0">
            <a:off x="336746" y="679761"/>
            <a:ext cx="4232300" cy="2898476"/>
          </a:xfrm>
          <a:prstGeom prst="rect">
            <a:avLst/>
          </a:prstGeom>
          <a:noFill/>
        </p:spPr>
      </p:pic>
    </p:spTree>
    <p:extLst>
      <p:ext uri="{99E37547-1239-44EF-B60A-D933C569112F}">
        <p14:creationId xmlns:p14="http://schemas.microsoft.com/office/powerpoint/2010/main" val="1671983859429"/>
      </p:ext>
    </p:extLst>
  </p:cSld>
  <p:clrMapOvr>
    <a:masterClrMapping/>
  </p:clrMapOvr>
</p:sld>
</file>

<file path=ppt/slides/slide2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409D41EF-15A0-4E44-A376-D9B167FFEC7D}">
                <a16:creationId xmlns:a16="http://schemas.microsoft.com/office/drawing/2010/main" id="{E740B470-0883-4462-8960-1802C876C48E}"/>
              </a:ext>
            </a:extLst>
          </p:cNvPr>
          <p:cNvSpPr txBox="1"/>
          <p:nvPr/>
        </p:nvSpPr>
        <p:spPr>
          <a:xfrm flipH="false" flipV="false" rot="0">
            <a:off x="593064" y="472325"/>
            <a:ext cx="2874749" cy="308552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>
              <a:defRPr dirty="0" lang="en-US" sz="1400"/>
            </a:pPr>
            <a:r>
              <a:rPr dirty="0" lang="en-US">
                <a:latin typeface="Lato"/>
              </a:rPr>
              <a:t> C</a:t>
            </a:r>
            <a:r>
              <a:rPr dirty="0" lang="en-US">
                <a:latin typeface="Lato"/>
              </a:rPr>
              <a:t>orrelation</a:t>
            </a:r>
            <a:r>
              <a:rPr dirty="0" lang="en-US">
                <a:latin typeface="Lato"/>
              </a:rPr>
              <a:t> Between Attributes:</a:t>
            </a:r>
            <a:endParaRPr dirty="0" lang="en-US">
              <a:latin typeface="Lato"/>
            </a:endParaRPr>
          </a:p>
        </p:txBody>
      </p:sp>
      <p:pic>
        <p:nvPicPr>
          <p:cNvPr id="3" name="">
            <a:extLst>
              <a:ext uri="{6404C3C5-5013-4D18-BBD6-A8A31C3086EC}">
                <a16:creationId xmlns:a16="http://schemas.microsoft.com/office/drawing/2010/main" id="{4204DB90-E4F7-4151-AA1D-A794CAF29481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593064" y="910275"/>
            <a:ext cx="4524851" cy="4048191"/>
          </a:xfrm>
          <a:prstGeom prst="rect">
            <a:avLst/>
          </a:prstGeom>
          <a:noFill/>
        </p:spPr>
      </p:pic>
    </p:spTree>
    <p:extLst>
      <p:ext uri="{56C4D69D-FE4A-43B5-AFE7-57AAB5761D25}">
        <p14:creationId xmlns:p14="http://schemas.microsoft.com/office/powerpoint/2010/main" val="1671983859432"/>
      </p:ext>
    </p:extLst>
  </p:cSld>
  <p:clrMapOvr>
    <a:masterClrMapping/>
  </p:clrMapOvr>
</p:sld>
</file>

<file path=ppt/slides/slide2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BF4ACA1F-3EEC-4F97-A08F-7B2BD7F73396}">
                <a16:creationId xmlns:a16="http://schemas.microsoft.com/office/drawing/2010/main" id="{599F4415-462E-46C0-8497-5459BFD43EFC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1200264" y="458638"/>
            <a:ext cx="6967776" cy="3783825"/>
          </a:xfrm>
          <a:prstGeom prst="rect">
            <a:avLst/>
          </a:prstGeom>
          <a:noFill/>
        </p:spPr>
      </p:pic>
    </p:spTree>
    <p:extLst>
      <p:ext uri="{DE2C42FA-E447-418D-960C-6B57C1C00473}">
        <p14:creationId xmlns:p14="http://schemas.microsoft.com/office/powerpoint/2010/main" val="1671983859434"/>
      </p:ext>
    </p:extLst>
  </p:cSld>
  <p:clrMapOvr>
    <a:masterClrMapping/>
  </p:clrMapOvr>
</p:sld>
</file>

<file path=ppt/slides/slide2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1E3D2702-51D0-4357-BAAA-00D2770A5365}">
                <a16:creationId xmlns:a16="http://schemas.microsoft.com/office/drawing/2010/main" id="{2AB576EB-8ED5-4F0E-B2CF-57554A8A11D4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301942" y="801214"/>
            <a:ext cx="5055070" cy="2949311"/>
          </a:xfrm>
          <a:prstGeom prst="rect">
            <a:avLst/>
          </a:prstGeom>
          <a:noFill/>
        </p:spPr>
      </p:pic>
      <p:sp>
        <p:nvSpPr>
          <p:cNvPr id="3" name="">
            <a:extLst>
              <a:ext uri="{5468A6C6-EEC6-4C1C-8302-CD09FD4BF449}">
                <a16:creationId xmlns:a16="http://schemas.microsoft.com/office/drawing/2010/main" id="{818A2239-C65A-481E-AC4E-CD23CAA5149F}"/>
              </a:ext>
            </a:extLst>
          </p:cNvPr>
          <p:cNvSpPr txBox="1"/>
          <p:nvPr/>
        </p:nvSpPr>
        <p:spPr>
          <a:xfrm flipH="true" flipV="false" rot="0">
            <a:off x="5443270" y="765590"/>
            <a:ext cx="3407435" cy="3447211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 indent="-342900" marL="342900">
              <a:buFont typeface="Wingdings"/>
              <a:buChar char=""/>
              <a:defRPr dirty="0" lang="en-US" sz="1400"/>
            </a:pPr>
            <a:r>
              <a:rPr dirty="0" lang="en-US" sz="1000">
                <a:latin typeface="Segoe UI"/>
              </a:rPr>
              <a:t>At </a:t>
            </a:r>
            <a:r>
              <a:rPr dirty="0" lang="en-US" sz="1000">
                <a:latin typeface="Segoe UI"/>
              </a:rPr>
              <a:t>702</a:t>
            </a:r>
            <a:r>
              <a:rPr dirty="0" lang="en-US" sz="1000">
                <a:latin typeface="Segoe UI"/>
              </a:rPr>
              <a:t>, </a:t>
            </a:r>
            <a:r>
              <a:rPr dirty="0" lang="en-US" sz="1000">
                <a:latin typeface="Segoe UI"/>
              </a:rPr>
              <a:t>SE</a:t>
            </a:r>
            <a:r>
              <a:rPr dirty="0" lang="en-US" sz="1000">
                <a:latin typeface="Segoe UI"/>
              </a:rPr>
              <a:t> had the highest </a:t>
            </a:r>
            <a:r>
              <a:rPr dirty="0" lang="en-US" sz="1000">
                <a:latin typeface="Segoe UI"/>
              </a:rPr>
              <a:t>Count of work_year</a:t>
            </a:r>
            <a:r>
              <a:rPr dirty="0" lang="en-US" sz="1000">
                <a:latin typeface="Segoe UI"/>
              </a:rPr>
              <a:t> and </a:t>
            </a:r>
            <a:r>
              <a:rPr dirty="0" lang="en-US" sz="1000">
                <a:latin typeface="Segoe UI"/>
              </a:rPr>
              <a:t> higher than </a:t>
            </a:r>
            <a:r>
              <a:rPr dirty="0" lang="en-US" sz="1000">
                <a:latin typeface="Segoe UI"/>
              </a:rPr>
              <a:t>EX</a:t>
            </a:r>
            <a:r>
              <a:rPr dirty="0" lang="en-US" sz="1000">
                <a:latin typeface="Segoe UI"/>
              </a:rPr>
              <a:t>, which had the lowest </a:t>
            </a:r>
            <a:r>
              <a:rPr dirty="0" lang="en-US" sz="1000">
                <a:latin typeface="Segoe UI"/>
              </a:rPr>
              <a:t>Count of work_year</a:t>
            </a:r>
            <a:r>
              <a:rPr dirty="0" lang="en-US" sz="1000">
                <a:latin typeface="Segoe UI"/>
              </a:rPr>
              <a:t> at </a:t>
            </a:r>
            <a:r>
              <a:rPr dirty="0" lang="en-US" sz="1000">
                <a:latin typeface="Segoe UI"/>
              </a:rPr>
              <a:t>41</a:t>
            </a:r>
            <a:r>
              <a:rPr dirty="0" lang="en-US" sz="1000">
                <a:latin typeface="Segoe UI"/>
              </a:rPr>
              <a:t>.</a:t>
            </a:r>
            <a:r>
              <a:rPr dirty="0" lang="en-US" sz="1000">
                <a:latin typeface="Segoe UI"/>
              </a:rPr>
              <a:t>﻿</a:t>
            </a:r>
            <a:r>
              <a:rPr dirty="0" lang="en-US" sz="1000">
                <a:latin typeface="Segoe UI"/>
              </a:rPr>
              <a:t>﻿</a:t>
            </a:r>
            <a:br>
              <a:rPr dirty="0" lang="en-US" sz="1000">
                <a:latin typeface="Segoe UI"/>
              </a:rPr>
            </a:br>
            <a:r>
              <a:rPr dirty="0" lang="en-US" sz="1000">
                <a:latin typeface="Segoe UI"/>
              </a:rPr>
              <a:t>﻿</a:t>
            </a:r>
            <a:r>
              <a:rPr dirty="0" lang="en-US" sz="1000">
                <a:latin typeface="Segoe UI"/>
              </a:rPr>
              <a:t>﻿</a:t>
            </a:r>
          </a:p>
          <a:p>
            <a:pPr indent="-342900" marL="342900">
              <a:buFont typeface="Wingdings"/>
              <a:buChar char=""/>
              <a:defRPr dirty="0" lang="en-US" sz="1400"/>
            </a:pPr>
            <a:r>
              <a:rPr dirty="0" lang="en-US" sz="1000">
                <a:latin typeface="Segoe UI"/>
              </a:rPr>
              <a:t>﻿</a:t>
            </a:r>
            <a:r>
              <a:rPr dirty="0" lang="en-US" sz="1000">
                <a:latin typeface="Segoe UI"/>
              </a:rPr>
              <a:t>﻿</a:t>
            </a:r>
            <a:r>
              <a:rPr dirty="0" lang="en-US" sz="1000">
                <a:latin typeface="Segoe UI"/>
              </a:rPr>
              <a:t>Count of work_year</a:t>
            </a:r>
            <a:r>
              <a:rPr dirty="0" lang="en-US" sz="1000">
                <a:latin typeface="Segoe UI"/>
              </a:rPr>
              <a:t> and total </a:t>
            </a:r>
            <a:r>
              <a:rPr dirty="0" lang="en-US" sz="1000">
                <a:latin typeface="Segoe UI"/>
              </a:rPr>
              <a:t>Count of employment_type</a:t>
            </a:r>
            <a:r>
              <a:rPr dirty="0" lang="en-US" sz="1000">
                <a:latin typeface="Segoe UI"/>
              </a:rPr>
              <a:t> are positively correlated with each other</a:t>
            </a:r>
            <a:r>
              <a:rPr dirty="0" lang="en-US" sz="1000">
                <a:latin typeface="Segoe UI"/>
              </a:rPr>
              <a:t>.</a:t>
            </a:r>
            <a:r>
              <a:rPr dirty="0" lang="en-US" sz="1000">
                <a:latin typeface="Segoe UI"/>
              </a:rPr>
              <a:t>﻿</a:t>
            </a:r>
            <a:r>
              <a:rPr dirty="0" lang="en-US" sz="1000">
                <a:latin typeface="Segoe UI"/>
              </a:rPr>
              <a:t>﻿</a:t>
            </a:r>
            <a:br>
              <a:rPr dirty="0" lang="en-US" sz="1000"/>
            </a:br>
            <a:r>
              <a:rPr dirty="0" lang="en-US" sz="1000">
                <a:latin typeface="Segoe UI"/>
              </a:rPr>
              <a:t>﻿</a:t>
            </a:r>
          </a:p>
          <a:p>
            <a:pPr indent="-342900" marL="342900">
              <a:buFont typeface="Wingdings"/>
              <a:buChar char=""/>
              <a:defRPr dirty="0" lang="en-US" sz="1400"/>
            </a:pPr>
            <a:r>
              <a:rPr dirty="0" lang="en-US" sz="1000">
                <a:latin typeface="Segoe UI"/>
              </a:rPr>
              <a:t>Count of employment_type</a:t>
            </a:r>
            <a:r>
              <a:rPr dirty="0" lang="en-US" sz="1000">
                <a:latin typeface="Segoe UI"/>
              </a:rPr>
              <a:t> and total </a:t>
            </a:r>
            <a:r>
              <a:rPr dirty="0" lang="en-US" sz="1000">
                <a:latin typeface="Segoe UI"/>
              </a:rPr>
              <a:t>Count of company_location</a:t>
            </a:r>
            <a:r>
              <a:rPr dirty="0" lang="en-US" sz="1000">
                <a:latin typeface="Segoe UI"/>
              </a:rPr>
              <a:t> are negatively correlated with each other.</a:t>
            </a:r>
          </a:p>
          <a:p>
            <a:pPr indent="-342900" marL="342900">
              <a:buFont typeface="Wingdings"/>
              <a:buChar char=""/>
              <a:defRPr dirty="0" lang="en-US" sz="1400"/>
            </a:pPr>
            <a:r>
              <a:rPr dirty="0" lang="en-US" sz="1000">
                <a:latin typeface="Segoe UI"/>
              </a:rPr>
              <a:t/>
            </a:r>
          </a:p>
          <a:p>
            <a:pPr indent="-342900" marL="342900">
              <a:buFont typeface="Wingdings"/>
              <a:buChar char=""/>
              <a:defRPr dirty="0" lang="en-US" sz="1400"/>
            </a:pPr>
            <a:r>
              <a:rPr dirty="0" lang="en-US" sz="1000">
                <a:latin typeface="Segoe UI"/>
              </a:rPr>
              <a:t>Count </a:t>
            </a:r>
            <a:r>
              <a:rPr dirty="0" lang="en-US" sz="1000">
                <a:latin typeface="Segoe UI"/>
              </a:rPr>
              <a:t>of work_year</a:t>
            </a:r>
            <a:r>
              <a:rPr dirty="0" lang="en-US" sz="1000">
                <a:latin typeface="Segoe UI"/>
              </a:rPr>
              <a:t> and total </a:t>
            </a:r>
            <a:r>
              <a:rPr dirty="0" lang="en-US" sz="1000">
                <a:latin typeface="Segoe UI"/>
              </a:rPr>
              <a:t>Count of company_location</a:t>
            </a:r>
            <a:r>
              <a:rPr dirty="0" lang="en-US" sz="1000">
                <a:latin typeface="Segoe UI"/>
              </a:rPr>
              <a:t> are positively correlated with each other.</a:t>
            </a:r>
            <a:br>
              <a:rPr dirty="0" lang="en-US" sz="1000"/>
            </a:br>
          </a:p>
          <a:p>
            <a:pPr indent="-342900" marL="342900">
              <a:buFont typeface="Wingdings"/>
              <a:buChar char=""/>
              <a:defRPr dirty="0" lang="en-US" sz="1400"/>
            </a:pPr>
            <a:r>
              <a:rPr dirty="0" lang="en-US" sz="1000">
                <a:latin typeface="Segoe UI"/>
              </a:rPr>
              <a:t>﻿</a:t>
            </a:r>
            <a:r>
              <a:rPr dirty="0" lang="en-US" sz="1000">
                <a:latin typeface="Segoe UI"/>
              </a:rPr>
              <a:t>﻿</a:t>
            </a:r>
            <a:r>
              <a:rPr dirty="0" lang="en-US" sz="1000">
                <a:latin typeface="Segoe UI"/>
              </a:rPr>
              <a:t>SE</a:t>
            </a:r>
            <a:r>
              <a:rPr dirty="0" lang="en-US" sz="1000">
                <a:latin typeface="Segoe UI"/>
              </a:rPr>
              <a:t> accounted for </a:t>
            </a:r>
            <a:r>
              <a:rPr dirty="0" lang="en-US" sz="1000">
                <a:latin typeface="Segoe UI"/>
              </a:rPr>
              <a:t>58.74%</a:t>
            </a:r>
            <a:r>
              <a:rPr dirty="0" lang="en-US" sz="1000">
                <a:latin typeface="Segoe UI"/>
              </a:rPr>
              <a:t> of </a:t>
            </a:r>
            <a:r>
              <a:rPr dirty="0" lang="en-US" sz="1000">
                <a:latin typeface="Segoe UI"/>
              </a:rPr>
              <a:t>Count of work_year</a:t>
            </a:r>
            <a:r>
              <a:rPr dirty="0" lang="en-US" sz="1000">
                <a:latin typeface="Segoe UI"/>
              </a:rPr>
              <a:t>.</a:t>
            </a:r>
            <a:r>
              <a:rPr dirty="0" lang="en-US" sz="1000">
                <a:latin typeface="Segoe UI"/>
              </a:rPr>
              <a:t>﻿</a:t>
            </a:r>
            <a:r>
              <a:rPr dirty="0" lang="en-US" sz="1000">
                <a:latin typeface="Segoe UI"/>
              </a:rPr>
              <a:t>﻿</a:t>
            </a:r>
            <a:br>
              <a:rPr dirty="0" lang="en-US" sz="1000"/>
            </a:br>
            <a:r>
              <a:rPr dirty="0" lang="en-US" sz="1000">
                <a:latin typeface="Segoe UI"/>
              </a:rPr>
              <a:t>﻿</a:t>
            </a:r>
            <a:r>
              <a:rPr dirty="0" lang="en-US" sz="1000">
                <a:latin typeface="Segoe UI"/>
              </a:rPr>
              <a:t>﻿</a:t>
            </a:r>
          </a:p>
          <a:p>
            <a:pPr indent="-342900" marL="342900">
              <a:buFont typeface="Wingdings"/>
              <a:buChar char=""/>
              <a:defRPr dirty="0" lang="en-US" sz="1400"/>
            </a:pPr>
            <a:r>
              <a:rPr dirty="0" lang="en-US" sz="1000">
                <a:latin typeface="Segoe UI"/>
              </a:rPr>
              <a:t>﻿</a:t>
            </a:r>
            <a:r>
              <a:rPr dirty="0" lang="en-US" sz="1000">
                <a:latin typeface="Segoe UI"/>
              </a:rPr>
              <a:t>﻿</a:t>
            </a:r>
            <a:r>
              <a:rPr dirty="0" lang="en-US" sz="1000">
                <a:latin typeface="Segoe UI"/>
              </a:rPr>
              <a:t>Across all </a:t>
            </a:r>
            <a:r>
              <a:rPr dirty="0" lang="en-US" sz="1000">
                <a:latin typeface="Segoe UI"/>
              </a:rPr>
              <a:t>4</a:t>
            </a:r>
            <a:r>
              <a:rPr dirty="0" lang="en-US" sz="1000">
                <a:latin typeface="Segoe UI"/>
              </a:rPr>
              <a:t> </a:t>
            </a:r>
            <a:r>
              <a:rPr dirty="0" lang="en-US" sz="1000">
                <a:latin typeface="Segoe UI"/>
              </a:rPr>
              <a:t>experience_level</a:t>
            </a:r>
            <a:r>
              <a:rPr dirty="0" lang="en-US" sz="1000">
                <a:latin typeface="Segoe UI"/>
              </a:rPr>
              <a:t>, </a:t>
            </a:r>
            <a:r>
              <a:rPr dirty="0" lang="en-US" sz="1000">
                <a:latin typeface="Segoe UI"/>
              </a:rPr>
              <a:t>Count of work_year</a:t>
            </a:r>
            <a:r>
              <a:rPr dirty="0" lang="en-US" sz="1000">
                <a:latin typeface="Segoe UI"/>
              </a:rPr>
              <a:t> ranged from </a:t>
            </a:r>
            <a:r>
              <a:rPr dirty="0" lang="en-US" sz="1000">
                <a:latin typeface="Segoe UI"/>
              </a:rPr>
              <a:t>41</a:t>
            </a:r>
            <a:r>
              <a:rPr dirty="0" lang="en-US" sz="1000">
                <a:latin typeface="Segoe UI"/>
              </a:rPr>
              <a:t> to </a:t>
            </a:r>
            <a:r>
              <a:rPr dirty="0" lang="en-US" sz="1000">
                <a:latin typeface="Segoe UI"/>
              </a:rPr>
              <a:t>702</a:t>
            </a:r>
            <a:r>
              <a:rPr dirty="0" lang="en-US" sz="1000">
                <a:latin typeface="Segoe UI"/>
              </a:rPr>
              <a:t>, </a:t>
            </a:r>
            <a:r>
              <a:rPr dirty="0" lang="en-US" sz="1000">
                <a:latin typeface="Segoe UI"/>
              </a:rPr>
              <a:t>Count of employment_type</a:t>
            </a:r>
            <a:r>
              <a:rPr dirty="0" lang="en-US" sz="1000">
                <a:latin typeface="Segoe UI"/>
              </a:rPr>
              <a:t> ranged from </a:t>
            </a:r>
            <a:r>
              <a:rPr dirty="0" lang="en-US" sz="1000">
                <a:latin typeface="Segoe UI"/>
              </a:rPr>
              <a:t>41</a:t>
            </a:r>
            <a:r>
              <a:rPr dirty="0" lang="en-US" sz="1000">
                <a:latin typeface="Segoe UI"/>
              </a:rPr>
              <a:t> to </a:t>
            </a:r>
            <a:r>
              <a:rPr dirty="0" lang="en-US" sz="1000">
                <a:latin typeface="Segoe UI"/>
              </a:rPr>
              <a:t>702</a:t>
            </a:r>
            <a:r>
              <a:rPr dirty="0" lang="en-US" sz="1000">
                <a:latin typeface="Segoe UI"/>
              </a:rPr>
              <a:t>, and </a:t>
            </a:r>
            <a:r>
              <a:rPr dirty="0" lang="en-US" sz="1000">
                <a:latin typeface="Segoe UI"/>
              </a:rPr>
              <a:t>Count of company_location</a:t>
            </a:r>
            <a:r>
              <a:rPr dirty="0" lang="en-US" sz="1000">
                <a:latin typeface="Segoe UI"/>
              </a:rPr>
              <a:t> ranged from </a:t>
            </a:r>
            <a:r>
              <a:rPr dirty="0" lang="en-US" sz="1000">
                <a:latin typeface="Segoe UI"/>
              </a:rPr>
              <a:t>41</a:t>
            </a:r>
            <a:r>
              <a:rPr dirty="0" lang="en-US" sz="1000">
                <a:latin typeface="Segoe UI"/>
              </a:rPr>
              <a:t> to </a:t>
            </a:r>
            <a:r>
              <a:rPr dirty="0" lang="en-US" sz="1000">
                <a:latin typeface="Segoe UI"/>
              </a:rPr>
              <a:t>702</a:t>
            </a:r>
            <a:r>
              <a:rPr dirty="0" lang="en-US" sz="1000">
                <a:latin typeface="Segoe UI"/>
              </a:rPr>
              <a:t>.</a:t>
            </a:r>
            <a:endParaRPr dirty="0" lang="en-US" sz="1000">
              <a:latin typeface="Segoe UI"/>
            </a:endParaRPr>
          </a:p>
        </p:txBody>
      </p:sp>
    </p:spTree>
    <p:extLst>
      <p:ext uri="{C54FB940-8D90-4392-AD07-430B4AF10D42}">
        <p14:creationId xmlns:p14="http://schemas.microsoft.com/office/powerpoint/2010/main" val="1671983859437"/>
      </p:ext>
    </p:extLst>
  </p:cSld>
  <p:clrMapOvr>
    <a:masterClrMapping/>
  </p:clrMapOvr>
</p:sld>
</file>

<file path=ppt/slides/slide2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2F33C8EC-9031-420D-B609-C6D4F8E71C57}">
                <a16:creationId xmlns:a16="http://schemas.microsoft.com/office/drawing/2010/main" id="{831DBEF5-EB14-4542-90F9-931CBE849584}"/>
              </a:ext>
            </a:extLst>
          </p:cNvPr>
          <p:cNvSpPr txBox="1"/>
          <p:nvPr/>
        </p:nvSpPr>
        <p:spPr>
          <a:xfrm flipH="false" flipV="false" rot="0">
            <a:off x="940279" y="3351952"/>
            <a:ext cx="7608503" cy="1314145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 indent="-342900" marL="342900">
              <a:buFont typeface="Wingdings"/>
              <a:buChar char=""/>
              <a:defRPr dirty="0" lang="en-US" sz="1400"/>
            </a:pPr>
            <a:r>
              <a:rPr dirty="0" lang="en-US" sz="1000">
                <a:latin typeface="Segoe UI"/>
              </a:rPr>
              <a:t>At </a:t>
            </a:r>
            <a:r>
              <a:rPr dirty="0" lang="en-US" sz="1000">
                <a:latin typeface="Segoe UI"/>
              </a:rPr>
              <a:t>774</a:t>
            </a:r>
            <a:r>
              <a:rPr dirty="0" lang="en-US" sz="1000">
                <a:latin typeface="Segoe UI"/>
              </a:rPr>
              <a:t>, </a:t>
            </a:r>
            <a:r>
              <a:rPr dirty="0" lang="en-US" sz="1000">
                <a:latin typeface="Segoe UI"/>
              </a:rPr>
              <a:t>M</a:t>
            </a:r>
            <a:r>
              <a:rPr dirty="0" lang="en-US" sz="1000">
                <a:latin typeface="Segoe UI"/>
              </a:rPr>
              <a:t> had the highest </a:t>
            </a:r>
            <a:r>
              <a:rPr dirty="0" lang="en-US" sz="1000">
                <a:latin typeface="Segoe UI"/>
              </a:rPr>
              <a:t>Count of employment_type</a:t>
            </a:r>
            <a:r>
              <a:rPr dirty="0" lang="en-US" sz="1000">
                <a:latin typeface="Segoe UI"/>
              </a:rPr>
              <a:t> and</a:t>
            </a:r>
            <a:r>
              <a:rPr dirty="0" lang="en-US" sz="1000">
                <a:latin typeface="Segoe UI"/>
              </a:rPr>
              <a:t> higher than </a:t>
            </a:r>
            <a:r>
              <a:rPr dirty="0" lang="en-US" sz="1000">
                <a:latin typeface="Segoe UI"/>
              </a:rPr>
              <a:t>S</a:t>
            </a:r>
            <a:r>
              <a:rPr dirty="0" lang="en-US" sz="1000">
                <a:latin typeface="Segoe UI"/>
              </a:rPr>
              <a:t>, which had the lowest </a:t>
            </a:r>
            <a:r>
              <a:rPr dirty="0" lang="en-US" sz="1000">
                <a:latin typeface="Segoe UI"/>
              </a:rPr>
              <a:t>Count of employment_type</a:t>
            </a:r>
            <a:r>
              <a:rPr dirty="0" lang="en-US" sz="1000">
                <a:latin typeface="Segoe UI"/>
              </a:rPr>
              <a:t> at </a:t>
            </a:r>
            <a:r>
              <a:rPr dirty="0" lang="en-US" sz="1000">
                <a:latin typeface="Segoe UI"/>
              </a:rPr>
              <a:t>111</a:t>
            </a:r>
            <a:r>
              <a:rPr dirty="0" lang="en-US" sz="1000">
                <a:latin typeface="Segoe UI"/>
              </a:rPr>
              <a:t>.</a:t>
            </a:r>
            <a:r>
              <a:rPr dirty="0" lang="en-US" sz="1000">
                <a:latin typeface="Segoe UI"/>
              </a:rPr>
              <a:t>﻿</a:t>
            </a:r>
            <a:r>
              <a:rPr dirty="0" lang="en-US" sz="1000">
                <a:latin typeface="Segoe UI"/>
              </a:rPr>
              <a:t>﻿</a:t>
            </a:r>
          </a:p>
          <a:p>
            <a:pPr indent="0" marL="0">
              <a:buFont typeface="Wingdings"/>
              <a:buNone/>
              <a:defRPr dirty="0" lang="en-US" sz="1400"/>
            </a:pPr>
            <a:r>
              <a:rPr dirty="0" lang="en-US" sz="1000">
                <a:latin typeface="Segoe UI"/>
              </a:rPr>
              <a:t/>
            </a:r>
          </a:p>
          <a:p>
            <a:pPr indent="-342900" marL="342900">
              <a:buFont typeface="Wingdings"/>
              <a:buChar char=""/>
              <a:defRPr dirty="0" lang="en-US" sz="1400"/>
            </a:pPr>
            <a:r>
              <a:rPr dirty="0" lang="en-US" sz="1000">
                <a:latin typeface="Segoe UI"/>
              </a:rPr>
              <a:t>﻿</a:t>
            </a:r>
            <a:r>
              <a:rPr dirty="0" lang="en-US" sz="1000">
                <a:latin typeface="Segoe UI"/>
              </a:rPr>
              <a:t>﻿</a:t>
            </a:r>
            <a:r>
              <a:rPr dirty="0" lang="en-US" sz="1000">
                <a:latin typeface="Segoe UI"/>
              </a:rPr>
              <a:t>M</a:t>
            </a:r>
            <a:r>
              <a:rPr dirty="0" lang="en-US" sz="1000">
                <a:latin typeface="Segoe UI"/>
              </a:rPr>
              <a:t> accounted for </a:t>
            </a:r>
            <a:r>
              <a:rPr dirty="0" lang="en-US" sz="1000">
                <a:latin typeface="Segoe UI"/>
              </a:rPr>
              <a:t>64.77%</a:t>
            </a:r>
            <a:r>
              <a:rPr dirty="0" lang="en-US" sz="1000">
                <a:latin typeface="Segoe UI"/>
              </a:rPr>
              <a:t> of </a:t>
            </a:r>
            <a:r>
              <a:rPr dirty="0" lang="en-US" sz="1000">
                <a:latin typeface="Segoe UI"/>
              </a:rPr>
              <a:t>Count of employment_type</a:t>
            </a:r>
            <a:r>
              <a:rPr dirty="0" lang="en-US" sz="1000">
                <a:latin typeface="Segoe UI"/>
              </a:rPr>
              <a:t>.</a:t>
            </a:r>
            <a:r>
              <a:rPr dirty="0" lang="en-US" sz="1000">
                <a:latin typeface="Segoe UI"/>
              </a:rPr>
              <a:t>﻿</a:t>
            </a:r>
            <a:r>
              <a:rPr dirty="0" lang="en-US" sz="1000">
                <a:latin typeface="Segoe UI"/>
              </a:rPr>
              <a:t>﻿</a:t>
            </a:r>
          </a:p>
          <a:p>
            <a:pPr indent="-342900" marL="342900">
              <a:buFont typeface="Wingdings"/>
              <a:buChar char=""/>
              <a:defRPr dirty="0" lang="en-US" sz="1400"/>
            </a:pPr>
            <a:r>
              <a:rPr dirty="0" lang="en-US" sz="1000">
                <a:latin typeface="Segoe UI"/>
              </a:rPr>
              <a:t/>
            </a:r>
          </a:p>
          <a:p>
            <a:pPr indent="-342900" marL="342900">
              <a:buFont typeface="Wingdings"/>
              <a:buChar char=""/>
              <a:defRPr dirty="0" lang="en-US" sz="1400"/>
            </a:pPr>
            <a:r>
              <a:rPr dirty="0" lang="en-US" sz="1000">
                <a:latin typeface="Segoe UI"/>
              </a:rPr>
              <a:t>﻿</a:t>
            </a:r>
            <a:r>
              <a:rPr dirty="0" lang="en-US" sz="1000">
                <a:latin typeface="Segoe UI"/>
              </a:rPr>
              <a:t>﻿</a:t>
            </a:r>
            <a:r>
              <a:rPr dirty="0" lang="en-US" sz="1000">
                <a:latin typeface="Segoe UI"/>
              </a:rPr>
              <a:t>S</a:t>
            </a:r>
            <a:r>
              <a:rPr dirty="0" lang="en-US" sz="1000">
                <a:latin typeface="Segoe UI"/>
              </a:rPr>
              <a:t> had </a:t>
            </a:r>
            <a:r>
              <a:rPr dirty="0" lang="en-US" sz="1000">
                <a:latin typeface="Segoe UI"/>
              </a:rPr>
              <a:t>111</a:t>
            </a:r>
            <a:r>
              <a:rPr dirty="0" lang="en-US" sz="1000">
                <a:latin typeface="Segoe UI"/>
              </a:rPr>
              <a:t> </a:t>
            </a:r>
            <a:r>
              <a:rPr dirty="0" lang="en-US" sz="1000">
                <a:latin typeface="Segoe UI"/>
              </a:rPr>
              <a:t>Count of employment_type</a:t>
            </a:r>
            <a:r>
              <a:rPr dirty="0" lang="en-US" sz="1000">
                <a:latin typeface="Segoe UI"/>
              </a:rPr>
              <a:t>, </a:t>
            </a:r>
            <a:r>
              <a:rPr dirty="0" lang="en-US" sz="1000">
                <a:latin typeface="Segoe UI"/>
              </a:rPr>
              <a:t>111</a:t>
            </a:r>
            <a:r>
              <a:rPr dirty="0" lang="en-US" sz="1000">
                <a:latin typeface="Segoe UI"/>
              </a:rPr>
              <a:t> </a:t>
            </a:r>
            <a:r>
              <a:rPr dirty="0" lang="en-US" sz="1000">
                <a:latin typeface="Segoe UI"/>
              </a:rPr>
              <a:t>Count of work_year</a:t>
            </a:r>
            <a:r>
              <a:rPr dirty="0" lang="en-US" sz="1000">
                <a:latin typeface="Segoe UI"/>
              </a:rPr>
              <a:t>, and </a:t>
            </a:r>
            <a:r>
              <a:rPr dirty="0" lang="en-US" sz="1000">
                <a:latin typeface="Segoe UI"/>
              </a:rPr>
              <a:t>111</a:t>
            </a:r>
            <a:r>
              <a:rPr dirty="0" lang="en-US" sz="1000">
                <a:latin typeface="Segoe UI"/>
              </a:rPr>
              <a:t> </a:t>
            </a:r>
            <a:r>
              <a:rPr dirty="0" lang="en-US" sz="1000">
                <a:latin typeface="Segoe UI"/>
              </a:rPr>
              <a:t>Count of company_location</a:t>
            </a:r>
            <a:r>
              <a:rPr dirty="0" lang="en-US" sz="1000">
                <a:latin typeface="Segoe UI"/>
              </a:rPr>
              <a:t>. </a:t>
            </a:r>
            <a:r>
              <a:rPr dirty="0" lang="en-US" sz="1000">
                <a:latin typeface="Segoe UI"/>
              </a:rPr>
              <a:t>L</a:t>
            </a:r>
            <a:r>
              <a:rPr dirty="0" lang="en-US" sz="1000">
                <a:latin typeface="Segoe UI"/>
              </a:rPr>
              <a:t> had </a:t>
            </a:r>
            <a:r>
              <a:rPr dirty="0" lang="en-US" sz="1000">
                <a:latin typeface="Segoe UI"/>
              </a:rPr>
              <a:t>310</a:t>
            </a:r>
            <a:r>
              <a:rPr dirty="0" lang="en-US" sz="1000">
                <a:latin typeface="Segoe UI"/>
              </a:rPr>
              <a:t> </a:t>
            </a:r>
            <a:r>
              <a:rPr dirty="0" lang="en-US" sz="1000">
                <a:latin typeface="Segoe UI"/>
              </a:rPr>
              <a:t>Count of employment_type</a:t>
            </a:r>
            <a:r>
              <a:rPr dirty="0" lang="en-US" sz="1000">
                <a:latin typeface="Segoe UI"/>
              </a:rPr>
              <a:t>, </a:t>
            </a:r>
            <a:r>
              <a:rPr dirty="0" lang="en-US" sz="1000">
                <a:latin typeface="Segoe UI"/>
              </a:rPr>
              <a:t>310</a:t>
            </a:r>
            <a:r>
              <a:rPr dirty="0" lang="en-US" sz="1000">
                <a:latin typeface="Segoe UI"/>
              </a:rPr>
              <a:t> </a:t>
            </a:r>
            <a:r>
              <a:rPr dirty="0" lang="en-US" sz="1000">
                <a:latin typeface="Segoe UI"/>
              </a:rPr>
              <a:t>Count of work_year</a:t>
            </a:r>
            <a:r>
              <a:rPr dirty="0" lang="en-US" sz="1000">
                <a:latin typeface="Segoe UI"/>
              </a:rPr>
              <a:t>, and </a:t>
            </a:r>
            <a:r>
              <a:rPr dirty="0" lang="en-US" sz="1000">
                <a:latin typeface="Segoe UI"/>
              </a:rPr>
              <a:t>310</a:t>
            </a:r>
            <a:r>
              <a:rPr dirty="0" lang="en-US" sz="1000">
                <a:latin typeface="Segoe UI"/>
              </a:rPr>
              <a:t> </a:t>
            </a:r>
            <a:r>
              <a:rPr dirty="0" lang="en-US" sz="1000">
                <a:latin typeface="Segoe UI"/>
              </a:rPr>
              <a:t>Count of company_location</a:t>
            </a:r>
            <a:r>
              <a:rPr dirty="0" lang="en-US" sz="1000">
                <a:latin typeface="Segoe UI"/>
              </a:rPr>
              <a:t>. </a:t>
            </a:r>
            <a:r>
              <a:rPr dirty="0" lang="en-US" sz="1000">
                <a:latin typeface="Segoe UI"/>
              </a:rPr>
              <a:t>M</a:t>
            </a:r>
            <a:r>
              <a:rPr dirty="0" lang="en-US" sz="1000">
                <a:latin typeface="Segoe UI"/>
              </a:rPr>
              <a:t> had </a:t>
            </a:r>
            <a:r>
              <a:rPr dirty="0" lang="en-US" sz="1000">
                <a:latin typeface="Segoe UI"/>
              </a:rPr>
              <a:t>774</a:t>
            </a:r>
            <a:r>
              <a:rPr dirty="0" lang="en-US" sz="1000">
                <a:latin typeface="Segoe UI"/>
              </a:rPr>
              <a:t> </a:t>
            </a:r>
            <a:r>
              <a:rPr dirty="0" lang="en-US" sz="1000">
                <a:latin typeface="Segoe UI"/>
              </a:rPr>
              <a:t>Count of employment_type</a:t>
            </a:r>
            <a:r>
              <a:rPr dirty="0" lang="en-US" sz="1000">
                <a:latin typeface="Segoe UI"/>
              </a:rPr>
              <a:t>, </a:t>
            </a:r>
            <a:r>
              <a:rPr dirty="0" lang="en-US" sz="1000">
                <a:latin typeface="Segoe UI"/>
              </a:rPr>
              <a:t>774</a:t>
            </a:r>
            <a:r>
              <a:rPr dirty="0" lang="en-US" sz="1000">
                <a:latin typeface="Segoe UI"/>
              </a:rPr>
              <a:t> </a:t>
            </a:r>
            <a:r>
              <a:rPr dirty="0" lang="en-US" sz="1000">
                <a:latin typeface="Segoe UI"/>
              </a:rPr>
              <a:t>Count of work_year</a:t>
            </a:r>
            <a:r>
              <a:rPr dirty="0" lang="en-US" sz="1000">
                <a:latin typeface="Segoe UI"/>
              </a:rPr>
              <a:t>, and </a:t>
            </a:r>
            <a:r>
              <a:rPr dirty="0" lang="en-US" sz="1000">
                <a:latin typeface="Segoe UI"/>
              </a:rPr>
              <a:t>774</a:t>
            </a:r>
            <a:r>
              <a:rPr dirty="0" lang="en-US" sz="1000">
                <a:latin typeface="Segoe UI"/>
              </a:rPr>
              <a:t> </a:t>
            </a:r>
            <a:r>
              <a:rPr dirty="0" lang="en-US" sz="1000">
                <a:latin typeface="Segoe UI"/>
              </a:rPr>
              <a:t>Count of company_location</a:t>
            </a:r>
            <a:r>
              <a:rPr dirty="0" lang="en-US" sz="1000">
                <a:latin typeface="Segoe UI"/>
              </a:rPr>
              <a:t>.</a:t>
            </a:r>
            <a:endParaRPr dirty="0" lang="en-US" sz="1000">
              <a:latin typeface="Segoe UI"/>
            </a:endParaRPr>
          </a:p>
        </p:txBody>
      </p:sp>
      <p:pic>
        <p:nvPicPr>
          <p:cNvPr id="3" name="">
            <a:extLst>
              <a:ext uri="{CFE6B2E9-29BD-4436-8BAA-02D73D318540}">
                <a16:creationId xmlns:a16="http://schemas.microsoft.com/office/drawing/2010/main" id="{93823A41-7E6F-4C94-A0AB-264D5E86FB0E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b="0" l="0" r="160" t="0"/>
          <a:stretch>
            <a:fillRect/>
          </a:stretch>
        </p:blipFill>
        <p:spPr>
          <a:xfrm flipH="false" flipV="false" rot="0">
            <a:off x="2123779" y="162410"/>
            <a:ext cx="5068957" cy="2811970"/>
          </a:xfrm>
          <a:prstGeom prst="rect">
            <a:avLst/>
          </a:prstGeom>
          <a:noFill/>
        </p:spPr>
      </p:pic>
    </p:spTree>
    <p:extLst>
      <p:ext uri="{8E04B321-8783-4287-AD44-9ABDEA2CF0FD}">
        <p14:creationId xmlns:p14="http://schemas.microsoft.com/office/powerpoint/2010/main" val="1671983859441"/>
      </p:ext>
    </p:extLst>
  </p:cSld>
  <p:clrMapOvr>
    <a:masterClrMapping/>
  </p:clrMapOvr>
</p:sld>
</file>

<file path=ppt/slides/slide2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E83CF06C-285F-458C-91EB-32A67CB6B34D}">
                <a16:creationId xmlns:a16="http://schemas.microsoft.com/office/drawing/2010/main" id="{E4D93FB7-3E42-45A9-87B2-C09D76A70CA6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201710" y="847163"/>
            <a:ext cx="5034524" cy="2799569"/>
          </a:xfrm>
          <a:prstGeom prst="rect">
            <a:avLst/>
          </a:prstGeom>
          <a:noFill/>
        </p:spPr>
      </p:pic>
      <p:sp>
        <p:nvSpPr>
          <p:cNvPr id="3" name="">
            <a:extLst>
              <a:ext uri="{9D58A1B0-E7E9-4F1E-9380-2C8AB6D109D9}">
                <a16:creationId xmlns:a16="http://schemas.microsoft.com/office/drawing/2010/main" id="{45573970-4D66-4031-AF06-8732329E6EFF}"/>
              </a:ext>
            </a:extLst>
          </p:cNvPr>
          <p:cNvSpPr txBox="1"/>
          <p:nvPr/>
        </p:nvSpPr>
        <p:spPr>
          <a:xfrm flipH="false" flipV="false" rot="0">
            <a:off x="5218985" y="1109833"/>
            <a:ext cx="3735228" cy="1557909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>
              <a:defRPr dirty="0" lang="en-US" sz="1400"/>
            </a:pPr>
            <a:r>
              <a:rPr dirty="0" lang="en-US" sz="1200">
                <a:latin typeface="Segoe UI"/>
              </a:rPr>
              <a:t>Data Scientist</a:t>
            </a:r>
            <a:r>
              <a:rPr dirty="0" lang="en-US" sz="1200">
                <a:latin typeface="Segoe UI"/>
              </a:rPr>
              <a:t> accounted for </a:t>
            </a:r>
            <a:r>
              <a:rPr dirty="0" lang="en-US" sz="1200">
                <a:latin typeface="Segoe UI"/>
              </a:rPr>
              <a:t>25.94%</a:t>
            </a:r>
            <a:r>
              <a:rPr dirty="0" lang="en-US" sz="1200">
                <a:latin typeface="Segoe UI"/>
              </a:rPr>
              <a:t> of </a:t>
            </a:r>
            <a:r>
              <a:rPr dirty="0" lang="en-US" sz="1200">
                <a:latin typeface="Segoe UI"/>
              </a:rPr>
              <a:t>Count of work_year</a:t>
            </a:r>
            <a:r>
              <a:rPr dirty="0" lang="en-US" sz="1200">
                <a:latin typeface="Segoe UI"/>
              </a:rPr>
              <a:t>.f</a:t>
            </a:r>
            <a:r>
              <a:rPr dirty="0" lang="en-US" sz="1200">
                <a:latin typeface="Segoe UI"/>
              </a:rPr>
              <a:t>﻿</a:t>
            </a:r>
            <a:r>
              <a:rPr dirty="0" lang="en-US" sz="1200">
                <a:latin typeface="Segoe UI"/>
              </a:rPr>
              <a:t>﻿</a:t>
            </a:r>
            <a:r>
              <a:rPr dirty="0" lang="en-US" sz="1200">
                <a:solidFill>
                  <a:schemeClr val="tx1"/>
                </a:solidFill>
                <a:latin typeface="Segoe UI"/>
              </a:rPr>
              <a:t>ollowed by </a:t>
            </a:r>
            <a:r>
              <a:rPr dirty="0" lang="en-US" sz="1200">
                <a:solidFill>
                  <a:schemeClr val="tx1"/>
                </a:solidFill>
                <a:latin typeface="Segoe UI"/>
              </a:rPr>
              <a:t>Data Engineer</a:t>
            </a:r>
            <a:r>
              <a:rPr dirty="0" lang="en-US" sz="1200">
                <a:solidFill>
                  <a:schemeClr val="tx1"/>
                </a:solidFill>
                <a:latin typeface="Segoe UI"/>
              </a:rPr>
              <a:t> and </a:t>
            </a:r>
            <a:r>
              <a:rPr dirty="0" lang="en-US" sz="1200">
                <a:solidFill>
                  <a:schemeClr val="tx1"/>
                </a:solidFill>
                <a:latin typeface="Segoe UI"/>
              </a:rPr>
              <a:t>Data Analyst</a:t>
            </a:r>
            <a:r>
              <a:rPr dirty="0" lang="en-US" sz="1200">
                <a:solidFill>
                  <a:schemeClr val="tx1"/>
                </a:solidFill>
                <a:latin typeface="Segoe UI"/>
              </a:rPr>
              <a:t>.</a:t>
            </a:r>
            <a:r>
              <a:rPr dirty="0" lang="en-US" sz="1200">
                <a:solidFill>
                  <a:schemeClr val="tx1"/>
                </a:solidFill>
                <a:latin typeface="Segoe UI"/>
              </a:rPr>
              <a:t>.</a:t>
            </a:r>
            <a:r>
              <a:rPr dirty="0" lang="en-US" sz="1200">
                <a:solidFill>
                  <a:schemeClr val="tx1"/>
                </a:solidFill>
                <a:latin typeface="Segoe UI"/>
              </a:rPr>
              <a:t>﻿</a:t>
            </a:r>
            <a:br>
              <a:rPr dirty="0" lang="en-US" sz="1200"/>
            </a:br>
            <a:r>
              <a:rPr dirty="0" lang="en-US" sz="1200">
                <a:latin typeface="Segoe UI"/>
              </a:rPr>
              <a:t>﻿</a:t>
            </a:r>
            <a:r>
              <a:rPr dirty="0" lang="en-US" sz="1200">
                <a:latin typeface="Segoe UI"/>
              </a:rPr>
              <a:t>﻿</a:t>
            </a:r>
            <a:br>
              <a:rPr dirty="0" lang="en-US" sz="1200"/>
            </a:br>
            <a:r>
              <a:rPr dirty="0" lang="en-US" sz="1200">
                <a:latin typeface="Segoe UI"/>
              </a:rPr>
              <a:t>﻿</a:t>
            </a:r>
            <a:r>
              <a:rPr dirty="0" lang="en-US" sz="1200">
                <a:latin typeface="Segoe UI"/>
              </a:rPr>
              <a:t>﻿</a:t>
            </a:r>
            <a:r>
              <a:rPr dirty="0" lang="en-US" sz="1200">
                <a:latin typeface="Segoe UI"/>
              </a:rPr>
              <a:t>Across all </a:t>
            </a:r>
            <a:r>
              <a:rPr dirty="0" lang="en-US" sz="1200">
                <a:latin typeface="Segoe UI"/>
              </a:rPr>
              <a:t>63</a:t>
            </a:r>
            <a:r>
              <a:rPr dirty="0" lang="en-US" sz="1200">
                <a:latin typeface="Segoe UI"/>
              </a:rPr>
              <a:t> </a:t>
            </a:r>
            <a:r>
              <a:rPr dirty="0" lang="en-US" sz="1200">
                <a:latin typeface="Segoe UI"/>
              </a:rPr>
              <a:t>job_title</a:t>
            </a:r>
            <a:r>
              <a:rPr dirty="0" lang="en-US" sz="1200">
                <a:latin typeface="Segoe UI"/>
              </a:rPr>
              <a:t>, </a:t>
            </a:r>
            <a:r>
              <a:rPr dirty="0" lang="en-US" sz="1200">
                <a:latin typeface="Segoe UI"/>
              </a:rPr>
              <a:t>Count of work_year</a:t>
            </a:r>
            <a:r>
              <a:rPr dirty="0" lang="en-US" sz="1200">
                <a:latin typeface="Segoe UI"/>
              </a:rPr>
              <a:t> ranged from </a:t>
            </a:r>
            <a:r>
              <a:rPr dirty="0" lang="en-US" sz="1200">
                <a:latin typeface="Segoe UI"/>
              </a:rPr>
              <a:t>1</a:t>
            </a:r>
            <a:r>
              <a:rPr dirty="0" lang="en-US" sz="1200">
                <a:latin typeface="Segoe UI"/>
              </a:rPr>
              <a:t> to </a:t>
            </a:r>
            <a:r>
              <a:rPr dirty="0" lang="en-US" sz="1200">
                <a:latin typeface="Segoe UI"/>
              </a:rPr>
              <a:t>310</a:t>
            </a:r>
            <a:r>
              <a:rPr dirty="0" lang="en-US" sz="1200">
                <a:latin typeface="Segoe UI"/>
              </a:rPr>
              <a:t>, </a:t>
            </a:r>
            <a:r>
              <a:rPr dirty="0" lang="en-US" sz="1200">
                <a:latin typeface="Segoe UI"/>
              </a:rPr>
              <a:t>Count of employment_type</a:t>
            </a:r>
            <a:r>
              <a:rPr dirty="0" lang="en-US" sz="1200">
                <a:latin typeface="Segoe UI"/>
              </a:rPr>
              <a:t> ranged from </a:t>
            </a:r>
            <a:r>
              <a:rPr dirty="0" lang="en-US" sz="1200">
                <a:latin typeface="Segoe UI"/>
              </a:rPr>
              <a:t>1</a:t>
            </a:r>
            <a:r>
              <a:rPr dirty="0" lang="en-US" sz="1200">
                <a:latin typeface="Segoe UI"/>
              </a:rPr>
              <a:t> to </a:t>
            </a:r>
            <a:r>
              <a:rPr dirty="0" lang="en-US" sz="1200">
                <a:latin typeface="Segoe UI"/>
              </a:rPr>
              <a:t>310</a:t>
            </a:r>
            <a:r>
              <a:rPr dirty="0" lang="en-US" sz="1200">
                <a:latin typeface="Segoe UI"/>
              </a:rPr>
              <a:t>, and </a:t>
            </a:r>
            <a:r>
              <a:rPr dirty="0" lang="en-US" sz="1200">
                <a:latin typeface="Segoe UI"/>
              </a:rPr>
              <a:t>Count of company_location</a:t>
            </a:r>
            <a:r>
              <a:rPr dirty="0" lang="en-US" sz="1200">
                <a:latin typeface="Segoe UI"/>
              </a:rPr>
              <a:t> ranged from </a:t>
            </a:r>
            <a:r>
              <a:rPr dirty="0" lang="en-US" sz="1200">
                <a:latin typeface="Segoe UI"/>
              </a:rPr>
              <a:t>1</a:t>
            </a:r>
            <a:r>
              <a:rPr dirty="0" lang="en-US" sz="1200">
                <a:latin typeface="Segoe UI"/>
              </a:rPr>
              <a:t> to </a:t>
            </a:r>
            <a:r>
              <a:rPr dirty="0" lang="en-US" sz="1200">
                <a:latin typeface="Segoe UI"/>
              </a:rPr>
              <a:t>310</a:t>
            </a:r>
            <a:r>
              <a:rPr dirty="0" lang="en-US" sz="1200">
                <a:latin typeface="Segoe UI"/>
              </a:rPr>
              <a:t>.</a:t>
            </a:r>
            <a:endParaRPr dirty="0" lang="en-US" sz="1200">
              <a:latin typeface="Segoe UI"/>
            </a:endParaRPr>
          </a:p>
        </p:txBody>
      </p:sp>
    </p:spTree>
    <p:extLst>
      <p:ext uri="{EB5567F0-62F8-45F0-AD2E-34BE0F5786AB}">
        <p14:creationId xmlns:p14="http://schemas.microsoft.com/office/powerpoint/2010/main" val="1671983859444"/>
      </p:ext>
    </p:extLst>
  </p:cSld>
  <p:clrMapOvr>
    <a:masterClrMapping/>
  </p:clrMapOvr>
</p:sld>
</file>

<file path=ppt/slides/slide2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87C0F997-25E8-4EBC-84B9-FD053E6E20E9}">
                <a16:creationId xmlns:a16="http://schemas.microsoft.com/office/drawing/2010/main" id="{1EEBF2B0-EE88-478F-9FB9-FF65EDE27937}"/>
              </a:ext>
            </a:extLst>
          </p:cNvPr>
          <p:cNvSpPr txBox="1"/>
          <p:nvPr/>
        </p:nvSpPr>
        <p:spPr>
          <a:xfrm flipH="false" flipV="false" rot="0">
            <a:off x="405450" y="3394338"/>
            <a:ext cx="8928335" cy="948461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>
              <a:defRPr dirty="0" lang="en-US" sz="1400"/>
            </a:pPr>
            <a:r>
              <a:rPr dirty="0" lang="en-US">
                <a:latin typeface="Segoe UI"/>
              </a:rPr>
              <a:t>US</a:t>
            </a:r>
            <a:r>
              <a:rPr dirty="0" lang="en-US">
                <a:latin typeface="Segoe UI"/>
              </a:rPr>
              <a:t> accounted for </a:t>
            </a:r>
            <a:r>
              <a:rPr dirty="0" lang="en-US">
                <a:latin typeface="Segoe UI"/>
              </a:rPr>
              <a:t>66.53%</a:t>
            </a:r>
            <a:r>
              <a:rPr dirty="0" lang="en-US">
                <a:latin typeface="Segoe UI"/>
              </a:rPr>
              <a:t> of </a:t>
            </a:r>
            <a:r>
              <a:rPr dirty="0" lang="en-US">
                <a:latin typeface="Segoe UI"/>
              </a:rPr>
              <a:t>Count of employment_type</a:t>
            </a:r>
            <a:r>
              <a:rPr dirty="0" lang="en-US">
                <a:latin typeface="Segoe UI"/>
              </a:rPr>
              <a:t>.</a:t>
            </a:r>
            <a:r>
              <a:rPr dirty="0" lang="en-US">
                <a:latin typeface="Segoe UI"/>
              </a:rPr>
              <a:t>﻿</a:t>
            </a:r>
            <a:r>
              <a:rPr dirty="0" lang="en-US">
                <a:latin typeface="Segoe UI"/>
              </a:rPr>
              <a:t>﻿</a:t>
            </a:r>
            <a:br>
              <a:rPr dirty="0" lang="en-US"/>
            </a:br>
            <a:r>
              <a:rPr dirty="0" lang="en-US">
                <a:latin typeface="Segoe UI"/>
              </a:rPr>
              <a:t>﻿</a:t>
            </a:r>
            <a:r>
              <a:rPr dirty="0" lang="en-US">
                <a:latin typeface="Segoe UI"/>
              </a:rPr>
              <a:t>﻿</a:t>
            </a:r>
            <a:br>
              <a:rPr dirty="0" lang="en-US"/>
            </a:br>
            <a:r>
              <a:rPr dirty="0" lang="en-US">
                <a:latin typeface="Segoe UI"/>
              </a:rPr>
              <a:t>﻿</a:t>
            </a:r>
            <a:r>
              <a:rPr dirty="0" lang="en-US">
                <a:latin typeface="Segoe UI"/>
              </a:rPr>
              <a:t>﻿</a:t>
            </a:r>
            <a:r>
              <a:rPr dirty="0" lang="en-US">
                <a:latin typeface="Segoe UI"/>
              </a:rPr>
              <a:t>Across all </a:t>
            </a:r>
            <a:r>
              <a:rPr dirty="0" lang="en-US">
                <a:latin typeface="Segoe UI"/>
              </a:rPr>
              <a:t>64</a:t>
            </a:r>
            <a:r>
              <a:rPr dirty="0" lang="en-US">
                <a:latin typeface="Segoe UI"/>
              </a:rPr>
              <a:t> </a:t>
            </a:r>
            <a:r>
              <a:rPr dirty="0" lang="en-US">
                <a:latin typeface="Segoe UI"/>
              </a:rPr>
              <a:t>employee_residence</a:t>
            </a:r>
            <a:r>
              <a:rPr dirty="0" lang="en-US">
                <a:latin typeface="Segoe UI"/>
              </a:rPr>
              <a:t>, </a:t>
            </a:r>
            <a:r>
              <a:rPr dirty="0" lang="en-US">
                <a:latin typeface="Segoe UI"/>
              </a:rPr>
              <a:t>Count of employment_type</a:t>
            </a:r>
            <a:r>
              <a:rPr dirty="0" lang="en-US">
                <a:latin typeface="Segoe UI"/>
              </a:rPr>
              <a:t> ranged from </a:t>
            </a:r>
            <a:r>
              <a:rPr dirty="0" lang="en-US">
                <a:latin typeface="Segoe UI"/>
              </a:rPr>
              <a:t>1</a:t>
            </a:r>
            <a:r>
              <a:rPr dirty="0" lang="en-US">
                <a:latin typeface="Segoe UI"/>
              </a:rPr>
              <a:t> to </a:t>
            </a:r>
            <a:r>
              <a:rPr dirty="0" lang="en-US">
                <a:latin typeface="Segoe UI"/>
              </a:rPr>
              <a:t>795</a:t>
            </a:r>
            <a:r>
              <a:rPr dirty="0" lang="en-US">
                <a:latin typeface="Segoe UI"/>
              </a:rPr>
              <a:t>, </a:t>
            </a:r>
            <a:r>
              <a:rPr dirty="0" lang="en-US">
                <a:latin typeface="Segoe UI"/>
              </a:rPr>
              <a:t>Count of work_year</a:t>
            </a:r>
            <a:r>
              <a:rPr dirty="0" lang="en-US">
                <a:latin typeface="Segoe UI"/>
              </a:rPr>
              <a:t> ranged from </a:t>
            </a:r>
            <a:r>
              <a:rPr dirty="0" lang="en-US">
                <a:latin typeface="Segoe UI"/>
              </a:rPr>
              <a:t>1</a:t>
            </a:r>
            <a:r>
              <a:rPr dirty="0" lang="en-US">
                <a:latin typeface="Segoe UI"/>
              </a:rPr>
              <a:t> to </a:t>
            </a:r>
            <a:r>
              <a:rPr dirty="0" lang="en-US">
                <a:latin typeface="Segoe UI"/>
              </a:rPr>
              <a:t>795</a:t>
            </a:r>
            <a:r>
              <a:rPr dirty="0" lang="en-US">
                <a:latin typeface="Segoe UI"/>
              </a:rPr>
              <a:t>, and </a:t>
            </a:r>
            <a:r>
              <a:rPr dirty="0" lang="en-US">
                <a:latin typeface="Segoe UI"/>
              </a:rPr>
              <a:t>Count of company_location</a:t>
            </a:r>
            <a:r>
              <a:rPr dirty="0" lang="en-US">
                <a:latin typeface="Segoe UI"/>
              </a:rPr>
              <a:t> ranged from </a:t>
            </a:r>
            <a:r>
              <a:rPr dirty="0" lang="en-US">
                <a:latin typeface="Segoe UI"/>
              </a:rPr>
              <a:t>1</a:t>
            </a:r>
            <a:r>
              <a:rPr dirty="0" lang="en-US">
                <a:latin typeface="Segoe UI"/>
              </a:rPr>
              <a:t> to </a:t>
            </a:r>
            <a:r>
              <a:rPr dirty="0" lang="en-US">
                <a:latin typeface="Segoe UI"/>
              </a:rPr>
              <a:t>795</a:t>
            </a:r>
            <a:r>
              <a:rPr dirty="0" lang="en-US">
                <a:latin typeface="Segoe UI"/>
              </a:rPr>
              <a:t>.</a:t>
            </a:r>
            <a:endParaRPr dirty="0" lang="en-US">
              <a:latin typeface="Segoe UI"/>
            </a:endParaRPr>
          </a:p>
        </p:txBody>
      </p:sp>
      <p:pic>
        <p:nvPicPr>
          <p:cNvPr id="3" name="">
            <a:extLst>
              <a:ext uri="{50592D37-1FB0-49EF-A6DB-CCEBD63D96C2}">
                <a16:creationId xmlns:a16="http://schemas.microsoft.com/office/drawing/2010/main" id="{3CCAB8ED-EF6D-4BE9-9269-6D9FAB6F236D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1250832" y="186928"/>
            <a:ext cx="6642334" cy="2931366"/>
          </a:xfrm>
          <a:prstGeom prst="rect">
            <a:avLst/>
          </a:prstGeom>
          <a:noFill/>
        </p:spPr>
      </p:pic>
    </p:spTree>
    <p:extLst>
      <p:ext uri="{C0169610-20D6-4E7D-84AF-BC684305C18A}">
        <p14:creationId xmlns:p14="http://schemas.microsoft.com/office/powerpoint/2010/main" val="1671983859447"/>
      </p:ext>
    </p:extLst>
  </p:cSld>
  <p:clrMapOvr>
    <a:masterClrMapping/>
  </p:clrMapOvr>
</p:sld>
</file>

<file path=ppt/slides/slide2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F9F34640-1687-4381-B000-D7512BB5D303}">
                <a16:creationId xmlns:a16="http://schemas.microsoft.com/office/drawing/2010/main" id="{18F0FDE7-593F-4F03-8125-C9007632FCF9}"/>
              </a:ext>
            </a:extLst>
          </p:cNvPr>
          <p:cNvSpPr txBox="1"/>
          <p:nvPr/>
        </p:nvSpPr>
        <p:spPr>
          <a:xfrm flipH="false" flipV="false" rot="0">
            <a:off x="483079" y="3457470"/>
            <a:ext cx="8522903" cy="1466507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>
              <a:defRPr dirty="0" lang="en-US" sz="1400"/>
            </a:pPr>
            <a:r>
              <a:rPr dirty="0" lang="en-US" sz="1000">
                <a:latin typeface="Segoe UI"/>
              </a:rPr>
              <a:t>At </a:t>
            </a:r>
            <a:r>
              <a:rPr dirty="0" lang="en-US" sz="1000">
                <a:latin typeface="Segoe UI"/>
              </a:rPr>
              <a:t>730</a:t>
            </a:r>
            <a:r>
              <a:rPr dirty="0" lang="en-US" sz="1000">
                <a:latin typeface="Segoe UI"/>
              </a:rPr>
              <a:t>, </a:t>
            </a:r>
            <a:r>
              <a:rPr dirty="0" lang="en-US" sz="1000">
                <a:latin typeface="Segoe UI"/>
              </a:rPr>
              <a:t>100</a:t>
            </a:r>
            <a:r>
              <a:rPr dirty="0" lang="en-US" sz="1000">
                <a:latin typeface="Segoe UI"/>
              </a:rPr>
              <a:t> had the highest </a:t>
            </a:r>
            <a:r>
              <a:rPr dirty="0" lang="en-US" sz="1000">
                <a:latin typeface="Segoe UI"/>
              </a:rPr>
              <a:t>Count of company_location</a:t>
            </a:r>
            <a:r>
              <a:rPr dirty="0" lang="en-US" sz="1000">
                <a:latin typeface="Segoe UI"/>
              </a:rPr>
              <a:t> and was </a:t>
            </a:r>
            <a:r>
              <a:rPr dirty="0" lang="en-US" sz="1000">
                <a:latin typeface="Segoe UI"/>
              </a:rPr>
              <a:t>440.74%</a:t>
            </a:r>
            <a:r>
              <a:rPr dirty="0" lang="en-US" sz="1000">
                <a:latin typeface="Segoe UI"/>
              </a:rPr>
              <a:t> higher than </a:t>
            </a:r>
            <a:r>
              <a:rPr dirty="0" lang="en-US" sz="1000">
                <a:latin typeface="Segoe UI"/>
              </a:rPr>
              <a:t>50</a:t>
            </a:r>
            <a:r>
              <a:rPr dirty="0" lang="en-US" sz="1000">
                <a:latin typeface="Segoe UI"/>
              </a:rPr>
              <a:t>, which had the lowest </a:t>
            </a:r>
            <a:r>
              <a:rPr dirty="0" lang="en-US" sz="1000">
                <a:latin typeface="Segoe UI"/>
              </a:rPr>
              <a:t>Count of company_location</a:t>
            </a:r>
            <a:r>
              <a:rPr dirty="0" lang="en-US" sz="1000">
                <a:latin typeface="Segoe UI"/>
              </a:rPr>
              <a:t> at </a:t>
            </a:r>
            <a:r>
              <a:rPr dirty="0" lang="en-US" sz="1000">
                <a:latin typeface="Segoe UI"/>
              </a:rPr>
              <a:t>135</a:t>
            </a:r>
            <a:r>
              <a:rPr dirty="0" lang="en-US" sz="1000">
                <a:latin typeface="Segoe UI"/>
              </a:rPr>
              <a:t>.</a:t>
            </a:r>
          </a:p>
          <a:p>
            <a:pPr>
              <a:defRPr dirty="0" lang="en-US" sz="1400"/>
            </a:pPr>
            <a:r>
              <a:rPr dirty="0" lang="en-US" sz="1000">
                <a:latin typeface="Segoe UI"/>
              </a:rPr>
              <a:t>﻿</a:t>
            </a:r>
            <a:r>
              <a:rPr dirty="0" lang="en-US" sz="1000">
                <a:latin typeface="Segoe UI"/>
              </a:rPr>
              <a:t>﻿</a:t>
            </a:r>
            <a:br>
              <a:rPr dirty="0" lang="en-US" sz="1000"/>
            </a:br>
            <a:r>
              <a:rPr dirty="0" lang="en-US" sz="1000">
                <a:latin typeface="Segoe UI"/>
              </a:rPr>
              <a:t>﻿</a:t>
            </a:r>
            <a:r>
              <a:rPr dirty="0" lang="en-US" sz="1000">
                <a:latin typeface="Segoe UI"/>
              </a:rPr>
              <a:t>﻿</a:t>
            </a:r>
            <a:r>
              <a:rPr dirty="0" lang="en-US" sz="1000">
                <a:latin typeface="Segoe UI"/>
              </a:rPr>
              <a:t>Count of company_location</a:t>
            </a:r>
            <a:r>
              <a:rPr dirty="0" lang="en-US" sz="1000">
                <a:latin typeface="Segoe UI"/>
              </a:rPr>
              <a:t> and total </a:t>
            </a:r>
            <a:r>
              <a:rPr dirty="0" lang="en-US" sz="1000">
                <a:latin typeface="Segoe UI"/>
              </a:rPr>
              <a:t>Count of employment_type</a:t>
            </a:r>
            <a:r>
              <a:rPr dirty="0" lang="en-US" sz="1000">
                <a:latin typeface="Segoe UI"/>
              </a:rPr>
              <a:t> are positively correlated with each other.</a:t>
            </a:r>
            <a:r>
              <a:rPr dirty="0" lang="en-US" sz="1000">
                <a:latin typeface="Segoe UI"/>
              </a:rPr>
              <a:t>﻿</a:t>
            </a:r>
            <a:r>
              <a:rPr dirty="0" lang="en-US" sz="1000">
                <a:latin typeface="Segoe UI"/>
              </a:rPr>
              <a:t>﻿</a:t>
            </a:r>
          </a:p>
          <a:p>
            <a:pPr>
              <a:defRPr dirty="0" lang="en-US" sz="1400"/>
            </a:pPr>
            <a:br>
              <a:rPr dirty="0" lang="en-US" sz="1000"/>
            </a:br>
            <a:r>
              <a:rPr dirty="0" lang="en-US" sz="1000">
                <a:latin typeface="Segoe UI"/>
              </a:rPr>
              <a:t>﻿</a:t>
            </a:r>
            <a:r>
              <a:rPr dirty="0" lang="en-US" sz="1000">
                <a:latin typeface="Segoe UI"/>
              </a:rPr>
              <a:t>﻿</a:t>
            </a:r>
            <a:r>
              <a:rPr dirty="0" lang="en-US" sz="1000">
                <a:latin typeface="Segoe UI"/>
              </a:rPr>
              <a:t>100</a:t>
            </a:r>
            <a:r>
              <a:rPr dirty="0" lang="en-US" sz="1000">
                <a:latin typeface="Segoe UI"/>
              </a:rPr>
              <a:t> accounted for </a:t>
            </a:r>
            <a:r>
              <a:rPr dirty="0" lang="en-US" sz="1000">
                <a:latin typeface="Segoe UI"/>
              </a:rPr>
              <a:t>61.09%</a:t>
            </a:r>
            <a:r>
              <a:rPr dirty="0" lang="en-US" sz="1000">
                <a:latin typeface="Segoe UI"/>
              </a:rPr>
              <a:t> of </a:t>
            </a:r>
            <a:r>
              <a:rPr dirty="0" lang="en-US" sz="1000">
                <a:latin typeface="Segoe UI"/>
              </a:rPr>
              <a:t>Count of company_location</a:t>
            </a:r>
            <a:r>
              <a:rPr dirty="0" lang="en-US" sz="1000">
                <a:latin typeface="Segoe UI"/>
              </a:rPr>
              <a:t>.</a:t>
            </a:r>
            <a:r>
              <a:rPr dirty="0" lang="en-US" sz="1000">
                <a:latin typeface="Segoe UI"/>
              </a:rPr>
              <a:t>﻿</a:t>
            </a:r>
            <a:r>
              <a:rPr dirty="0" lang="en-US" sz="1000">
                <a:latin typeface="Segoe UI"/>
              </a:rPr>
              <a:t>﻿</a:t>
            </a:r>
          </a:p>
          <a:p>
            <a:pPr>
              <a:defRPr dirty="0" lang="en-US" sz="1400"/>
            </a:pPr>
            <a:br>
              <a:rPr dirty="0" lang="en-US" sz="1000"/>
            </a:br>
            <a:r>
              <a:rPr dirty="0" lang="en-US" sz="1000">
                <a:latin typeface="Segoe UI"/>
              </a:rPr>
              <a:t>﻿</a:t>
            </a:r>
            <a:r>
              <a:rPr dirty="0" lang="en-US" sz="1000">
                <a:latin typeface="Segoe UI"/>
              </a:rPr>
              <a:t>﻿</a:t>
            </a:r>
            <a:r>
              <a:rPr dirty="0" lang="en-US" sz="1000">
                <a:latin typeface="Segoe UI"/>
              </a:rPr>
              <a:t>100</a:t>
            </a:r>
            <a:r>
              <a:rPr dirty="0" lang="en-US" sz="1000">
                <a:latin typeface="Segoe UI"/>
              </a:rPr>
              <a:t> had </a:t>
            </a:r>
            <a:r>
              <a:rPr dirty="0" lang="en-US" sz="1000">
                <a:latin typeface="Segoe UI"/>
              </a:rPr>
              <a:t>730</a:t>
            </a:r>
            <a:r>
              <a:rPr dirty="0" lang="en-US" sz="1000">
                <a:latin typeface="Segoe UI"/>
              </a:rPr>
              <a:t> </a:t>
            </a:r>
            <a:r>
              <a:rPr dirty="0" lang="en-US" sz="1000">
                <a:latin typeface="Segoe UI"/>
              </a:rPr>
              <a:t>Count of company_location</a:t>
            </a:r>
            <a:r>
              <a:rPr dirty="0" lang="en-US" sz="1000">
                <a:latin typeface="Segoe UI"/>
              </a:rPr>
              <a:t>, </a:t>
            </a:r>
            <a:r>
              <a:rPr dirty="0" lang="en-US" sz="1000">
                <a:latin typeface="Segoe UI"/>
              </a:rPr>
              <a:t>730</a:t>
            </a:r>
            <a:r>
              <a:rPr dirty="0" lang="en-US" sz="1000">
                <a:latin typeface="Segoe UI"/>
              </a:rPr>
              <a:t> </a:t>
            </a:r>
            <a:r>
              <a:rPr dirty="0" lang="en-US" sz="1000">
                <a:latin typeface="Segoe UI"/>
              </a:rPr>
              <a:t>Count of employment_type</a:t>
            </a:r>
            <a:r>
              <a:rPr dirty="0" lang="en-US" sz="1000">
                <a:latin typeface="Segoe UI"/>
              </a:rPr>
              <a:t>, and </a:t>
            </a:r>
            <a:r>
              <a:rPr dirty="0" lang="en-US" sz="1000">
                <a:latin typeface="Segoe UI"/>
              </a:rPr>
              <a:t>730</a:t>
            </a:r>
            <a:r>
              <a:rPr dirty="0" lang="en-US" sz="1000">
                <a:latin typeface="Segoe UI"/>
              </a:rPr>
              <a:t> </a:t>
            </a:r>
            <a:r>
              <a:rPr dirty="0" lang="en-US" sz="1000">
                <a:latin typeface="Segoe UI"/>
              </a:rPr>
              <a:t>Count of work_year</a:t>
            </a:r>
            <a:r>
              <a:rPr dirty="0" lang="en-US" sz="1000">
                <a:latin typeface="Segoe UI"/>
              </a:rPr>
              <a:t>. </a:t>
            </a:r>
            <a:r>
              <a:rPr dirty="0" lang="en-US" sz="1000">
                <a:latin typeface="Segoe UI"/>
              </a:rPr>
              <a:t>50</a:t>
            </a:r>
            <a:r>
              <a:rPr dirty="0" lang="en-US" sz="1000">
                <a:latin typeface="Segoe UI"/>
              </a:rPr>
              <a:t> had </a:t>
            </a:r>
            <a:r>
              <a:rPr dirty="0" lang="en-US" sz="1000">
                <a:latin typeface="Segoe UI"/>
              </a:rPr>
              <a:t>135</a:t>
            </a:r>
            <a:r>
              <a:rPr dirty="0" lang="en-US" sz="1000">
                <a:latin typeface="Segoe UI"/>
              </a:rPr>
              <a:t> </a:t>
            </a:r>
            <a:r>
              <a:rPr dirty="0" lang="en-US" sz="1000">
                <a:latin typeface="Segoe UI"/>
              </a:rPr>
              <a:t>Count of company_location</a:t>
            </a:r>
            <a:r>
              <a:rPr dirty="0" lang="en-US" sz="1000">
                <a:latin typeface="Segoe UI"/>
              </a:rPr>
              <a:t>, </a:t>
            </a:r>
            <a:r>
              <a:rPr dirty="0" lang="en-US" sz="1000">
                <a:latin typeface="Segoe UI"/>
              </a:rPr>
              <a:t>135</a:t>
            </a:r>
            <a:r>
              <a:rPr dirty="0" lang="en-US" sz="1000">
                <a:latin typeface="Segoe UI"/>
              </a:rPr>
              <a:t> </a:t>
            </a:r>
            <a:r>
              <a:rPr dirty="0" lang="en-US" sz="1000">
                <a:latin typeface="Segoe UI"/>
              </a:rPr>
              <a:t>Count of employment_type</a:t>
            </a:r>
            <a:r>
              <a:rPr dirty="0" lang="en-US" sz="1000">
                <a:latin typeface="Segoe UI"/>
              </a:rPr>
              <a:t>, and </a:t>
            </a:r>
            <a:r>
              <a:rPr dirty="0" lang="en-US" sz="1000">
                <a:latin typeface="Segoe UI"/>
              </a:rPr>
              <a:t>135</a:t>
            </a:r>
            <a:r>
              <a:rPr dirty="0" lang="en-US" sz="1000">
                <a:latin typeface="Segoe UI"/>
              </a:rPr>
              <a:t> </a:t>
            </a:r>
            <a:r>
              <a:rPr dirty="0" lang="en-US" sz="1000">
                <a:latin typeface="Segoe UI"/>
              </a:rPr>
              <a:t>Count of work_year</a:t>
            </a:r>
            <a:r>
              <a:rPr dirty="0" lang="en-US" sz="1000">
                <a:latin typeface="Segoe UI"/>
              </a:rPr>
              <a:t>. </a:t>
            </a:r>
            <a:r>
              <a:rPr dirty="0" lang="en-US" sz="1000">
                <a:latin typeface="Segoe UI"/>
              </a:rPr>
              <a:t>0</a:t>
            </a:r>
            <a:r>
              <a:rPr dirty="0" lang="en-US" sz="1000">
                <a:latin typeface="Segoe UI"/>
              </a:rPr>
              <a:t> had </a:t>
            </a:r>
            <a:r>
              <a:rPr dirty="0" lang="en-US" sz="1000">
                <a:latin typeface="Segoe UI"/>
              </a:rPr>
              <a:t>330</a:t>
            </a:r>
            <a:r>
              <a:rPr dirty="0" lang="en-US" sz="1000">
                <a:latin typeface="Segoe UI"/>
              </a:rPr>
              <a:t> </a:t>
            </a:r>
            <a:r>
              <a:rPr dirty="0" lang="en-US" sz="1000">
                <a:latin typeface="Segoe UI"/>
              </a:rPr>
              <a:t>Count of company_location</a:t>
            </a:r>
            <a:r>
              <a:rPr dirty="0" lang="en-US" sz="1000">
                <a:latin typeface="Segoe UI"/>
              </a:rPr>
              <a:t>, </a:t>
            </a:r>
            <a:r>
              <a:rPr dirty="0" lang="en-US" sz="1000">
                <a:latin typeface="Segoe UI"/>
              </a:rPr>
              <a:t>330</a:t>
            </a:r>
            <a:r>
              <a:rPr dirty="0" lang="en-US" sz="1000">
                <a:latin typeface="Segoe UI"/>
              </a:rPr>
              <a:t> </a:t>
            </a:r>
            <a:r>
              <a:rPr dirty="0" lang="en-US" sz="1000">
                <a:latin typeface="Segoe UI"/>
              </a:rPr>
              <a:t>Count of employment_type</a:t>
            </a:r>
            <a:r>
              <a:rPr dirty="0" lang="en-US" sz="1000">
                <a:latin typeface="Segoe UI"/>
              </a:rPr>
              <a:t>, and </a:t>
            </a:r>
            <a:r>
              <a:rPr dirty="0" lang="en-US" sz="1000">
                <a:latin typeface="Segoe UI"/>
              </a:rPr>
              <a:t>330</a:t>
            </a:r>
            <a:r>
              <a:rPr dirty="0" lang="en-US" sz="1000">
                <a:latin typeface="Segoe UI"/>
              </a:rPr>
              <a:t> </a:t>
            </a:r>
            <a:r>
              <a:rPr dirty="0" lang="en-US" sz="1000">
                <a:latin typeface="Segoe UI"/>
              </a:rPr>
              <a:t>Count of work_year</a:t>
            </a:r>
            <a:r>
              <a:rPr dirty="0" lang="en-US" sz="1000">
                <a:latin typeface="Segoe UI"/>
              </a:rPr>
              <a:t>.</a:t>
            </a:r>
            <a:endParaRPr dirty="0" lang="en-US" sz="1000">
              <a:latin typeface="Segoe UI"/>
            </a:endParaRPr>
          </a:p>
        </p:txBody>
      </p:sp>
      <p:pic>
        <p:nvPicPr>
          <p:cNvPr id="3" name="">
            <a:extLst>
              <a:ext uri="{3B430BF6-9273-46DF-A3BE-87A8BA955531}">
                <a16:creationId xmlns:a16="http://schemas.microsoft.com/office/drawing/2010/main" id="{39C86857-6B06-479A-BC2F-DC188A67920C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2308326" y="258041"/>
            <a:ext cx="4075214" cy="3083566"/>
          </a:xfrm>
          <a:prstGeom prst="rect">
            <a:avLst/>
          </a:prstGeom>
          <a:noFill/>
        </p:spPr>
      </p:pic>
    </p:spTree>
    <p:extLst>
      <p:ext uri="{7409DD35-B30B-4F69-92E4-2050B183FB79}">
        <p14:creationId xmlns:p14="http://schemas.microsoft.com/office/powerpoint/2010/main" val="1671983859450"/>
      </p:ext>
    </p:extLst>
  </p:cSld>
  <p:clrMapOvr>
    <a:masterClrMapping/>
  </p:clrMapOvr>
</p:sld>
</file>

<file path=ppt/slides/slide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961DC871-4CA0-4944-8751-FEF5C4859111}">
                <a16:creationId xmlns:a16="http://schemas.microsoft.com/office/drawing/2010/main" id="{B89B620E-4DBD-4190-A792-5560DB4D9C5E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838200" y="679761"/>
            <a:ext cx="7472267" cy="3364306"/>
          </a:xfrm>
        </p:spPr>
        <p:txBody>
          <a:bodyPr rtlCol="0" vert="horz">
            <a:normAutofit fontScale="92500" lnSpcReduction="10000"/>
          </a:bodyPr>
          <a:lstStyle/>
          <a:p>
            <a:pPr indent="-342900" marL="342900">
              <a:buFont typeface="Wingdings"/>
              <a:buChar char=""/>
            </a:pPr>
            <a:r>
              <a:rPr dirty="0" lang="en-US">
                <a:latin typeface="Lato"/>
              </a:rPr>
              <a:t>The business domain of ML/AL is a highly competitive and rapidly evolving field. With the emergence of new technologies, businesses are increasingly looking for professionals with these skills to help them stay ahead in their respective markets.</a:t>
            </a:r>
          </a:p>
          <a:p>
            <a:pPr indent="-342900" marL="342900">
              <a:buFont typeface="Wingdings"/>
              <a:buChar char=""/>
            </a:pPr>
            <a:r>
              <a:rPr dirty="0" lang="en-US">
                <a:latin typeface="Lato"/>
              </a:rPr>
              <a:t>Many large organizations have dedicated teams of ML/AL experts who work together on projects ranging from predictive analytics to natural language processing applications</a:t>
            </a:r>
          </a:p>
          <a:p>
            <a:pPr indent="-342900" marL="342900">
              <a:buFont typeface="Wingdings"/>
              <a:buChar char=""/>
            </a:pPr>
            <a:r>
              <a:rPr dirty="0" lang="en-US">
                <a:latin typeface="Lato"/>
              </a:rPr>
              <a:t>Salaries in this domain are highly competitive, with top-tier positions commanding six-figure salaries.</a:t>
            </a:r>
          </a:p>
          <a:p>
            <a:pPr indent="-342900" marL="342900">
              <a:buFont typeface="Wingdings"/>
              <a:buChar char=""/>
            </a:pPr>
            <a:r>
              <a:rPr dirty="0" lang="en-US">
                <a:latin typeface="Lato"/>
              </a:rPr>
              <a:t>With the right skillset, there is no limit as to what an individual could earn in this industry</a:t>
            </a:r>
          </a:p>
          <a:p>
            <a:pPr indent="-342900" marL="342900">
              <a:buFont typeface="Wingdings"/>
              <a:buChar char=""/>
            </a:pPr>
            <a:r>
              <a:rPr dirty="0" lang="en-US">
                <a:latin typeface="Lato"/>
              </a:rPr>
              <a:t/>
            </a:r>
            <a:endParaRPr dirty="0" lang="en-US">
              <a:latin typeface="Lato"/>
            </a:endParaRPr>
          </a:p>
        </p:txBody>
      </p:sp>
    </p:spTree>
    <p:extLst>
      <p:ext uri="{58EEC670-1146-4678-B72D-BCB2AB9AE784}">
        <p14:creationId xmlns:p14="http://schemas.microsoft.com/office/powerpoint/2010/main" val="1671983859383"/>
      </p:ext>
    </p:extLst>
  </p:cSld>
  <p:clrMapOvr>
    <a:masterClrMapping/>
  </p:clrMapOvr>
</p:sld>
</file>

<file path=ppt/slides/slide3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C225C6DE-574E-43FA-8E58-31D2D6E8D038}">
                <a16:creationId xmlns:a16="http://schemas.microsoft.com/office/drawing/2010/main" id="{9A1F06E5-5959-4111-852C-D3AF91A7071E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371046" y="81734"/>
            <a:ext cx="8401897" cy="4773215"/>
          </a:xfrm>
          <a:prstGeom prst="rect">
            <a:avLst/>
          </a:prstGeom>
          <a:noFill/>
        </p:spPr>
      </p:pic>
    </p:spTree>
    <p:extLst>
      <p:ext uri="{E601C2FB-786F-457F-8131-CE870CB8D66C}">
        <p14:creationId xmlns:p14="http://schemas.microsoft.com/office/powerpoint/2010/main" val="1671983859452"/>
      </p:ext>
    </p:extLst>
  </p:cSld>
  <p:clrMapOvr>
    <a:masterClrMapping/>
  </p:clrMapOvr>
</p:sld>
</file>

<file path=ppt/slides/slide3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D507DD02-EA8B-452D-B6CB-CA02C9E29251}">
                <a16:creationId xmlns:a16="http://schemas.microsoft.com/office/drawing/2010/main" id="{7EED78F3-4083-43F1-AE93-348A00980B1B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825569" y="510435"/>
            <a:ext cx="7492850" cy="4120477"/>
          </a:xfrm>
          <a:prstGeom prst="rect">
            <a:avLst/>
          </a:prstGeom>
          <a:noFill/>
        </p:spPr>
      </p:pic>
    </p:spTree>
    <p:extLst>
      <p:ext uri="{6CF3E61B-F338-4B32-8562-65350EDBD969}">
        <p14:creationId xmlns:p14="http://schemas.microsoft.com/office/powerpoint/2010/main" val="1671983859454"/>
      </p:ext>
    </p:extLst>
  </p:cSld>
  <p:clrMapOvr>
    <a:masterClrMapping/>
  </p:clrMapOvr>
</p:sld>
</file>

<file path=ppt/slides/slide3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E5D2E636-E6A2-408F-9B47-6EE491326252}">
                <a16:creationId xmlns:a16="http://schemas.microsoft.com/office/drawing/2010/main" id="{4A3A6087-7F00-4138-B044-7D60F4441C0C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975379" y="1111358"/>
            <a:ext cx="6730908" cy="1388583"/>
          </a:xfrm>
          <a:prstGeom prst="rect">
            <a:avLst/>
          </a:prstGeom>
          <a:noFill/>
        </p:spPr>
      </p:pic>
      <p:sp>
        <p:nvSpPr>
          <p:cNvPr id="3" name="">
            <a:extLst>
              <a:ext uri="{5ABB1943-EF86-4C0E-B1C9-E4A24AB9D71A}">
                <a16:creationId xmlns:a16="http://schemas.microsoft.com/office/drawing/2010/main" id="{EA8F87AA-7ED9-4B81-B5BB-E9FF8DCA07CD}"/>
              </a:ext>
            </a:extLst>
          </p:cNvPr>
          <p:cNvSpPr txBox="1"/>
          <p:nvPr/>
        </p:nvSpPr>
        <p:spPr>
          <a:xfrm flipH="false" flipV="false" rot="0">
            <a:off x="955376" y="480926"/>
            <a:ext cx="1905000" cy="339032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>
              <a:defRPr dirty="0" lang="en-US" sz="1400"/>
            </a:pPr>
            <a:r>
              <a:rPr dirty="0" lang="en-US" sz="1600">
                <a:solidFill>
                  <a:schemeClr val="bg2"/>
                </a:solidFill>
              </a:rPr>
              <a:t>Show Outlier :</a:t>
            </a:r>
            <a:endParaRPr dirty="0" lang="en-US" sz="1600">
              <a:solidFill>
                <a:schemeClr val="bg2"/>
              </a:solidFill>
            </a:endParaRPr>
          </a:p>
        </p:txBody>
      </p:sp>
      <p:sp>
        <p:nvSpPr>
          <p:cNvPr id="4" name="">
            <a:extLst>
              <a:ext uri="{6CAE6296-E5EE-4BF9-90F7-4C7CDF6EB639}">
                <a16:creationId xmlns:a16="http://schemas.microsoft.com/office/drawing/2010/main" id="{BACDC5B7-3232-4598-B7BE-0E9C73ECF62B}"/>
              </a:ext>
            </a:extLst>
          </p:cNvPr>
          <p:cNvSpPr txBox="1"/>
          <p:nvPr/>
        </p:nvSpPr>
        <p:spPr>
          <a:xfrm flipH="false" flipV="false" rot="0">
            <a:off x="2214829" y="3353514"/>
            <a:ext cx="1905000" cy="308552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>
              <a:defRPr dirty="0" lang="en-US" sz="1400"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5" name="">
            <a:extLst>
              <a:ext uri="{63AD32D1-1BFE-408A-BB41-BDA223D89515}">
                <a16:creationId xmlns:a16="http://schemas.microsoft.com/office/drawing/2010/main" id="{4B53477B-50F8-4F58-A9C6-E31857FEDE03}"/>
              </a:ext>
            </a:extLst>
          </p:cNvPr>
          <p:cNvSpPr txBox="1"/>
          <p:nvPr/>
        </p:nvSpPr>
        <p:spPr>
          <a:xfrm flipH="false" flipV="false" rot="0">
            <a:off x="1402508" y="3662067"/>
            <a:ext cx="1785670" cy="308552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>
              <a:defRPr dirty="0" lang="en-US" sz="1400"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6" name="">
            <a:extLst>
              <a:ext uri="{9EC3B124-C351-403B-AB03-51C8B2415CF5}">
                <a16:creationId xmlns:a16="http://schemas.microsoft.com/office/drawing/2010/main" id="{4A6EEB9D-2FD0-48A0-A74E-395E98C4B012}"/>
              </a:ext>
            </a:extLst>
          </p:cNvPr>
          <p:cNvSpPr txBox="1"/>
          <p:nvPr/>
        </p:nvSpPr>
        <p:spPr>
          <a:xfrm flipH="false" flipV="false" rot="0">
            <a:off x="461505" y="2929366"/>
            <a:ext cx="8220979" cy="1588369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 indent="-342900" marL="342900">
              <a:buFont typeface="Wingdings"/>
              <a:buChar char=""/>
              <a:defRPr dirty="0" lang="en-US" sz="1400"/>
            </a:pPr>
            <a:r>
              <a:rPr dirty="0" lang="en-US" sz="1400"/>
              <a:t>The analysis of the salary-in-usd column revealed 14 outliers in the dataset.</a:t>
            </a:r>
          </a:p>
          <a:p>
            <a:pPr indent="0" marL="0">
              <a:buFont typeface="Wingdings"/>
              <a:buNone/>
              <a:defRPr dirty="0" lang="en-US" sz="1400"/>
            </a:pPr>
            <a:r>
              <a:rPr dirty="0" lang="en-US"/>
              <a:t/>
            </a:r>
          </a:p>
          <a:p>
            <a:pPr indent="-342900" marL="342900">
              <a:buFont typeface="Wingdings"/>
              <a:buChar char=""/>
              <a:defRPr dirty="0" lang="en-US" sz="1400"/>
            </a:pPr>
            <a:r>
              <a:rPr dirty="0" lang="en-US" sz="1400"/>
              <a:t>These outliers represent a small fraction of the total data set, but </a:t>
            </a:r>
            <a:r>
              <a:rPr dirty="0" lang="en-US" sz="1400"/>
              <a:t>they</a:t>
            </a:r>
            <a:r>
              <a:rPr dirty="0" lang="en-US" sz="1600"/>
              <a:t> </a:t>
            </a:r>
            <a:r>
              <a:rPr dirty="0" lang="en-US" sz="1400"/>
              <a:t>are important to take into consideration when making decisions based on this information.</a:t>
            </a:r>
          </a:p>
          <a:p>
            <a:pPr indent="0" marL="0">
              <a:buFont typeface="Wingdings"/>
              <a:buNone/>
              <a:defRPr dirty="0" lang="en-US" sz="1400"/>
            </a:pPr>
            <a:r>
              <a:rPr dirty="0" lang="en-US"/>
              <a:t/>
            </a:r>
          </a:p>
          <a:p>
            <a:pPr indent="-342900" marL="342900">
              <a:buFont typeface="Wingdings"/>
              <a:buChar char=""/>
              <a:defRPr dirty="0" lang="en-US" sz="1400"/>
            </a:pPr>
            <a:r>
              <a:rPr dirty="0" lang="en-US" sz="1400"/>
              <a:t>It is essential to investigate these outlier values further to ensure that their inclusion does not skew results or lead to incorrect conclusions.</a:t>
            </a:r>
            <a:endParaRPr dirty="0" lang="en-US" sz="1400"/>
          </a:p>
        </p:txBody>
      </p:sp>
    </p:spTree>
    <p:extLst>
      <p:ext uri="{9B41BAD6-63A3-447C-8A97-FE7F5BD5C5C0}">
        <p14:creationId xmlns:p14="http://schemas.microsoft.com/office/powerpoint/2010/main" val="1671983859457"/>
      </p:ext>
    </p:extLst>
  </p:cSld>
  <p:clrMapOvr>
    <a:masterClrMapping/>
  </p:clrMapOvr>
</p:sld>
</file>

<file path=ppt/slides/slide3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181B4F8B-ADA2-4E3F-BD4A-FBC8E62C8C82}">
                <a16:creationId xmlns:a16="http://schemas.microsoft.com/office/drawing/2010/main" id="{3BF21467-DECF-49E8-86D2-6FB33506E0DF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1468888" y="598636"/>
            <a:ext cx="5898070" cy="2622499"/>
          </a:xfrm>
          <a:prstGeom prst="rect">
            <a:avLst/>
          </a:prstGeom>
          <a:noFill/>
        </p:spPr>
      </p:pic>
      <p:pic>
        <p:nvPicPr>
          <p:cNvPr id="3" name="">
            <a:extLst>
              <a:ext uri="{DA269DCA-2F04-46CB-B7AA-0DAA46929B4F}">
                <a16:creationId xmlns:a16="http://schemas.microsoft.com/office/drawing/2010/main" id="{1508CB20-77C8-4A32-9C5A-16C5E84093A6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1457258" y="3221136"/>
            <a:ext cx="5921330" cy="1619954"/>
          </a:xfrm>
          <a:prstGeom prst="rect">
            <a:avLst/>
          </a:prstGeom>
          <a:noFill/>
        </p:spPr>
      </p:pic>
    </p:spTree>
    <p:extLst>
      <p:ext uri="{70C0A32F-0BB4-432B-946D-B7A38AF566BF}">
        <p14:creationId xmlns:p14="http://schemas.microsoft.com/office/powerpoint/2010/main" val="1671983859459"/>
      </p:ext>
    </p:extLst>
  </p:cSld>
  <p:clrMapOvr>
    <a:masterClrMapping/>
  </p:clrMapOvr>
</p:sld>
</file>

<file path=ppt/slides/slide3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2BDE3859-92EC-49BD-935F-052FFBE6523D}">
                <a16:creationId xmlns:a16="http://schemas.microsoft.com/office/drawing/2010/main" id="{3342365B-FA53-48D4-94AE-26EE055E937E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2449992" y="1173870"/>
            <a:ext cx="4502800" cy="3155908"/>
          </a:xfrm>
          <a:prstGeom prst="rect">
            <a:avLst/>
          </a:prstGeom>
          <a:noFill/>
        </p:spPr>
      </p:pic>
      <p:sp>
        <p:nvSpPr>
          <p:cNvPr id="3" name="">
            <a:extLst>
              <a:ext uri="{87270B79-0C13-4A07-8F3A-413593FDE8E3}">
                <a16:creationId xmlns:a16="http://schemas.microsoft.com/office/drawing/2010/main" id="{2EE025D1-A2BF-4D16-A6C6-6A33F595F636}"/>
              </a:ext>
            </a:extLst>
          </p:cNvPr>
          <p:cNvSpPr txBox="1"/>
          <p:nvPr/>
        </p:nvSpPr>
        <p:spPr>
          <a:xfrm flipH="false" flipV="false" rot="0">
            <a:off x="759123" y="427167"/>
            <a:ext cx="2320499" cy="308552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>
              <a:defRPr dirty="0" lang="en-US" sz="1400"/>
            </a:pPr>
            <a:r>
              <a:rPr dirty="0" lang="en-US">
                <a:latin typeface="Lato"/>
              </a:rPr>
              <a:t>Visualize Outlier:</a:t>
            </a:r>
            <a:endParaRPr dirty="0" lang="en-US">
              <a:latin typeface="Lato"/>
            </a:endParaRPr>
          </a:p>
        </p:txBody>
      </p:sp>
    </p:spTree>
    <p:extLst>
      <p:ext uri="{5262DD81-8CC4-4A03-A9FE-A6B2355B77B6}">
        <p14:creationId xmlns:p14="http://schemas.microsoft.com/office/powerpoint/2010/main" val="1671983859461"/>
      </p:ext>
    </p:extLst>
  </p:cSld>
  <p:clrMapOvr>
    <a:masterClrMapping/>
  </p:clrMapOvr>
</p:sld>
</file>

<file path=ppt/slides/slide3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EB1A741F-AFB8-43E1-812C-EBA71947F199}">
                <a16:creationId xmlns:a16="http://schemas.microsoft.com/office/drawing/2010/main" id="{896A8294-7287-4B21-A762-4607250B197E}"/>
              </a:ext>
            </a:extLst>
          </p:cNvPr>
          <p:cNvSpPr txBox="1"/>
          <p:nvPr/>
        </p:nvSpPr>
        <p:spPr>
          <a:xfrm flipH="false" flipV="false" rot="0">
            <a:off x="0" y="1836715"/>
            <a:ext cx="4977441" cy="643756"/>
          </a:xfrm>
          <a:prstGeom prst="homePlate">
            <a:avLst/>
          </a:prstGeom>
          <a:solidFill>
            <a:schemeClr val="accent1"/>
          </a:solidFill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dirty="0" lang="en-US" sz="3600">
                <a:solidFill>
                  <a:schemeClr val="bg1"/>
                </a:solidFill>
                <a:latin typeface="Lato"/>
              </a:rPr>
              <a:t>Data Exploration</a:t>
            </a:r>
            <a:endParaRPr dirty="0" lang="en-US" sz="3600">
              <a:solidFill>
                <a:schemeClr val="bg1"/>
              </a:solidFill>
              <a:latin typeface="Lato"/>
            </a:endParaRPr>
          </a:p>
        </p:txBody>
      </p:sp>
    </p:spTree>
    <p:extLst>
      <p:ext uri="{83682C11-5EF0-44E0-8073-1A8D7977ADCA}">
        <p14:creationId xmlns:p14="http://schemas.microsoft.com/office/powerpoint/2010/main" val="1671983859463"/>
      </p:ext>
    </p:extLst>
  </p:cSld>
  <p:clrMapOvr>
    <a:masterClrMapping/>
  </p:clrMapOvr>
</p:sld>
</file>

<file path=ppt/slides/slide3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985AECBD-A36B-4695-A1BF-ECB828BFEDB1}">
                <a16:creationId xmlns:a16="http://schemas.microsoft.com/office/drawing/2010/main" id="{9ADCF0B4-10E3-47EF-8DCC-9EA9BCE0FFED}"/>
              </a:ext>
            </a:extLst>
          </p:cNvPr>
          <p:cNvSpPr txBox="1"/>
          <p:nvPr/>
        </p:nvSpPr>
        <p:spPr>
          <a:xfrm flipH="false" flipV="false" rot="0">
            <a:off x="871261" y="722890"/>
            <a:ext cx="1690782" cy="369503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dirty="0" lang="en-US" sz="1800">
                <a:solidFill>
                  <a:schemeClr val="bg2">
                    <a:lumMod val="90000"/>
                    <a:lumOff val="10000"/>
                  </a:schemeClr>
                </a:solidFill>
              </a:rPr>
              <a:t>Data</a:t>
            </a:r>
            <a:r>
              <a:rPr dirty="0" lang="en-US" sz="1600">
                <a:solidFill>
                  <a:schemeClr val="bg2">
                    <a:lumMod val="90000"/>
                    <a:lumOff val="10000"/>
                  </a:schemeClr>
                </a:solidFill>
              </a:rPr>
              <a:t> </a:t>
            </a:r>
            <a:r>
              <a:rPr dirty="0" err="1" lang="en-US" sz="1800">
                <a:solidFill>
                  <a:schemeClr val="bg2">
                    <a:lumMod val="90000"/>
                    <a:lumOff val="10000"/>
                  </a:schemeClr>
                </a:solidFill>
              </a:rPr>
              <a:t>Cleaing:</a:t>
            </a:r>
            <a:endParaRPr dirty="0" err="1" lang="en-US" sz="180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">
            <a:extLst>
              <a:ext uri="{9317C658-05F9-44F5-A4CE-2D3D47BD93E0}">
                <a16:creationId xmlns:a16="http://schemas.microsoft.com/office/drawing/2010/main" id="{06656D39-434F-46FB-A4C7-0E52E523DC97}"/>
              </a:ext>
            </a:extLst>
          </p:cNvPr>
          <p:cNvSpPr txBox="1"/>
          <p:nvPr/>
        </p:nvSpPr>
        <p:spPr>
          <a:xfrm flipH="false" flipV="false" rot="0">
            <a:off x="871261" y="1369876"/>
            <a:ext cx="6694103" cy="2654884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 indent="-342900" marL="342900">
              <a:buFont typeface="Arial"/>
              <a:buChar char="•"/>
              <a:defRPr dirty="0" lang="en-US" sz="1400"/>
            </a:pPr>
            <a:r>
              <a:rPr dirty="0" lang="en-US">
                <a:latin typeface="Lato"/>
              </a:rPr>
              <a:t>Identify and reduce noise (outliers)in </a:t>
            </a:r>
            <a:r>
              <a:rPr dirty="0" lang="en-US">
                <a:latin typeface="Lato"/>
              </a:rPr>
              <a:t>the data .</a:t>
            </a:r>
            <a:r>
              <a:rPr dirty="0" lang="en-US">
                <a:latin typeface="Lato"/>
              </a:rPr>
              <a:t>Then remove the  row  that included outliers .</a:t>
            </a:r>
          </a:p>
          <a:p>
            <a:pPr indent="-342900" marL="342900">
              <a:buFont typeface="Arial"/>
              <a:buChar char="•"/>
              <a:defRPr dirty="0" lang="en-US" sz="1400"/>
            </a:pPr>
            <a:r>
              <a:rPr dirty="0" lang="en-US">
                <a:latin typeface="Lato"/>
              </a:rPr>
              <a:t/>
            </a:r>
          </a:p>
          <a:p>
            <a:pPr indent="-342900" marL="342900">
              <a:buFont typeface="Arial"/>
              <a:buChar char="•"/>
              <a:defRPr dirty="0" lang="en-US" sz="1400"/>
            </a:pPr>
            <a:r>
              <a:rPr dirty="0" lang="en-US">
                <a:latin typeface="Lato"/>
              </a:rPr>
              <a:t>Because  we have just 14 outlier in the dataset.</a:t>
            </a:r>
          </a:p>
          <a:p>
            <a:pPr indent="-342900" marL="342900">
              <a:buFont typeface="Arial"/>
              <a:buChar char="•"/>
              <a:defRPr dirty="0" lang="en-US" sz="1400"/>
            </a:pPr>
            <a:r>
              <a:rPr dirty="0" lang="en-US">
                <a:latin typeface="Lato"/>
              </a:rPr>
              <a:t/>
            </a:r>
          </a:p>
          <a:p>
            <a:pPr indent="-342900" marL="342900">
              <a:buFont typeface="Arial"/>
              <a:buChar char="•"/>
              <a:defRPr dirty="0" lang="en-US" sz="1400"/>
            </a:pPr>
            <a:r>
              <a:rPr dirty="0" lang="en-US" sz="1400">
                <a:solidFill>
                  <a:schemeClr val="tx1"/>
                </a:solidFill>
                <a:latin typeface="Lato"/>
              </a:rPr>
              <a:t>Try to find</a:t>
            </a:r>
            <a:r>
              <a:rPr dirty="0" lang="en-US" sz="1400">
                <a:solidFill>
                  <a:schemeClr val="tx1"/>
                </a:solidFill>
                <a:latin typeface="Lato"/>
              </a:rPr>
              <a:t> missing </a:t>
            </a:r>
            <a:r>
              <a:rPr dirty="0" lang="en-US" sz="1400">
                <a:solidFill>
                  <a:schemeClr val="tx1"/>
                </a:solidFill>
                <a:latin typeface="Lato"/>
              </a:rPr>
              <a:t> values </a:t>
            </a:r>
            <a:r>
              <a:rPr dirty="0" lang="en-US" sz="1400">
                <a:solidFill>
                  <a:schemeClr val="tx1"/>
                </a:solidFill>
                <a:latin typeface="Lato"/>
              </a:rPr>
              <a:t> , but the on </a:t>
            </a:r>
            <a:r>
              <a:rPr dirty="0" lang="en-US" sz="1400">
                <a:solidFill>
                  <a:schemeClr val="tx1"/>
                </a:solidFill>
                <a:latin typeface="Lato"/>
              </a:rPr>
              <a:t>missing data</a:t>
            </a:r>
            <a:r>
              <a:rPr dirty="0" lang="en-US" sz="1400">
                <a:solidFill>
                  <a:schemeClr val="tx1"/>
                </a:solidFill>
                <a:latin typeface="Lato"/>
              </a:rPr>
              <a:t>.</a:t>
            </a:r>
          </a:p>
          <a:p>
            <a:pPr indent="-342900" marL="342900">
              <a:buFont typeface="Arial"/>
              <a:buChar char="•"/>
              <a:defRPr dirty="0" lang="en-US" sz="1400"/>
            </a:pPr>
            <a:r>
              <a:rPr dirty="0" lang="en-US">
                <a:latin typeface="Lato"/>
              </a:rPr>
              <a:t/>
            </a:r>
          </a:p>
          <a:p>
            <a:pPr indent="-342900" marL="342900">
              <a:buFont typeface="Arial"/>
              <a:buChar char="•"/>
              <a:defRPr dirty="0" lang="en-US" sz="1400"/>
            </a:pPr>
            <a:r>
              <a:rPr dirty="0" lang="en-US">
                <a:latin typeface="Lato"/>
              </a:rPr>
              <a:t>Try to find</a:t>
            </a:r>
            <a:r>
              <a:rPr dirty="0" lang="en-US">
                <a:latin typeface="Lato"/>
              </a:rPr>
              <a:t> erroneous  </a:t>
            </a:r>
            <a:r>
              <a:rPr dirty="0" lang="en-US">
                <a:latin typeface="Lato"/>
              </a:rPr>
              <a:t>data , but the on errors .</a:t>
            </a:r>
          </a:p>
          <a:p>
            <a:pPr indent="0" marL="0">
              <a:buFont typeface="Arial"/>
              <a:buNone/>
              <a:defRPr dirty="0" lang="en-US" sz="1400"/>
            </a:pPr>
            <a:r>
              <a:rPr dirty="0" lang="en-US">
                <a:latin typeface="Lato"/>
              </a:rPr>
              <a:t/>
            </a:r>
          </a:p>
          <a:p>
            <a:pPr indent="-342900" marL="342900">
              <a:buFont typeface="Arial"/>
              <a:buChar char="•"/>
              <a:defRPr dirty="0" lang="en-US" sz="1400"/>
            </a:pPr>
            <a:r>
              <a:rPr dirty="0" lang="en-US">
                <a:latin typeface="Lato"/>
              </a:rPr>
              <a:t>Remove the duplicated rows .  Remove  224 rows </a:t>
            </a:r>
          </a:p>
          <a:p>
            <a:pPr indent="-342900" marL="342900">
              <a:buFont typeface="Arial"/>
              <a:buChar char="•"/>
              <a:defRPr dirty="0" lang="en-US" sz="1400"/>
            </a:pPr>
            <a:r>
              <a:rPr dirty="0" lang="en-US">
                <a:latin typeface="Lato"/>
              </a:rPr>
              <a:t/>
            </a:r>
          </a:p>
          <a:p>
            <a:pPr indent="-342900" marL="342900">
              <a:buFont typeface="Arial"/>
              <a:buChar char="•"/>
              <a:defRPr dirty="0" lang="en-US" sz="1400"/>
            </a:pPr>
            <a:r>
              <a:rPr dirty="0" lang="en-US">
                <a:latin typeface="Lato"/>
              </a:rPr>
              <a:t/>
            </a:r>
            <a:endParaRPr dirty="0" lang="en-US">
              <a:latin typeface="Lato"/>
            </a:endParaRPr>
          </a:p>
        </p:txBody>
      </p:sp>
    </p:spTree>
    <p:extLst>
      <p:ext uri="{EADCC1AA-4B8E-4AF2-834D-48536706E28C}">
        <p14:creationId xmlns:p14="http://schemas.microsoft.com/office/powerpoint/2010/main" val="1671983859466"/>
      </p:ext>
    </p:extLst>
  </p:cSld>
  <p:clrMapOvr>
    <a:masterClrMapping/>
  </p:clrMapOvr>
</p:sld>
</file>

<file path=ppt/slides/slide3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73EB8260-A1F5-4895-BFD4-05FAA1CBCAD4}">
                <a16:creationId xmlns:a16="http://schemas.microsoft.com/office/drawing/2010/main" id="{B1E8CA87-1C16-4395-AA6D-4303BB278537}"/>
              </a:ext>
            </a:extLst>
          </p:cNvPr>
          <p:cNvSpPr txBox="1"/>
          <p:nvPr/>
        </p:nvSpPr>
        <p:spPr>
          <a:xfrm flipH="false" flipV="false" rot="0">
            <a:off x="230762" y="576243"/>
            <a:ext cx="3357829" cy="339032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dirty="0" lang="en-US" sz="1600">
                <a:solidFill>
                  <a:srgbClr val="00305c"/>
                </a:solidFill>
                <a:latin typeface="Lato"/>
              </a:rPr>
              <a:t>Data transformation :</a:t>
            </a:r>
            <a:endParaRPr dirty="0" lang="en-US" sz="1600">
              <a:solidFill>
                <a:srgbClr val="00305c"/>
              </a:solidFill>
              <a:latin typeface="Lato"/>
            </a:endParaRPr>
          </a:p>
        </p:txBody>
      </p:sp>
      <p:sp>
        <p:nvSpPr>
          <p:cNvPr id="3" name="">
            <a:extLst>
              <a:ext uri="{56B19138-7033-428C-AFD4-C6224BE3A527}">
                <a16:creationId xmlns:a16="http://schemas.microsoft.com/office/drawing/2010/main" id="{E6E0566C-3622-4A24-88E5-DB83EF4AE35E}"/>
              </a:ext>
            </a:extLst>
          </p:cNvPr>
          <p:cNvSpPr txBox="1"/>
          <p:nvPr/>
        </p:nvSpPr>
        <p:spPr>
          <a:xfrm flipH="false" flipV="false" rot="0">
            <a:off x="1102023" y="1179661"/>
            <a:ext cx="4634541" cy="1801672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 indent="-342900" marL="342900">
              <a:buFont typeface="Arial"/>
              <a:buChar char="•"/>
              <a:defRPr dirty="0" lang="en-US" sz="1400"/>
            </a:pPr>
            <a:r>
              <a:rPr dirty="0" lang="en-US"/>
              <a:t>Add</a:t>
            </a:r>
            <a:r>
              <a:rPr dirty="0" lang="en-US"/>
              <a:t> </a:t>
            </a:r>
            <a:r>
              <a:rPr dirty="0" err="1" lang="en-US"/>
              <a:t>experince</a:t>
            </a:r>
            <a:r>
              <a:rPr dirty="0" lang="en-US"/>
              <a:t> level attribute of type  number depend on   the value of </a:t>
            </a:r>
            <a:r>
              <a:rPr dirty="0" err="1" lang="en-US"/>
              <a:t>e</a:t>
            </a:r>
            <a:r>
              <a:rPr dirty="0" err="1" lang="en-US" sz="1400">
                <a:solidFill>
                  <a:schemeClr val="tx1"/>
                </a:solidFill>
                <a:latin typeface="Roboto"/>
              </a:rPr>
              <a:t>xperince</a:t>
            </a:r>
            <a:r>
              <a:rPr dirty="0" lang="en-US" sz="1400">
                <a:solidFill>
                  <a:schemeClr val="tx1"/>
                </a:solidFill>
                <a:latin typeface="Roboto"/>
              </a:rPr>
              <a:t> level </a:t>
            </a:r>
            <a:r>
              <a:rPr dirty="0" lang="en-US"/>
              <a:t> :</a:t>
            </a:r>
          </a:p>
          <a:p>
            <a:pPr indent="0" marL="0">
              <a:buFont typeface="Arial"/>
              <a:buNone/>
              <a:defRPr dirty="0" lang="en-US" sz="1400"/>
            </a:pPr>
            <a:r>
              <a:rPr dirty="0" lang="en-US"/>
              <a:t/>
            </a:r>
          </a:p>
          <a:p>
            <a:pPr>
              <a:defRPr dirty="0" lang="en-US" sz="1400"/>
            </a:pPr>
            <a:r>
              <a:rPr dirty="0" lang="en-US"/>
              <a:t>          </a:t>
            </a:r>
            <a:r>
              <a:rPr dirty="0" lang="en-US"/>
              <a:t>$experience_level$ = "EN" =&gt; 1 </a:t>
            </a:r>
            <a:br>
              <a:rPr dirty="0" lang="en-US"/>
            </a:br>
            <a:r>
              <a:rPr dirty="0" lang="en-US"/>
              <a:t>          $experience_level$ = "MI" =&gt; 2 </a:t>
            </a:r>
            <a:br>
              <a:rPr dirty="0" lang="en-US"/>
            </a:br>
            <a:r>
              <a:rPr dirty="0" lang="en-US"/>
              <a:t>          $experience_level$ = "SE" =&gt; 3 </a:t>
            </a:r>
            <a:br>
              <a:rPr dirty="0" lang="en-US"/>
            </a:br>
            <a:r>
              <a:rPr dirty="0" lang="en-US"/>
              <a:t>          $experience_level$ = "EX" =&gt; 4</a:t>
            </a:r>
          </a:p>
          <a:p>
            <a:pPr>
              <a:defRPr dirty="0" lang="en-US" sz="1400"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4" name="">
            <a:extLst>
              <a:ext uri="{8FB548BE-DA3D-4D05-83EE-D9D7E18583AA}">
                <a16:creationId xmlns:a16="http://schemas.microsoft.com/office/drawing/2010/main" id="{697F7F7F-E456-496C-9E52-65C1D3729B80}"/>
              </a:ext>
            </a:extLst>
          </p:cNvPr>
          <p:cNvSpPr txBox="1"/>
          <p:nvPr/>
        </p:nvSpPr>
        <p:spPr>
          <a:xfrm flipH="false" flipV="false" rot="0">
            <a:off x="1102023" y="3245720"/>
            <a:ext cx="5367785" cy="1591970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 algn="l" indent="-34290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dirty="0" lang="en-US" sz="1400">
                <a:solidFill>
                  <a:schemeClr val="tx1"/>
                </a:solidFill>
                <a:latin typeface="Roboto"/>
              </a:defRPr>
            </a:pPr>
            <a:r>
              <a:rPr dirty="0" lang="en-US" sz="1400">
                <a:solidFill>
                  <a:schemeClr val="tx1"/>
                </a:solidFill>
                <a:latin typeface="Roboto"/>
              </a:rPr>
              <a:t>Add</a:t>
            </a:r>
            <a:r>
              <a:rPr dirty="0" lang="en-US" sz="1400">
                <a:solidFill>
                  <a:schemeClr val="tx1"/>
                </a:solidFill>
                <a:latin typeface="Roboto"/>
              </a:rPr>
              <a:t> </a:t>
            </a:r>
            <a:r>
              <a:rPr dirty="0" lang="en-US" sz="1400">
                <a:solidFill>
                  <a:schemeClr val="tx1"/>
                </a:solidFill>
                <a:latin typeface="Roboto"/>
              </a:rPr>
              <a:t>employment type</a:t>
            </a:r>
            <a:r>
              <a:rPr dirty="0" lang="en-US" sz="1400">
                <a:solidFill>
                  <a:schemeClr val="tx1"/>
                </a:solidFill>
                <a:latin typeface="Roboto"/>
              </a:rPr>
              <a:t> </a:t>
            </a:r>
            <a:r>
              <a:rPr dirty="0" lang="en-US" sz="1400">
                <a:solidFill>
                  <a:schemeClr val="tx1"/>
                </a:solidFill>
                <a:latin typeface="Roboto"/>
              </a:rPr>
              <a:t>attribute of ty</a:t>
            </a:r>
            <a:r>
              <a:rPr dirty="0" lang="en-US" sz="1400">
                <a:solidFill>
                  <a:schemeClr val="tx1"/>
                </a:solidFill>
                <a:latin typeface="Roboto"/>
              </a:rPr>
              <a:t>pe  nu</a:t>
            </a:r>
            <a:r>
              <a:rPr dirty="0" lang="en-US" sz="1400">
                <a:solidFill>
                  <a:schemeClr val="tx1"/>
                </a:solidFill>
                <a:latin typeface="Roboto"/>
              </a:rPr>
              <a:t>m</a:t>
            </a:r>
            <a:r>
              <a:rPr dirty="0" lang="en-US" sz="1400">
                <a:solidFill>
                  <a:schemeClr val="tx1"/>
                </a:solidFill>
                <a:latin typeface="Roboto"/>
              </a:rPr>
              <a:t>b</a:t>
            </a:r>
            <a:r>
              <a:rPr dirty="0" lang="en-US" sz="1400">
                <a:solidFill>
                  <a:schemeClr val="tx1"/>
                </a:solidFill>
                <a:latin typeface="Roboto"/>
              </a:rPr>
              <a:t>e</a:t>
            </a:r>
            <a:r>
              <a:rPr dirty="0" lang="en-US" sz="1400">
                <a:solidFill>
                  <a:schemeClr val="tx1"/>
                </a:solidFill>
                <a:latin typeface="Roboto"/>
              </a:rPr>
              <a:t>r</a:t>
            </a:r>
            <a:r>
              <a:rPr dirty="0" lang="en-US" sz="1400">
                <a:solidFill>
                  <a:schemeClr val="tx1"/>
                </a:solidFill>
                <a:latin typeface="Roboto"/>
              </a:rPr>
              <a:t> </a:t>
            </a:r>
            <a:r>
              <a:rPr dirty="0" lang="en-US" sz="1400">
                <a:solidFill>
                  <a:schemeClr val="tx1"/>
                </a:solidFill>
                <a:latin typeface="Roboto"/>
              </a:rPr>
              <a:t>d</a:t>
            </a:r>
            <a:r>
              <a:rPr dirty="0" lang="en-US" sz="1400">
                <a:solidFill>
                  <a:schemeClr val="tx1"/>
                </a:solidFill>
                <a:latin typeface="Roboto"/>
              </a:rPr>
              <a:t>e</a:t>
            </a:r>
            <a:r>
              <a:rPr dirty="0" lang="en-US" sz="1400">
                <a:solidFill>
                  <a:schemeClr val="tx1"/>
                </a:solidFill>
                <a:latin typeface="Roboto"/>
              </a:rPr>
              <a:t>p</a:t>
            </a:r>
            <a:r>
              <a:rPr dirty="0" lang="en-US" sz="1400">
                <a:solidFill>
                  <a:schemeClr val="tx1"/>
                </a:solidFill>
                <a:latin typeface="Roboto"/>
              </a:rPr>
              <a:t>e</a:t>
            </a:r>
            <a:r>
              <a:rPr dirty="0" lang="en-US" sz="1400">
                <a:solidFill>
                  <a:schemeClr val="tx1"/>
                </a:solidFill>
                <a:latin typeface="Roboto"/>
              </a:rPr>
              <a:t>nd on      value of </a:t>
            </a:r>
            <a:r>
              <a:rPr dirty="0" lang="en-US" sz="1400">
                <a:solidFill>
                  <a:schemeClr val="tx1"/>
                </a:solidFill>
                <a:latin typeface="Roboto"/>
              </a:rPr>
              <a:t>employment_type</a:t>
            </a:r>
            <a:r>
              <a:rPr dirty="0" lang="en-US" sz="1400">
                <a:solidFill>
                  <a:schemeClr val="tx1"/>
                </a:solidFill>
                <a:latin typeface="Roboto"/>
              </a:rPr>
              <a:t> </a:t>
            </a:r>
            <a:r>
              <a:rPr dirty="0" lang="en-US" sz="1400">
                <a:solidFill>
                  <a:schemeClr val="tx1"/>
                </a:solidFill>
                <a:latin typeface="Roboto"/>
              </a:rPr>
              <a:t>:</a:t>
            </a:r>
          </a:p>
          <a:p>
            <a:pPr algn="l" indent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dirty="0" lang="en-US" sz="1400">
                <a:solidFill>
                  <a:schemeClr val="tx1"/>
                </a:solidFill>
                <a:latin typeface="Roboto"/>
              </a:defRPr>
            </a:pPr>
            <a:r>
              <a:rPr dirty="0" lang="en-US" sz="1400">
                <a:solidFill>
                  <a:schemeClr val="tx1"/>
                </a:solidFill>
                <a:latin typeface="Roboto"/>
              </a:rPr>
              <a:t/>
            </a:r>
          </a:p>
          <a:p>
            <a:pPr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dirty="0" lang="en-US" sz="1400">
                <a:solidFill>
                  <a:schemeClr val="tx1"/>
                </a:solidFill>
                <a:latin typeface="Roboto"/>
              </a:defRPr>
            </a:pPr>
            <a:r>
              <a:rPr dirty="0" lang="en-US" sz="1400">
                <a:solidFill>
                  <a:schemeClr val="tx1"/>
                </a:solidFill>
                <a:latin typeface="Roboto"/>
              </a:rPr>
              <a:t>    </a:t>
            </a:r>
            <a:r>
              <a:rPr dirty="0" lang="en-US" sz="1400">
                <a:solidFill>
                  <a:schemeClr val="tx1"/>
                </a:solidFill>
                <a:latin typeface="Roboto"/>
              </a:rPr>
              <a:t>$employment_type$ = "PT" =&gt; 1 </a:t>
            </a:r>
            <a:br>
              <a:rPr dirty="0" lang="en-US" sz="1400">
                <a:solidFill>
                  <a:schemeClr val="tx1"/>
                </a:solidFill>
                <a:latin typeface="Roboto"/>
              </a:rPr>
            </a:br>
            <a:r>
              <a:rPr dirty="0" lang="en-US" sz="1400">
                <a:solidFill>
                  <a:schemeClr val="tx1"/>
                </a:solidFill>
                <a:latin typeface="Roboto"/>
              </a:rPr>
              <a:t>    $employment_type$ = "FT" =&gt; 2 </a:t>
            </a:r>
            <a:br>
              <a:rPr dirty="0" lang="en-US" sz="1400">
                <a:solidFill>
                  <a:schemeClr val="tx1"/>
                </a:solidFill>
                <a:latin typeface="Roboto"/>
              </a:rPr>
            </a:br>
            <a:r>
              <a:rPr dirty="0" lang="en-US" sz="1400">
                <a:solidFill>
                  <a:schemeClr val="tx1"/>
                </a:solidFill>
                <a:latin typeface="Roboto"/>
              </a:rPr>
              <a:t>    $employment_type$ = "CT" =&gt; 3 </a:t>
            </a:r>
            <a:br>
              <a:rPr dirty="0" lang="en-US" sz="1400">
                <a:solidFill>
                  <a:schemeClr val="tx1"/>
                </a:solidFill>
                <a:latin typeface="Roboto"/>
              </a:rPr>
            </a:br>
            <a:r>
              <a:rPr dirty="0" lang="en-US" sz="1400">
                <a:solidFill>
                  <a:schemeClr val="tx1"/>
                </a:solidFill>
                <a:latin typeface="Roboto"/>
              </a:rPr>
              <a:t>    $employment_type$ = "FL" =&gt; 4</a:t>
            </a:r>
            <a:endParaRPr dirty="0" lang="en-US" sz="1400">
              <a:solidFill>
                <a:schemeClr val="tx1"/>
              </a:solidFill>
              <a:latin typeface="Roboto"/>
            </a:endParaRPr>
          </a:p>
        </p:txBody>
      </p:sp>
    </p:spTree>
    <p:extLst>
      <p:ext uri="{35AD63EC-128F-4E8D-B03E-703AA8DB069D}">
        <p14:creationId xmlns:p14="http://schemas.microsoft.com/office/powerpoint/2010/main" val="1671983859468"/>
      </p:ext>
    </p:extLst>
  </p:cSld>
  <p:clrMapOvr>
    <a:masterClrMapping/>
  </p:clrMapOvr>
</p:sld>
</file>

<file path=ppt/slides/slide3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1E2D79A7-0879-4E6B-93DC-0B60B132A11C}">
                <a16:creationId xmlns:a16="http://schemas.microsoft.com/office/drawing/2010/main" id="{B387BE0C-D9A2-4BD7-933A-EB14872FA64E}"/>
              </a:ext>
            </a:extLst>
          </p:cNvPr>
          <p:cNvSpPr txBox="1"/>
          <p:nvPr/>
        </p:nvSpPr>
        <p:spPr>
          <a:xfrm flipH="false" flipV="false" rot="0">
            <a:off x="696582" y="946756"/>
            <a:ext cx="7533017" cy="1375067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 indent="-342900" marL="342900">
              <a:buFont typeface="Arial"/>
              <a:buChar char="•"/>
              <a:defRPr dirty="0" lang="en-US" sz="1400"/>
            </a:pPr>
            <a:r>
              <a:rPr dirty="0" lang="en-US" sz="1400">
                <a:solidFill>
                  <a:schemeClr val="tx1"/>
                </a:solidFill>
                <a:latin typeface="Roboto"/>
              </a:rPr>
              <a:t>Add</a:t>
            </a:r>
            <a:r>
              <a:rPr dirty="0" lang="en-US" sz="1400">
                <a:solidFill>
                  <a:schemeClr val="tx1"/>
                </a:solidFill>
                <a:latin typeface="Roboto"/>
              </a:rPr>
              <a:t> </a:t>
            </a:r>
            <a:r>
              <a:rPr dirty="0" lang="en-US" sz="1400">
                <a:solidFill>
                  <a:schemeClr val="tx1"/>
                </a:solidFill>
                <a:latin typeface="Roboto"/>
              </a:rPr>
              <a:t>company_size  </a:t>
            </a:r>
            <a:r>
              <a:rPr dirty="0" lang="en-US" sz="1400">
                <a:solidFill>
                  <a:schemeClr val="tx1"/>
                </a:solidFill>
                <a:latin typeface="Roboto"/>
              </a:rPr>
              <a:t>attribute of ty</a:t>
            </a:r>
            <a:r>
              <a:rPr dirty="0" lang="en-US" sz="1400">
                <a:solidFill>
                  <a:schemeClr val="tx1"/>
                </a:solidFill>
                <a:latin typeface="Roboto"/>
              </a:rPr>
              <a:t>pe  nu</a:t>
            </a:r>
            <a:r>
              <a:rPr dirty="0" lang="en-US" sz="1400">
                <a:solidFill>
                  <a:schemeClr val="tx1"/>
                </a:solidFill>
                <a:latin typeface="Roboto"/>
              </a:rPr>
              <a:t>m</a:t>
            </a:r>
            <a:r>
              <a:rPr dirty="0" lang="en-US" sz="1400">
                <a:solidFill>
                  <a:schemeClr val="tx1"/>
                </a:solidFill>
                <a:latin typeface="Roboto"/>
              </a:rPr>
              <a:t>b</a:t>
            </a:r>
            <a:r>
              <a:rPr dirty="0" lang="en-US" sz="1400">
                <a:solidFill>
                  <a:schemeClr val="tx1"/>
                </a:solidFill>
                <a:latin typeface="Roboto"/>
              </a:rPr>
              <a:t>e</a:t>
            </a:r>
            <a:r>
              <a:rPr dirty="0" lang="en-US" sz="1400">
                <a:solidFill>
                  <a:schemeClr val="tx1"/>
                </a:solidFill>
                <a:latin typeface="Roboto"/>
              </a:rPr>
              <a:t>r</a:t>
            </a:r>
            <a:r>
              <a:rPr dirty="0" lang="en-US" sz="1400">
                <a:solidFill>
                  <a:schemeClr val="tx1"/>
                </a:solidFill>
                <a:latin typeface="Roboto"/>
              </a:rPr>
              <a:t> </a:t>
            </a:r>
            <a:r>
              <a:rPr dirty="0" lang="en-US" sz="1400">
                <a:solidFill>
                  <a:schemeClr val="tx1"/>
                </a:solidFill>
                <a:latin typeface="Roboto"/>
              </a:rPr>
              <a:t>d</a:t>
            </a:r>
            <a:r>
              <a:rPr dirty="0" lang="en-US" sz="1400">
                <a:solidFill>
                  <a:schemeClr val="tx1"/>
                </a:solidFill>
                <a:latin typeface="Roboto"/>
              </a:rPr>
              <a:t>e</a:t>
            </a:r>
            <a:r>
              <a:rPr dirty="0" lang="en-US" sz="1400">
                <a:solidFill>
                  <a:schemeClr val="tx1"/>
                </a:solidFill>
                <a:latin typeface="Roboto"/>
              </a:rPr>
              <a:t>p</a:t>
            </a:r>
            <a:r>
              <a:rPr dirty="0" lang="en-US" sz="1400">
                <a:solidFill>
                  <a:schemeClr val="tx1"/>
                </a:solidFill>
                <a:latin typeface="Roboto"/>
              </a:rPr>
              <a:t>e</a:t>
            </a:r>
            <a:r>
              <a:rPr dirty="0" lang="en-US" sz="1400">
                <a:solidFill>
                  <a:schemeClr val="tx1"/>
                </a:solidFill>
                <a:latin typeface="Roboto"/>
              </a:rPr>
              <a:t>nd on </a:t>
            </a:r>
          </a:p>
          <a:p>
            <a:pPr indent="0" marL="0">
              <a:buFont typeface="Arial"/>
              <a:buNone/>
              <a:defRPr dirty="0" lang="en-US" sz="1400"/>
            </a:pPr>
            <a:r>
              <a:rPr dirty="0" lang="en-US" sz="1400">
                <a:solidFill>
                  <a:schemeClr val="tx1"/>
                </a:solidFill>
                <a:latin typeface="Roboto"/>
              </a:rPr>
              <a:t>       </a:t>
            </a:r>
            <a:r>
              <a:rPr dirty="0" lang="en-US" sz="1400">
                <a:solidFill>
                  <a:schemeClr val="tx1"/>
                </a:solidFill>
                <a:latin typeface="Roboto"/>
              </a:rPr>
              <a:t>value of </a:t>
            </a:r>
            <a:r>
              <a:rPr dirty="0" lang="en-US" sz="1400">
                <a:solidFill>
                  <a:schemeClr val="tx1"/>
                </a:solidFill>
                <a:latin typeface="Roboto"/>
              </a:rPr>
              <a:t>company_size</a:t>
            </a:r>
            <a:r>
              <a:rPr dirty="0" lang="en-US" sz="1400">
                <a:solidFill>
                  <a:schemeClr val="tx1"/>
                </a:solidFill>
                <a:latin typeface="Roboto"/>
              </a:rPr>
              <a:t> </a:t>
            </a:r>
            <a:r>
              <a:rPr dirty="0" lang="en-US" sz="1400">
                <a:solidFill>
                  <a:schemeClr val="tx1"/>
                </a:solidFill>
                <a:latin typeface="Roboto"/>
              </a:rPr>
              <a:t>:</a:t>
            </a:r>
          </a:p>
          <a:p>
            <a:pPr>
              <a:defRPr dirty="0" lang="en-US" sz="1400"/>
            </a:pPr>
            <a:r>
              <a:rPr dirty="0" lang="en-US"/>
              <a:t/>
            </a:r>
          </a:p>
          <a:p>
            <a:pPr>
              <a:defRPr dirty="0" lang="en-US" sz="1400"/>
            </a:pPr>
            <a:r>
              <a:rPr dirty="0" lang="en-US"/>
              <a:t>        </a:t>
            </a:r>
            <a:r>
              <a:rPr dirty="0" lang="en-US"/>
              <a:t>$company_size$ = "S" =&gt; 1 </a:t>
            </a:r>
            <a:br>
              <a:rPr dirty="0" lang="en-US"/>
            </a:br>
            <a:r>
              <a:rPr dirty="0" lang="en-US"/>
              <a:t>        $company_size$ = "M" =&gt; 2 </a:t>
            </a:r>
            <a:br>
              <a:rPr dirty="0" lang="en-US"/>
            </a:br>
            <a:r>
              <a:rPr dirty="0" lang="en-US"/>
              <a:t>        $company_size$ = "L" =&gt; 3</a:t>
            </a:r>
            <a:endParaRPr dirty="0" lang="en-US"/>
          </a:p>
        </p:txBody>
      </p:sp>
      <p:sp>
        <p:nvSpPr>
          <p:cNvPr id="3" name="">
            <a:extLst>
              <a:ext uri="{1F23DBC3-C118-4F19-8430-B658EF0E5DC2}">
                <a16:creationId xmlns:a16="http://schemas.microsoft.com/office/drawing/2010/main" id="{4F4659ED-9011-4EC7-AE89-925FE0D82C31}"/>
              </a:ext>
            </a:extLst>
          </p:cNvPr>
          <p:cNvSpPr txBox="1"/>
          <p:nvPr/>
        </p:nvSpPr>
        <p:spPr>
          <a:xfrm flipH="false" flipV="false" rot="0">
            <a:off x="903617" y="2723788"/>
            <a:ext cx="5600700" cy="735158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 indent="-342900" marL="342900">
              <a:buFont typeface="Arial"/>
              <a:buChar char="•"/>
              <a:defRPr dirty="0" lang="en-US" sz="1400"/>
            </a:pPr>
            <a:r>
              <a:rPr dirty="0" lang="en-US"/>
              <a:t> By </a:t>
            </a:r>
            <a:r>
              <a:rPr dirty="0" err="1" lang="en-US"/>
              <a:t>useing</a:t>
            </a:r>
            <a:r>
              <a:rPr dirty="0" lang="en-US"/>
              <a:t> column  filter node we exclude the categorical attributes</a:t>
            </a:r>
            <a:r>
              <a:rPr dirty="0" lang="en-US"/>
              <a:t>( company_size , </a:t>
            </a:r>
            <a:r>
              <a:rPr dirty="0" err="1" lang="en-US" sz="1400">
                <a:solidFill>
                  <a:schemeClr val="tx1"/>
                </a:solidFill>
                <a:latin typeface="Roboto"/>
              </a:rPr>
              <a:t>experince</a:t>
            </a:r>
            <a:r>
              <a:rPr dirty="0" lang="en-US" sz="1400">
                <a:solidFill>
                  <a:schemeClr val="tx1"/>
                </a:solidFill>
                <a:latin typeface="Roboto"/>
              </a:rPr>
              <a:t> level </a:t>
            </a:r>
            <a:r>
              <a:rPr dirty="0" lang="en-US"/>
              <a:t> </a:t>
            </a:r>
            <a:r>
              <a:rPr dirty="0" lang="en-US"/>
              <a:t> , </a:t>
            </a:r>
            <a:r>
              <a:rPr dirty="0" lang="en-US" sz="1400">
                <a:solidFill>
                  <a:schemeClr val="tx1"/>
                </a:solidFill>
                <a:latin typeface="Roboto"/>
              </a:rPr>
              <a:t>employment_type</a:t>
            </a:r>
            <a:r>
              <a:rPr dirty="0" lang="en-US" sz="1400">
                <a:solidFill>
                  <a:schemeClr val="tx1"/>
                </a:solidFill>
                <a:latin typeface="Roboto"/>
              </a:rPr>
              <a:t> ) </a:t>
            </a:r>
            <a:r>
              <a:rPr dirty="0" err="1" lang="en-US" sz="1400">
                <a:solidFill>
                  <a:schemeClr val="tx1"/>
                </a:solidFill>
                <a:latin typeface="Roboto"/>
              </a:rPr>
              <a:t>becuase</a:t>
            </a:r>
            <a:r>
              <a:rPr dirty="0" lang="en-US" sz="1400">
                <a:solidFill>
                  <a:schemeClr val="tx1"/>
                </a:solidFill>
                <a:latin typeface="Roboto"/>
              </a:rPr>
              <a:t>  we replace them be numerical values.</a:t>
            </a:r>
            <a:endParaRPr dirty="0" lang="en-US" sz="1400">
              <a:solidFill>
                <a:schemeClr val="tx1"/>
              </a:solidFill>
              <a:latin typeface="Roboto"/>
            </a:endParaRPr>
          </a:p>
        </p:txBody>
      </p:sp>
    </p:spTree>
    <p:extLst>
      <p:ext uri="{00445E21-296D-4EDF-A0B5-065040C9BEAA}">
        <p14:creationId xmlns:p14="http://schemas.microsoft.com/office/powerpoint/2010/main" val="1671983859471"/>
      </p:ext>
    </p:extLst>
  </p:cSld>
  <p:clrMapOvr>
    <a:masterClrMapping/>
  </p:clrMapOvr>
</p:sld>
</file>

<file path=ppt/slides/slide3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DF6691B8-958F-4363-BBD5-9A15D579B149}">
                <a16:creationId xmlns:a16="http://schemas.microsoft.com/office/drawing/2010/main" id="{C1B32AFC-CEE7-4786-99AB-727464CAABF2}"/>
              </a:ext>
            </a:extLst>
          </p:cNvPr>
          <p:cNvSpPr txBox="1"/>
          <p:nvPr/>
        </p:nvSpPr>
        <p:spPr>
          <a:xfrm flipH="false" flipV="false" rot="0">
            <a:off x="1231420" y="877738"/>
            <a:ext cx="4669050" cy="1161764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 indent="-342900" marL="342900">
              <a:buFont typeface="Arial"/>
              <a:buChar char="•"/>
              <a:defRPr dirty="0" lang="en-US" sz="1400"/>
            </a:pPr>
            <a:r>
              <a:rPr dirty="0" lang="en-US"/>
              <a:t>Filtering row by  the company location </a:t>
            </a:r>
            <a:r>
              <a:rPr dirty="0" lang="en-US"/>
              <a:t>attributes by values of (US , GB).it the most  </a:t>
            </a:r>
            <a:r>
              <a:rPr dirty="0" lang="en-US"/>
              <a:t>frequent </a:t>
            </a:r>
            <a:r>
              <a:rPr dirty="0" lang="en-US"/>
              <a:t>values .</a:t>
            </a:r>
          </a:p>
          <a:p>
            <a:pPr indent="-342900" marL="342900">
              <a:buFont typeface="Arial"/>
              <a:buChar char="•"/>
              <a:defRPr dirty="0" lang="en-US" sz="1400"/>
            </a:pPr>
            <a:r>
              <a:rPr dirty="0" lang="en-US"/>
              <a:t/>
            </a:r>
          </a:p>
          <a:p>
            <a:pPr indent="-342900" marL="342900">
              <a:buFont typeface="Arial"/>
              <a:buChar char="•"/>
              <a:defRPr dirty="0" lang="en-US" sz="1400"/>
            </a:pPr>
            <a:r>
              <a:rPr dirty="0" lang="en-US"/>
              <a:t/>
            </a:r>
          </a:p>
          <a:p>
            <a:pPr indent="-342900" marL="342900">
              <a:buFont typeface="Arial"/>
              <a:buChar char="•"/>
              <a:defRPr dirty="0" lang="en-US" sz="1400"/>
            </a:pPr>
            <a:r>
              <a:rPr dirty="0" lang="en-US">
                <a:latin typeface="Lato"/>
              </a:rPr>
              <a:t>normalizes the values of all (numeric) columns.</a:t>
            </a:r>
            <a:endParaRPr dirty="0" lang="en-US">
              <a:latin typeface="Lato"/>
            </a:endParaRPr>
          </a:p>
        </p:txBody>
      </p:sp>
    </p:spTree>
    <p:extLst>
      <p:ext uri="{E93D3089-E082-43C6-ACA6-8D9DC4525B6B}">
        <p14:creationId xmlns:p14="http://schemas.microsoft.com/office/powerpoint/2010/main" val="1671983859474"/>
      </p:ext>
    </p:extLst>
  </p:cSld>
  <p:clrMapOvr>
    <a:masterClrMapping/>
  </p:clrMapOvr>
</p:sld>
</file>

<file path=ppt/slides/slide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CAB30D1F-49A9-4CED-B9FE-61F5F6C580E4}">
                <a16:creationId xmlns:a16="http://schemas.microsoft.com/office/drawing/2010/main" id="{C9C6BA82-4C99-42AF-A86B-6128FFCA9045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838200" y="757399"/>
            <a:ext cx="7472267" cy="2329129"/>
          </a:xfrm>
        </p:spPr>
        <p:txBody>
          <a:bodyPr rtlCol="0" vert="horz">
            <a:normAutofit fontScale="100000" lnSpcReduction="0"/>
          </a:bodyPr>
          <a:lstStyle/>
          <a:p>
            <a:pPr indent="-342900" marL="342900">
              <a:buFont typeface="Wingdings"/>
              <a:buChar char=""/>
            </a:pPr>
            <a:r>
              <a:rPr dirty="0" lang="en-US">
                <a:latin typeface="Lato"/>
              </a:rPr>
              <a:t>Companies are willing to pay premium wages for skilled machine learning engineers who can develop complex algorithms that can improve their products or services.</a:t>
            </a:r>
          </a:p>
          <a:p>
            <a:pPr indent="-342900" marL="342900">
              <a:buFont typeface="Wingdings"/>
              <a:buChar char=""/>
            </a:pPr>
            <a:r>
              <a:rPr dirty="0" lang="en-US">
                <a:latin typeface="Lato"/>
              </a:rPr>
              <a:t>Companies often struggle to determine the appropriate salary for their employees.</a:t>
            </a:r>
          </a:p>
          <a:p>
            <a:pPr indent="-342900" marL="342900">
              <a:buFont typeface="Wingdings"/>
              <a:buChar char=""/>
            </a:pPr>
            <a:r>
              <a:rPr dirty="0" lang="en-US">
                <a:latin typeface="Lato"/>
              </a:rPr>
              <a:t>This is because there are many factors to consider, such as experience and qualifications, market trends and cost of living in the area.</a:t>
            </a:r>
            <a:endParaRPr dirty="0" lang="en-US">
              <a:latin typeface="Lato"/>
            </a:endParaRPr>
          </a:p>
        </p:txBody>
      </p:sp>
    </p:spTree>
    <p:extLst>
      <p:ext uri="{B00E721E-8C45-47EB-8E3A-1E90302E0563}">
        <p14:creationId xmlns:p14="http://schemas.microsoft.com/office/powerpoint/2010/main" val="1671983859385"/>
      </p:ext>
    </p:extLst>
  </p:cSld>
  <p:clrMapOvr>
    <a:masterClrMapping/>
  </p:clrMapOvr>
</p:sld>
</file>

<file path=ppt/slides/slide4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>
            <a:extLst>
              <a:ext uri="{DC0A2A1D-42AD-4374-B43E-D769DE5C5DF1}">
                <a16:creationId xmlns:a16="http://schemas.microsoft.com/office/drawing/2010/main" id="{6F199122-F699-42C2-8F75-2B056E7A3D89}"/>
              </a:ext>
            </a:extLst>
          </p:cNvPr>
          <p:cNvGraphicFramePr/>
          <p:nvPr/>
        </p:nvGraphicFramePr>
        <p:xfrm>
          <a:off x="1109478" y="2114007"/>
          <a:ext cx="7477125" cy="742950"/>
        </p:xfrm>
        <a:graphic>
          <a:graphicData uri="http://schemas.openxmlformats.org/drawingml/2006/table">
            <a:tbl>
              <a:tblPr firstRow="1">
                <a:tableStyleId>{A7450739-1FC2-4D53-B21B-4AFA881A8CCC}</a:tableStyleId>
              </a:tblPr>
              <a:tblGrid>
                <a:gridCol w="2397481"/>
                <a:gridCol w="2147326"/>
                <a:gridCol w="2095557"/>
              </a:tblGrid>
              <a:tr h="371475">
                <a:tc>
                  <a:txBody>
                    <a:bodyPr bIns="47625" lIns="95250" rIns="95250" rtlCol="0" tIns="47625" vert="horz"/>
                    <a:lstStyle/>
                    <a:p>
                      <a:pPr/>
                      <a:r>
                        <a:rPr dirty="0" lang="en-US"/>
                        <a:t>Part</a:t>
                      </a:r>
                      <a:endParaRPr dirty="0" lang="en-US"/>
                    </a:p>
                  </a:txBody>
                  <a:tcPr anchor="t" horzOverflow="clip" vert="horz"/>
                </a:tc>
                <a:tc>
                  <a:txBody>
                    <a:bodyPr bIns="47625" lIns="95250" rIns="95250" rtlCol="0" tIns="47625" vert="horz"/>
                    <a:lstStyle/>
                    <a:p>
                      <a:pPr/>
                      <a:r>
                        <a:rPr dirty="0" lang="en-US"/>
                        <a:t>Number of rows</a:t>
                      </a:r>
                      <a:endParaRPr dirty="0" lang="en-US"/>
                    </a:p>
                  </a:txBody>
                  <a:tcPr anchor="t" horzOverflow="clip" vert="horz"/>
                </a:tc>
                <a:tc>
                  <a:txBody>
                    <a:bodyPr bIns="47625" lIns="95250" rIns="95250" rtlCol="0" tIns="47625" vert="horz"/>
                    <a:lstStyle/>
                    <a:p>
                      <a:pPr/>
                      <a:r>
                        <a:rPr dirty="0" lang="en-US"/>
                        <a:t>%</a:t>
                      </a:r>
                      <a:endParaRPr dirty="0" lang="en-US"/>
                    </a:p>
                  </a:txBody>
                  <a:tcPr anchor="t" horzOverflow="clip" vert="horz"/>
                </a:tc>
              </a:tr>
              <a:tr h="371475">
                <a:tc>
                  <a:txBody>
                    <a:bodyPr bIns="47625" lIns="95250" rIns="95250" rtlCol="0" tIns="47625" vert="horz"/>
                    <a:lstStyle/>
                    <a:p>
                      <a:pPr algn="ctr"/>
                      <a:r>
                        <a:rPr dirty="0" lang="en-US"/>
                        <a:t>Train</a:t>
                      </a:r>
                      <a:endParaRPr dirty="0" lang="en-US"/>
                    </a:p>
                  </a:txBody>
                  <a:tcPr anchor="t" horzOverflow="clip" vert="horz"/>
                </a:tc>
                <a:tc>
                  <a:txBody>
                    <a:bodyPr bIns="47625" lIns="95250" rIns="95250" rtlCol="0" tIns="47625" vert="horz"/>
                    <a:lstStyle/>
                    <a:p>
                      <a:pPr algn="ctr"/>
                      <a:r>
                        <a:rPr dirty="0" lang="en-US">
                          <a:solidFill>
                            <a:schemeClr val="tx1"/>
                          </a:solidFill>
                          <a:latin typeface="Roboto"/>
                        </a:rPr>
                        <a:t>679</a:t>
                      </a:r>
                      <a:endParaRPr dirty="0" lang="en-US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 anchor="t" horzOverflow="clip" vert="horz"/>
                </a:tc>
                <a:tc>
                  <a:txBody>
                    <a:bodyPr bIns="47625" lIns="95250" rIns="95250" rtlCol="0" tIns="47625" vert="horz"/>
                    <a:lstStyle/>
                    <a:p>
                      <a:pPr algn="ctr"/>
                      <a:r>
                        <a:rPr dirty="0" lang="en-US"/>
                        <a:t> 70%</a:t>
                      </a:r>
                      <a:endParaRPr dirty="0" lang="en-US"/>
                    </a:p>
                  </a:txBody>
                  <a:tcPr anchor="t" horzOverflow="clip" vert="horz"/>
                </a:tc>
              </a:tr>
              <a:tr h="371475">
                <a:tc>
                  <a:txBody>
                    <a:bodyPr bIns="47625" lIns="95250" rIns="95250" rtlCol="0" tIns="47625" vert="horz"/>
                    <a:lstStyle/>
                    <a:p>
                      <a:pPr algn="ctr"/>
                      <a:r>
                        <a:rPr dirty="0" lang="en-US"/>
                        <a:t>Test</a:t>
                      </a:r>
                      <a:endParaRPr dirty="0" lang="en-US"/>
                    </a:p>
                  </a:txBody>
                  <a:tcPr anchor="t" horzOverflow="clip" vert="horz"/>
                </a:tc>
                <a:tc>
                  <a:txBody>
                    <a:bodyPr bIns="47625" lIns="95250" rIns="95250" rtlCol="0" tIns="47625" vert="horz"/>
                    <a:lstStyle/>
                    <a:p>
                      <a:pPr algn="ctr"/>
                      <a:r>
                        <a:rPr dirty="0" lang="en-US"/>
                        <a:t>292</a:t>
                      </a:r>
                      <a:endParaRPr dirty="0" lang="en-US"/>
                    </a:p>
                  </a:txBody>
                  <a:tcPr anchor="t" horzOverflow="clip" vert="horz"/>
                </a:tc>
                <a:tc>
                  <a:txBody>
                    <a:bodyPr bIns="47625" lIns="95250" rIns="95250" rtlCol="0" tIns="47625" vert="horz"/>
                    <a:lstStyle/>
                    <a:p>
                      <a:pPr algn="ctr"/>
                      <a:r>
                        <a:rPr dirty="0" lang="en-US"/>
                        <a:t>30%</a:t>
                      </a:r>
                      <a:endParaRPr dirty="0" lang="en-US"/>
                    </a:p>
                  </a:txBody>
                  <a:tcPr anchor="t" horzOverflow="clip" vert="horz"/>
                </a:tc>
              </a:tr>
            </a:tbl>
          </a:graphicData>
        </a:graphic>
      </p:graphicFrame>
      <p:sp>
        <p:nvSpPr>
          <p:cNvPr id="3" name="">
            <a:extLst>
              <a:ext uri="{CF335E36-5FA8-4371-938B-3D19908AE259}">
                <a16:creationId xmlns:a16="http://schemas.microsoft.com/office/drawing/2010/main" id="{935B71B4-F431-44FA-B391-08027EA7C3DC}"/>
              </a:ext>
            </a:extLst>
          </p:cNvPr>
          <p:cNvSpPr txBox="1"/>
          <p:nvPr/>
        </p:nvSpPr>
        <p:spPr>
          <a:xfrm flipH="false" flipV="false">
            <a:off x="4191000" y="2475421"/>
            <a:ext cx="1905000" cy="308552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>
              <a:defRPr dirty="0" lang="en-US" sz="1400"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4" name="">
            <a:extLst>
              <a:ext uri="{BB36A941-B30D-4AAB-9DE6-8A4262047440}">
                <a16:creationId xmlns:a16="http://schemas.microsoft.com/office/drawing/2010/main" id="{0F5E8F8B-6DDF-4B9E-A523-B3FBCA829EB6}"/>
              </a:ext>
            </a:extLst>
          </p:cNvPr>
          <p:cNvSpPr txBox="1"/>
          <p:nvPr/>
        </p:nvSpPr>
        <p:spPr>
          <a:xfrm flipH="false" flipV="false" rot="0">
            <a:off x="496738" y="730805"/>
            <a:ext cx="1383820" cy="369503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>
              <a:defRPr dirty="0" lang="en-US" sz="1400"/>
            </a:pPr>
            <a:r>
              <a:rPr dirty="0" lang="en-US" sz="1800">
                <a:solidFill>
                  <a:schemeClr val="bg2">
                    <a:lumMod val="90000"/>
                    <a:lumOff val="10000"/>
                  </a:schemeClr>
                </a:solidFill>
              </a:rPr>
              <a:t>  Data Split:</a:t>
            </a:r>
            <a:endParaRPr dirty="0" lang="en-US" sz="180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">
            <a:extLst>
              <a:ext uri="{2121D4D7-1A81-44AE-B2B8-E8EFD321CD1F}">
                <a16:creationId xmlns:a16="http://schemas.microsoft.com/office/drawing/2010/main" id="{FA35FCFB-D3FE-43E8-A331-FE2BC1723230}"/>
              </a:ext>
            </a:extLst>
          </p:cNvPr>
          <p:cNvSpPr txBox="1"/>
          <p:nvPr/>
        </p:nvSpPr>
        <p:spPr>
          <a:xfrm flipH="false" flipV="false">
            <a:off x="1017917" y="1230734"/>
            <a:ext cx="6512947" cy="308552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>
              <a:defRPr dirty="0" lang="en-US" sz="1400"/>
            </a:pPr>
            <a:r>
              <a:rPr dirty="0" lang="en-US"/>
              <a:t>doing the partition of data set   by stratified sampling based on job title .</a:t>
            </a:r>
            <a:endParaRPr dirty="0" lang="en-US"/>
          </a:p>
        </p:txBody>
      </p:sp>
    </p:spTree>
    <p:extLst>
      <p:ext uri="{ABAEEE4B-270F-45B2-BBED-EEB584A2069D}">
        <p14:creationId xmlns:p14="http://schemas.microsoft.com/office/powerpoint/2010/main" val="1671983859476"/>
      </p:ext>
    </p:extLst>
  </p:cSld>
  <p:clrMapOvr>
    <a:masterClrMapping/>
  </p:clrMapOvr>
</p:sld>
</file>

<file path=ppt/slides/slide4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9BC92519-F3B8-47FC-B499-CEB061BB3F8A}">
                <a16:creationId xmlns:a16="http://schemas.microsoft.com/office/drawing/2010/main" id="{D641155B-4F57-43B6-954E-F3C00EC12BEC}"/>
              </a:ext>
            </a:extLst>
          </p:cNvPr>
          <p:cNvSpPr txBox="1"/>
          <p:nvPr/>
        </p:nvSpPr>
        <p:spPr>
          <a:xfrm flipH="false" flipV="false" rot="0">
            <a:off x="0" y="1837867"/>
            <a:ext cx="4977441" cy="643756"/>
          </a:xfrm>
          <a:prstGeom prst="homePlate">
            <a:avLst/>
          </a:prstGeom>
          <a:solidFill>
            <a:schemeClr val="accent1"/>
          </a:solidFill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dirty="0" lang="en-US" sz="3600">
                <a:solidFill>
                  <a:schemeClr val="bg1"/>
                </a:solidFill>
                <a:latin typeface="Lato"/>
              </a:rPr>
              <a:t>Descriptive analytics</a:t>
            </a:r>
            <a:endParaRPr dirty="0" lang="en-US" sz="3600">
              <a:solidFill>
                <a:schemeClr val="bg1"/>
              </a:solidFill>
              <a:latin typeface="Lato"/>
            </a:endParaRPr>
          </a:p>
        </p:txBody>
      </p:sp>
    </p:spTree>
    <p:extLst>
      <p:ext uri="{EDFB8D70-99A3-4D9B-A957-B009F4541DF8}">
        <p14:creationId xmlns:p14="http://schemas.microsoft.com/office/powerpoint/2010/main" val="1671983859479"/>
      </p:ext>
    </p:extLst>
  </p:cSld>
  <p:clrMapOvr>
    <a:masterClrMapping/>
  </p:clrMapOvr>
</p:sld>
</file>

<file path=ppt/slides/slide4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DDB95DC0-96F3-4034-95FF-6E7495E6F0E5}">
                <a16:creationId xmlns:a16="http://schemas.microsoft.com/office/drawing/2010/main" id="{50AC1617-FE31-46C1-A675-D65A466A4441}"/>
              </a:ext>
            </a:extLst>
          </p:cNvPr>
          <p:cNvSpPr txBox="1"/>
          <p:nvPr/>
        </p:nvSpPr>
        <p:spPr>
          <a:xfrm flipH="false" flipV="false" rot="0">
            <a:off x="903617" y="489546"/>
            <a:ext cx="1905000" cy="369503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>
              <a:defRPr dirty="0" lang="en-US" sz="1400"/>
            </a:pPr>
            <a:r>
              <a:rPr dirty="0" lang="en-US" sz="1800">
                <a:solidFill>
                  <a:schemeClr val="bg2">
                    <a:lumMod val="75000"/>
                    <a:lumOff val="25000"/>
                  </a:schemeClr>
                </a:solidFill>
              </a:rPr>
              <a:t>Clustering:</a:t>
            </a:r>
            <a:endParaRPr dirty="0" lang="en-US" sz="180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">
            <a:extLst>
              <a:ext uri="{C8C71A5B-21E4-41C8-BF7F-EDFD93C8B38E}">
                <a16:creationId xmlns:a16="http://schemas.microsoft.com/office/drawing/2010/main" id="{656D7542-CC04-469A-B309-9F5731A6BA61}"/>
              </a:ext>
            </a:extLst>
          </p:cNvPr>
          <p:cNvSpPr txBox="1"/>
          <p:nvPr/>
        </p:nvSpPr>
        <p:spPr>
          <a:xfrm flipH="false" flipV="false" rot="0">
            <a:off x="1454267" y="1515808"/>
            <a:ext cx="1905000" cy="308552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>
              <a:defRPr dirty="0" lang="en-US" sz="1400"/>
            </a:pPr>
            <a:r>
              <a:rPr dirty="0" lang="en-US"/>
              <a:t/>
            </a:r>
            <a:endParaRPr dirty="0" lang="en-US"/>
          </a:p>
        </p:txBody>
      </p:sp>
      <p:pic>
        <p:nvPicPr>
          <p:cNvPr id="4" name="">
            <a:extLst>
              <a:ext uri="{89DCAB9B-EC7F-4BBE-BF20-290E9A9F0175}">
                <a16:creationId xmlns:a16="http://schemas.microsoft.com/office/drawing/2010/main" id="{5AC0FA09-634E-45AC-811A-86D321BD2C70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800100" y="981694"/>
            <a:ext cx="7830960" cy="4159653"/>
          </a:xfrm>
          <a:prstGeom prst="rect">
            <a:avLst/>
          </a:prstGeom>
          <a:noFill/>
        </p:spPr>
      </p:pic>
    </p:spTree>
    <p:extLst>
      <p:ext uri="{BD745A42-2ABE-4B58-BCC9-7DCEFA6F5B54}">
        <p14:creationId xmlns:p14="http://schemas.microsoft.com/office/powerpoint/2010/main" val="1671983859481"/>
      </p:ext>
    </p:extLst>
  </p:cSld>
  <p:clrMapOvr>
    <a:masterClrMapping/>
  </p:clrMapOvr>
</p:sld>
</file>

<file path=ppt/slides/slide4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13ABC943-516D-412D-AC3A-99225FB430F4}">
                <a16:creationId xmlns:a16="http://schemas.microsoft.com/office/drawing/2010/main" id="{40736690-06E8-4F00-AA3D-C447F7296347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1302591" y="493023"/>
            <a:ext cx="6270212" cy="4155300"/>
          </a:xfrm>
          <a:prstGeom prst="rect">
            <a:avLst/>
          </a:prstGeom>
          <a:noFill/>
        </p:spPr>
      </p:pic>
    </p:spTree>
    <p:extLst>
      <p:ext uri="{F7923713-8E5D-48B7-8BAB-75EE4387B059}">
        <p14:creationId xmlns:p14="http://schemas.microsoft.com/office/powerpoint/2010/main" val="1671983859483"/>
      </p:ext>
    </p:extLst>
  </p:cSld>
  <p:clrMapOvr>
    <a:masterClrMapping/>
  </p:clrMapOvr>
</p:sld>
</file>

<file path=ppt/slides/slide4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EA494FEB-A915-4A7D-9CA8-F7C8E82C4D19}">
                <a16:creationId xmlns:a16="http://schemas.microsoft.com/office/drawing/2010/main" id="{80EDC19D-A91C-4C8E-A76B-F5104B887DCC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560708" y="722880"/>
            <a:ext cx="4852606" cy="3383508"/>
          </a:xfrm>
          <a:prstGeom prst="rect">
            <a:avLst/>
          </a:prstGeom>
          <a:noFill/>
        </p:spPr>
      </p:pic>
      <p:sp>
        <p:nvSpPr>
          <p:cNvPr id="3" name="">
            <a:extLst>
              <a:ext uri="{CFF58636-1D5F-4812-BCBB-FD5757606C6B}">
                <a16:creationId xmlns:a16="http://schemas.microsoft.com/office/drawing/2010/main" id="{5565048D-D871-4798-AB98-844E37F2F02D}"/>
              </a:ext>
            </a:extLst>
          </p:cNvPr>
          <p:cNvSpPr txBox="1"/>
          <p:nvPr/>
        </p:nvSpPr>
        <p:spPr>
          <a:xfrm flipH="false" flipV="false" rot="0">
            <a:off x="5546788" y="955805"/>
            <a:ext cx="3226279" cy="521855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 indent="-342900" marL="342900">
              <a:buFont typeface="Arial"/>
              <a:buChar char="•"/>
              <a:defRPr dirty="0" lang="en-US" sz="1400"/>
            </a:pPr>
            <a:r>
              <a:rPr dirty="0" lang="en-US"/>
              <a:t> Apply  the k means algorithm  on data set to make  clustering .</a:t>
            </a:r>
            <a:endParaRPr dirty="0" lang="en-US"/>
          </a:p>
        </p:txBody>
      </p:sp>
      <p:sp>
        <p:nvSpPr>
          <p:cNvPr id="4" name="">
            <a:extLst>
              <a:ext uri="{986E80A2-0306-4FD4-BE09-E66C07B6BC45}">
                <a16:creationId xmlns:a16="http://schemas.microsoft.com/office/drawing/2010/main" id="{8CA52FB6-9169-49A9-94E9-243671ABC2D8}"/>
              </a:ext>
            </a:extLst>
          </p:cNvPr>
          <p:cNvSpPr txBox="1"/>
          <p:nvPr/>
        </p:nvSpPr>
        <p:spPr>
          <a:xfrm flipH="false" flipV="false" rot="0">
            <a:off x="5597471" y="1771821"/>
            <a:ext cx="3124923" cy="735158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 indent="-342900" marL="342900">
              <a:buFont typeface="Arial"/>
              <a:buChar char="•"/>
              <a:defRPr dirty="0" lang="en-US" sz="1400"/>
            </a:pPr>
            <a:r>
              <a:rPr dirty="0" lang="en-US"/>
              <a:t> We try to use several number of cluster  on the data set (3,4,5,7,8).</a:t>
            </a:r>
            <a:endParaRPr dirty="0" lang="en-US"/>
          </a:p>
        </p:txBody>
      </p:sp>
      <p:sp>
        <p:nvSpPr>
          <p:cNvPr id="5" name="">
            <a:extLst>
              <a:ext uri="{72D34E92-474C-41B0-A20D-4576C470EF61}">
                <a16:creationId xmlns:a16="http://schemas.microsoft.com/office/drawing/2010/main" id="{9487163C-9F71-4773-A50F-AE861872768F}"/>
              </a:ext>
            </a:extLst>
          </p:cNvPr>
          <p:cNvSpPr txBox="1"/>
          <p:nvPr/>
        </p:nvSpPr>
        <p:spPr>
          <a:xfrm flipH="false" flipV="false" rot="0">
            <a:off x="5687329" y="2771775"/>
            <a:ext cx="2945206" cy="735158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 indent="-342900" marL="342900">
              <a:buFont typeface="Arial"/>
              <a:buChar char="•"/>
              <a:defRPr dirty="0" lang="en-US" sz="1400"/>
            </a:pPr>
            <a:r>
              <a:rPr dirty="0" lang="en-US"/>
              <a:t> The image display the final  suitable number of clusters (K=3).</a:t>
            </a:r>
            <a:endParaRPr dirty="0" lang="en-US"/>
          </a:p>
        </p:txBody>
      </p:sp>
      <p:sp>
        <p:nvSpPr>
          <p:cNvPr id="6" name="">
            <a:extLst>
              <a:ext uri="{95BE205E-072C-45CA-9129-F426223D160D}">
                <a16:creationId xmlns:a16="http://schemas.microsoft.com/office/drawing/2010/main" id="{1FE3F725-D27A-40BE-9AE2-36E8A20AB7B0}"/>
              </a:ext>
            </a:extLst>
          </p:cNvPr>
          <p:cNvSpPr txBox="1"/>
          <p:nvPr/>
        </p:nvSpPr>
        <p:spPr>
          <a:xfrm flipH="false" flipV="false" rot="0">
            <a:off x="6207432" y="3797836"/>
            <a:ext cx="1905000" cy="308552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>
              <a:defRPr dirty="0" lang="en-US" sz="1400"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7" name="">
            <a:extLst>
              <a:ext uri="{33DFC87C-8B59-4191-B632-4BF5BB51271D}">
                <a16:creationId xmlns:a16="http://schemas.microsoft.com/office/drawing/2010/main" id="{7E7F5B54-0B71-4881-8B71-C1EE4188C0B0}"/>
              </a:ext>
            </a:extLst>
          </p:cNvPr>
          <p:cNvSpPr txBox="1"/>
          <p:nvPr/>
        </p:nvSpPr>
        <p:spPr>
          <a:xfrm flipH="false" flipV="false" rot="0">
            <a:off x="5597471" y="3653542"/>
            <a:ext cx="3219802" cy="521855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 indent="-342900" marL="342900">
              <a:buFont typeface="Arial"/>
              <a:buChar char="•"/>
              <a:defRPr dirty="0" lang="en-US" sz="1400"/>
            </a:pPr>
            <a:r>
              <a:rPr dirty="0" lang="en-US"/>
              <a:t>Visualize the clusters according to (salary_in_usd)and (job_title).</a:t>
            </a:r>
            <a:endParaRPr dirty="0" lang="en-US"/>
          </a:p>
        </p:txBody>
      </p:sp>
    </p:spTree>
    <p:extLst>
      <p:ext uri="{21CF116B-CECD-4975-98D1-8C50774A7168}">
        <p14:creationId xmlns:p14="http://schemas.microsoft.com/office/powerpoint/2010/main" val="1671983859485"/>
      </p:ext>
    </p:extLst>
  </p:cSld>
  <p:clrMapOvr>
    <a:masterClrMapping/>
  </p:clrMapOvr>
</p:sld>
</file>

<file path=ppt/slides/slide4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6E7C98D0-B3BE-4CD0-8136-9EDDBF37F96E}">
                <a16:creationId xmlns:a16="http://schemas.microsoft.com/office/drawing/2010/main" id="{5B2AE693-AB29-45BF-9F59-9E9C4E54AC75}"/>
              </a:ext>
            </a:extLst>
          </p:cNvPr>
          <p:cNvSpPr txBox="1"/>
          <p:nvPr/>
        </p:nvSpPr>
        <p:spPr>
          <a:xfrm flipH="false" flipV="false" rot="0">
            <a:off x="603846" y="575805"/>
            <a:ext cx="2187511" cy="339032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>
              <a:defRPr dirty="0" lang="en-US" sz="1400"/>
            </a:pPr>
            <a:r>
              <a:rPr dirty="0" lang="en-US" sz="1600">
                <a:solidFill>
                  <a:schemeClr val="bg2">
                    <a:lumMod val="90000"/>
                    <a:lumOff val="10000"/>
                  </a:schemeClr>
                </a:solidFill>
              </a:rPr>
              <a:t>Evaluate </a:t>
            </a:r>
            <a:r>
              <a:rPr dirty="0" err="1" lang="en-US" sz="1600">
                <a:solidFill>
                  <a:schemeClr val="bg2">
                    <a:lumMod val="90000"/>
                    <a:lumOff val="10000"/>
                  </a:schemeClr>
                </a:solidFill>
              </a:rPr>
              <a:t>resualt</a:t>
            </a:r>
            <a:r>
              <a:rPr dirty="0" lang="en-US" sz="1600">
                <a:solidFill>
                  <a:schemeClr val="bg2">
                    <a:lumMod val="90000"/>
                    <a:lumOff val="10000"/>
                  </a:schemeClr>
                </a:solidFill>
              </a:rPr>
              <a:t>:</a:t>
            </a:r>
            <a:endParaRPr dirty="0" lang="en-US" sz="160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">
            <a:extLst>
              <a:ext uri="{D408CFED-2D5E-4E46-B457-0C7D52B4360B}">
                <a16:creationId xmlns:a16="http://schemas.microsoft.com/office/drawing/2010/main" id="{66BE6786-78FD-4F7D-90DC-1DFDDBFC8050}"/>
              </a:ext>
            </a:extLst>
          </p:cNvPr>
          <p:cNvSpPr txBox="1"/>
          <p:nvPr/>
        </p:nvSpPr>
        <p:spPr>
          <a:xfrm flipH="false" flipV="false" rot="0">
            <a:off x="603846" y="1050264"/>
            <a:ext cx="8540153" cy="1801672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 algn="l" indent="-34290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dirty="0" lang="en-US" sz="1400"/>
            </a:pPr>
            <a:r>
              <a:rPr dirty="0" lang="en-US" sz="1400">
                <a:solidFill>
                  <a:schemeClr val="tx1"/>
                </a:solidFill>
                <a:latin typeface="Roboto"/>
              </a:rPr>
              <a:t> We try to use several number of cluster  on the data set (3,4,5,7,8).</a:t>
            </a:r>
          </a:p>
          <a:p>
            <a:pPr algn="l" indent="0" marL="-34290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dirty="0" lang="en-US" sz="1400"/>
            </a:pPr>
            <a:r>
              <a:rPr dirty="0" lang="en-US" sz="1400">
                <a:solidFill>
                  <a:schemeClr val="tx1"/>
                </a:solidFill>
                <a:latin typeface="Roboto"/>
              </a:rPr>
              <a:t/>
            </a:r>
          </a:p>
          <a:p>
            <a:pPr algn="l" indent="-34290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dirty="0" lang="en-US" sz="1400"/>
            </a:pPr>
            <a:r>
              <a:rPr dirty="0" lang="en-US" sz="1400">
                <a:solidFill>
                  <a:schemeClr val="tx1"/>
                </a:solidFill>
                <a:latin typeface="Roboto"/>
              </a:rPr>
              <a:t> Then , make the evaluation by using </a:t>
            </a:r>
            <a:r>
              <a:rPr dirty="0" lang="en-US" sz="1400">
                <a:solidFill>
                  <a:schemeClr val="tx1"/>
                </a:solidFill>
                <a:latin typeface="Roboto"/>
              </a:rPr>
              <a:t>Silhouette Coefficient node </a:t>
            </a:r>
          </a:p>
          <a:p>
            <a:pPr algn="l" indent="-34290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dirty="0" lang="en-US" sz="1400"/>
            </a:pPr>
            <a:r>
              <a:rPr dirty="0" lang="en-US" sz="1400">
                <a:solidFill>
                  <a:schemeClr val="tx1"/>
                </a:solidFill>
                <a:latin typeface="Roboto"/>
              </a:rPr>
              <a:t/>
            </a:r>
          </a:p>
          <a:p>
            <a:pPr algn="l" indent="-34290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dirty="0" lang="en-US" sz="1400"/>
            </a:pPr>
            <a:r>
              <a:rPr dirty="0" lang="en-US" sz="1400">
                <a:solidFill>
                  <a:schemeClr val="tx1"/>
                </a:solidFill>
                <a:latin typeface="Roboto"/>
              </a:rPr>
              <a:t>The Silhouette Coefficient is a useful metric for evaluating clustering performance.</a:t>
            </a:r>
          </a:p>
          <a:p>
            <a:pPr algn="l" indent="-34290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dirty="0" lang="en-US" sz="1400"/>
            </a:pPr>
            <a:r>
              <a:rPr dirty="0" lang="en-US" sz="1400">
                <a:solidFill>
                  <a:schemeClr val="tx1"/>
                </a:solidFill>
                <a:latin typeface="Roboto"/>
              </a:rPr>
              <a:t>the higher the score, the better</a:t>
            </a:r>
          </a:p>
          <a:p>
            <a:pPr algn="l" indent="-34290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dirty="0" lang="en-US" sz="1400"/>
            </a:pPr>
            <a:r>
              <a:rPr dirty="0" lang="en-US" sz="1400">
                <a:solidFill>
                  <a:schemeClr val="tx1"/>
                </a:solidFill>
                <a:latin typeface="Roboto"/>
              </a:rPr>
              <a:t/>
            </a:r>
          </a:p>
          <a:p>
            <a:pPr algn="l" indent="-34290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dirty="0" lang="en-US" sz="1400"/>
            </a:pPr>
            <a:r>
              <a:rPr dirty="0" lang="en-US" sz="1400">
                <a:solidFill>
                  <a:schemeClr val="tx1"/>
                </a:solidFill>
                <a:latin typeface="Roboto"/>
              </a:rPr>
              <a:t>3</a:t>
            </a:r>
            <a:r>
              <a:rPr dirty="0" lang="en-US" sz="1400">
                <a:solidFill>
                  <a:schemeClr val="tx1"/>
                </a:solidFill>
                <a:latin typeface="Roboto"/>
              </a:rPr>
              <a:t> cluster -&gt;0,52   , 4cluster -&gt;0,493  ,5cluster -&gt;0,50 ,6cluster -&gt;.505 ,7 clusters  -&gt;0,491</a:t>
            </a:r>
            <a:endParaRPr dirty="0" lang="en-US" sz="1400">
              <a:solidFill>
                <a:schemeClr val="tx1"/>
              </a:solidFill>
              <a:latin typeface="Roboto"/>
            </a:endParaRPr>
          </a:p>
        </p:txBody>
      </p:sp>
      <p:pic>
        <p:nvPicPr>
          <p:cNvPr id="4" name="">
            <a:extLst>
              <a:ext uri="{7E3E3493-58FE-42AF-9D95-FEFFDFB4A0EF}">
                <a16:creationId xmlns:a16="http://schemas.microsoft.com/office/drawing/2010/main" id="{435CBD86-8AC2-474E-B793-9AE091F11AD6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887272" y="3137858"/>
            <a:ext cx="4501829" cy="1475546"/>
          </a:xfrm>
          <a:prstGeom prst="rect">
            <a:avLst/>
          </a:prstGeom>
          <a:noFill/>
        </p:spPr>
      </p:pic>
      <p:sp>
        <p:nvSpPr>
          <p:cNvPr id="5" name="">
            <a:extLst>
              <a:ext uri="{9E4CCBD8-3A0A-4C62-B42D-701BEB9DBE08}">
                <a16:creationId xmlns:a16="http://schemas.microsoft.com/office/drawing/2010/main" id="{5F75E070-782C-4E21-80C2-C34820E421FB}"/>
              </a:ext>
            </a:extLst>
          </p:cNvPr>
          <p:cNvSpPr txBox="1"/>
          <p:nvPr/>
        </p:nvSpPr>
        <p:spPr>
          <a:xfrm flipH="false" flipV="false" rot="0">
            <a:off x="5883211" y="3328073"/>
            <a:ext cx="2898476" cy="521855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 indent="-342900" marL="342900">
              <a:buFont typeface="Arial"/>
              <a:buChar char="•"/>
              <a:defRPr dirty="0" lang="en-US" sz="1400"/>
            </a:pPr>
            <a:r>
              <a:rPr dirty="0" lang="en-US"/>
              <a:t>The (k=3 ) have the higher value  so we use it .</a:t>
            </a:r>
            <a:endParaRPr dirty="0" lang="en-US"/>
          </a:p>
        </p:txBody>
      </p:sp>
    </p:spTree>
    <p:extLst>
      <p:ext uri="{7C58240A-3ACC-4BCA-AD57-E7E246BB932E}">
        <p14:creationId xmlns:p14="http://schemas.microsoft.com/office/powerpoint/2010/main" val="1671983859488"/>
      </p:ext>
    </p:extLst>
  </p:cSld>
  <p:clrMapOvr>
    <a:masterClrMapping/>
  </p:clrMapOvr>
</p:sld>
</file>

<file path=ppt/slides/slide4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F1B51E1F-D912-4E50-BDA2-63E09EAB934B}">
                <a16:creationId xmlns:a16="http://schemas.microsoft.com/office/drawing/2010/main" id="{C9C978CF-D364-4209-9783-42702DB77625}"/>
              </a:ext>
            </a:extLst>
          </p:cNvPr>
          <p:cNvSpPr txBox="1"/>
          <p:nvPr/>
        </p:nvSpPr>
        <p:spPr>
          <a:xfrm flipH="false" flipV="false" rot="0">
            <a:off x="0" y="1837867"/>
            <a:ext cx="4977441" cy="643756"/>
          </a:xfrm>
          <a:prstGeom prst="homePlate">
            <a:avLst/>
          </a:prstGeom>
          <a:solidFill>
            <a:schemeClr val="accent1"/>
          </a:solidFill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dirty="0" lang="en-US" sz="3600">
                <a:solidFill>
                  <a:schemeClr val="bg1"/>
                </a:solidFill>
                <a:latin typeface="Lato"/>
              </a:rPr>
              <a:t>Predictive analytics</a:t>
            </a:r>
            <a:endParaRPr dirty="0" lang="en-US" sz="3600">
              <a:solidFill>
                <a:schemeClr val="bg1"/>
              </a:solidFill>
              <a:latin typeface="Lato"/>
            </a:endParaRPr>
          </a:p>
        </p:txBody>
      </p:sp>
    </p:spTree>
    <p:extLst>
      <p:ext uri="{DDC8A13A-FF1E-46D3-BEFB-6D9DBD290B3F}">
        <p14:creationId xmlns:p14="http://schemas.microsoft.com/office/powerpoint/2010/main" val="1671983859491"/>
      </p:ext>
    </p:extLst>
  </p:cSld>
  <p:clrMapOvr>
    <a:masterClrMapping/>
  </p:clrMapOvr>
</p:sld>
</file>

<file path=ppt/slides/slide4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B2D7F378-4058-4B44-8E7D-BCD85D8230EC}">
                <a16:creationId xmlns:a16="http://schemas.microsoft.com/office/drawing/2010/main" id="{6158C240-A8FA-4AC0-896F-F5CBCD845600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1067876" y="731520"/>
            <a:ext cx="7368035" cy="2785881"/>
          </a:xfrm>
          <a:prstGeom prst="rect">
            <a:avLst/>
          </a:prstGeom>
          <a:noFill/>
        </p:spPr>
      </p:pic>
    </p:spTree>
    <p:extLst>
      <p:ext uri="{A853E68D-80E7-4F0D-9E87-2F37C03A3C5A}">
        <p14:creationId xmlns:p14="http://schemas.microsoft.com/office/powerpoint/2010/main" val="1671983859493"/>
      </p:ext>
    </p:extLst>
  </p:cSld>
  <p:clrMapOvr>
    <a:masterClrMapping/>
  </p:clrMapOvr>
</p:sld>
</file>

<file path=ppt/slides/slide4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EDB8A6C7-2A55-4D5C-9B09-32CD57226068}">
                <a16:creationId xmlns:a16="http://schemas.microsoft.com/office/drawing/2010/main" id="{CE207424-963C-4121-BB9F-F4C60309A870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897140" y="694267"/>
            <a:ext cx="7591253" cy="4157567"/>
          </a:xfrm>
          <a:prstGeom prst="rect">
            <a:avLst/>
          </a:prstGeom>
          <a:noFill/>
        </p:spPr>
      </p:pic>
    </p:spTree>
    <p:extLst>
      <p:ext uri="{39DF8256-7133-4C37-8297-3E5F6233347F}">
        <p14:creationId xmlns:p14="http://schemas.microsoft.com/office/powerpoint/2010/main" val="1671983859494"/>
      </p:ext>
    </p:extLst>
  </p:cSld>
  <p:clrMapOvr>
    <a:masterClrMapping/>
  </p:clrMapOvr>
</p:sld>
</file>

<file path=ppt/slides/slide4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973D4F27-1E53-41FF-8C53-D586358EC5B7}">
                <a16:creationId xmlns:a16="http://schemas.microsoft.com/office/drawing/2010/main" id="{6782EEFB-BB18-42A3-B616-53A24B5325EB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1216323" y="1047102"/>
            <a:ext cx="6875630" cy="2587485"/>
          </a:xfrm>
          <a:prstGeom prst="rect">
            <a:avLst/>
          </a:prstGeom>
          <a:noFill/>
        </p:spPr>
      </p:pic>
    </p:spTree>
    <p:extLst>
      <p:ext uri="{E33F83C1-C848-4A25-B8C4-F5CFFD9A4CC7}">
        <p14:creationId xmlns:p14="http://schemas.microsoft.com/office/powerpoint/2010/main" val="1671983859496"/>
      </p:ext>
    </p:extLst>
  </p:cSld>
  <p:clrMapOvr>
    <a:masterClrMapping/>
  </p:clrMapOvr>
</p:sld>
</file>

<file path=ppt/slides/slide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F3496B58-C453-4906-A12D-5AD3062ABF9F}">
                <a16:creationId xmlns:a16="http://schemas.microsoft.com/office/drawing/2010/main" id="{980A2717-C9E2-4823-AF7C-07AFBD60F917}"/>
              </a:ext>
            </a:extLst>
          </p:cNvPr>
          <p:cNvSpPr txBox="1"/>
          <p:nvPr/>
        </p:nvSpPr>
        <p:spPr>
          <a:xfrm flipH="false" flipV="false" rot="0">
            <a:off x="0" y="1836715"/>
            <a:ext cx="4977441" cy="643756"/>
          </a:xfrm>
          <a:prstGeom prst="homePlate">
            <a:avLst/>
          </a:prstGeom>
          <a:solidFill>
            <a:schemeClr val="accent1"/>
          </a:solidFill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dirty="0" lang="en-US" sz="3600">
                <a:solidFill>
                  <a:schemeClr val="bg1"/>
                </a:solidFill>
              </a:rPr>
              <a:t>About The Data</a:t>
            </a:r>
            <a:r>
              <a:rPr dirty="0" lang="en-US" sz="1800">
                <a:solidFill>
                  <a:schemeClr val="bg1"/>
                </a:solidFill>
              </a:rPr>
              <a:t> </a:t>
            </a:r>
            <a:endParaRPr dirty="0" lang="en-US" sz="1800">
              <a:solidFill>
                <a:schemeClr val="bg1"/>
              </a:solidFill>
            </a:endParaRPr>
          </a:p>
        </p:txBody>
      </p:sp>
    </p:spTree>
    <p:extLst>
      <p:ext uri="{87859EF6-0AFD-4DA7-9777-38F69315A899}">
        <p14:creationId xmlns:p14="http://schemas.microsoft.com/office/powerpoint/2010/main" val="1671983859387"/>
      </p:ext>
    </p:extLst>
  </p:cSld>
  <p:clrMapOvr>
    <a:masterClrMapping/>
  </p:clrMapOvr>
</p:sld>
</file>

<file path=ppt/slides/slide5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E1D55118-7C44-4A8C-87B3-0F756646AF89}">
                <a16:creationId xmlns:a16="http://schemas.microsoft.com/office/drawing/2010/main" id="{921A8030-2D9F-43E8-B909-A872162F9ED7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977026" y="1392697"/>
            <a:ext cx="7189936" cy="1300057"/>
          </a:xfrm>
          <a:prstGeom prst="rect">
            <a:avLst/>
          </a:prstGeom>
          <a:noFill/>
        </p:spPr>
      </p:pic>
      <p:sp>
        <p:nvSpPr>
          <p:cNvPr id="3" name="">
            <a:extLst>
              <a:ext uri="{2849648E-6EB9-4C98-91E5-FEF05D2351B4}">
                <a16:creationId xmlns:a16="http://schemas.microsoft.com/office/drawing/2010/main" id="{31D7D0D0-9FD4-4638-993F-E609408F26C2}"/>
              </a:ext>
            </a:extLst>
          </p:cNvPr>
          <p:cNvSpPr txBox="1"/>
          <p:nvPr/>
        </p:nvSpPr>
        <p:spPr>
          <a:xfrm flipH="false" flipV="false" rot="0">
            <a:off x="1076144" y="549935"/>
            <a:ext cx="1623926" cy="339032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>
              <a:defRPr dirty="0" lang="en-US" sz="1400"/>
            </a:pPr>
            <a:r>
              <a:rPr dirty="0" lang="en-US" sz="1600">
                <a:solidFill>
                  <a:schemeClr val="bg2">
                    <a:lumMod val="75000"/>
                    <a:lumOff val="25000"/>
                  </a:schemeClr>
                </a:solidFill>
              </a:rPr>
              <a:t>ML </a:t>
            </a:r>
            <a:r>
              <a:rPr dirty="0" lang="en-US" sz="1600">
                <a:solidFill>
                  <a:schemeClr val="bg2">
                    <a:lumMod val="75000"/>
                    <a:lumOff val="25000"/>
                  </a:schemeClr>
                </a:solidFill>
              </a:rPr>
              <a:t>Result</a:t>
            </a:r>
            <a:r>
              <a:rPr dirty="0" lang="en-US" sz="1600">
                <a:solidFill>
                  <a:schemeClr val="bg2">
                    <a:lumMod val="75000"/>
                    <a:lumOff val="25000"/>
                  </a:schemeClr>
                </a:solidFill>
              </a:rPr>
              <a:t>:</a:t>
            </a:r>
            <a:endParaRPr dirty="0" lang="en-US" sz="160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">
            <a:extLst>
              <a:ext uri="{24B5D7E1-A0F2-44C9-9488-8186BF5CBD60}">
                <a16:creationId xmlns:a16="http://schemas.microsoft.com/office/drawing/2010/main" id="{65BEAEDB-C810-423E-9581-FE472C4F6820}"/>
              </a:ext>
            </a:extLst>
          </p:cNvPr>
          <p:cNvSpPr txBox="1"/>
          <p:nvPr/>
        </p:nvSpPr>
        <p:spPr>
          <a:xfrm flipH="false" flipV="false" rot="0">
            <a:off x="621106" y="3200400"/>
            <a:ext cx="8367617" cy="1161764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 indent="-342900" marL="342900">
              <a:buFont typeface="Arial"/>
              <a:buChar char="•"/>
              <a:defRPr dirty="0" lang="en-US" sz="1400"/>
            </a:pPr>
            <a:r>
              <a:rPr dirty="0" lang="en-US"/>
              <a:t>After using </a:t>
            </a:r>
            <a:r>
              <a:rPr dirty="0" lang="en-US"/>
              <a:t>different ML models (linear regression , polynomial Regression , Random Forest) to </a:t>
            </a:r>
            <a:r>
              <a:rPr dirty="0" err="1" lang="en-US"/>
              <a:t>predicte</a:t>
            </a:r>
            <a:r>
              <a:rPr dirty="0" lang="en-US"/>
              <a:t> the </a:t>
            </a:r>
            <a:r>
              <a:rPr dirty="0" err="1" lang="en-US"/>
              <a:t>taget</a:t>
            </a:r>
            <a:r>
              <a:rPr dirty="0" lang="en-US"/>
              <a:t>(salary_in_usd)  , the suitable model is linear regression .</a:t>
            </a:r>
          </a:p>
          <a:p>
            <a:pPr indent="0" marL="0">
              <a:buFont typeface="Arial"/>
              <a:buNone/>
              <a:defRPr dirty="0" lang="en-US" sz="1400"/>
            </a:pPr>
            <a:r>
              <a:rPr dirty="0" lang="en-US"/>
              <a:t/>
            </a:r>
          </a:p>
          <a:p>
            <a:pPr indent="-342900" marL="342900">
              <a:buFont typeface="Arial"/>
              <a:buChar char="•"/>
              <a:defRPr dirty="0" lang="en-US" sz="1400"/>
            </a:pPr>
            <a:r>
              <a:rPr dirty="0" lang="en-US"/>
              <a:t>Because it have  higher value of R^2 which is .932  and low value of mean squared error.</a:t>
            </a:r>
          </a:p>
          <a:p>
            <a:pPr>
              <a:defRPr dirty="0" lang="en-US" sz="1400"/>
            </a:pPr>
            <a:r>
              <a:rPr dirty="0" lang="en-US"/>
              <a:t/>
            </a:r>
            <a:endParaRPr dirty="0" lang="en-US"/>
          </a:p>
        </p:txBody>
      </p:sp>
    </p:spTree>
    <p:extLst>
      <p:ext uri="{8B94374C-9C6E-42A1-89DE-01AAD6254C53}">
        <p14:creationId xmlns:p14="http://schemas.microsoft.com/office/powerpoint/2010/main" val="1671983859499"/>
      </p:ext>
    </p:extLst>
  </p:cSld>
  <p:clrMapOvr>
    <a:masterClrMapping/>
  </p:clrMapOvr>
</p:sld>
</file>

<file path=ppt/slides/slide5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03CB5424-F6D6-4A6A-BB57-372B5D6E2F20}">
                <a16:creationId xmlns:a16="http://schemas.microsoft.com/office/drawing/2010/main" id="{A800788F-6292-449D-BBE5-F7AE0DABA43D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765590" y="938107"/>
            <a:ext cx="4591412" cy="3442354"/>
          </a:xfrm>
          <a:prstGeom prst="rect">
            <a:avLst/>
          </a:prstGeom>
          <a:noFill/>
        </p:spPr>
      </p:pic>
      <p:sp>
        <p:nvSpPr>
          <p:cNvPr id="3" name="">
            <a:extLst>
              <a:ext uri="{C94D04BC-E25A-4B10-9765-71336FB3737C}">
                <a16:creationId xmlns:a16="http://schemas.microsoft.com/office/drawing/2010/main" id="{F6D445A9-9323-474C-A8A5-0668CD48661C}"/>
              </a:ext>
            </a:extLst>
          </p:cNvPr>
          <p:cNvSpPr txBox="1"/>
          <p:nvPr/>
        </p:nvSpPr>
        <p:spPr>
          <a:xfrm flipH="false" flipV="false" rot="0">
            <a:off x="859050" y="489261"/>
            <a:ext cx="1905000" cy="308552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>
              <a:defRPr dirty="0" lang="en-US" sz="1400"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4" name="">
            <a:extLst>
              <a:ext uri="{A552CC8B-B2DF-491E-8821-E4DC47D53101}">
                <a16:creationId xmlns:a16="http://schemas.microsoft.com/office/drawing/2010/main" id="{85F602AE-4862-4FD6-8B27-4DC58A2AB868}"/>
              </a:ext>
            </a:extLst>
          </p:cNvPr>
          <p:cNvSpPr txBox="1"/>
          <p:nvPr/>
        </p:nvSpPr>
        <p:spPr>
          <a:xfrm flipH="false" flipV="false" rot="0">
            <a:off x="5538159" y="1136961"/>
            <a:ext cx="3364306" cy="1161764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 indent="-342900" marL="342900">
              <a:buFont typeface="Arial"/>
              <a:buChar char="•"/>
              <a:defRPr dirty="0" lang="en-US" sz="1400"/>
            </a:pPr>
            <a:r>
              <a:rPr dirty="0" err="1" lang="en-US"/>
              <a:t>Exploering</a:t>
            </a:r>
            <a:r>
              <a:rPr dirty="0" lang="en-US"/>
              <a:t>  the target(salar_in_usd) </a:t>
            </a:r>
            <a:r>
              <a:rPr dirty="0" lang="en-US"/>
              <a:t>and</a:t>
            </a:r>
            <a:r>
              <a:rPr dirty="0" lang="en-US"/>
              <a:t> </a:t>
            </a:r>
            <a:r>
              <a:rPr dirty="0" lang="en-US"/>
              <a:t>prediction</a:t>
            </a:r>
            <a:r>
              <a:rPr dirty="0" lang="en-US"/>
              <a:t>(salary_in_usd) .</a:t>
            </a:r>
          </a:p>
          <a:p>
            <a:pPr indent="-342900" marL="342900">
              <a:buFont typeface="Arial"/>
              <a:buChar char="•"/>
              <a:defRPr dirty="0" lang="en-US" sz="1400"/>
            </a:pPr>
            <a:r>
              <a:rPr dirty="0" lang="en-US"/>
              <a:t/>
            </a:r>
          </a:p>
          <a:p>
            <a:pPr indent="0" marL="0">
              <a:buFont typeface="Arial"/>
              <a:buNone/>
              <a:defRPr dirty="0" lang="en-US" sz="1400"/>
            </a:pPr>
            <a:r>
              <a:rPr dirty="0" lang="en-US"/>
              <a:t/>
            </a:r>
          </a:p>
          <a:p>
            <a:pPr indent="-342900" marL="342900">
              <a:buFont typeface="Arial"/>
              <a:buChar char="•"/>
              <a:defRPr dirty="0" lang="en-US" sz="1400"/>
            </a:pPr>
            <a:r>
              <a:rPr dirty="0" lang="en-US"/>
              <a:t>The value of accuracy 93%.</a:t>
            </a:r>
            <a:endParaRPr dirty="0" lang="en-US"/>
          </a:p>
        </p:txBody>
      </p:sp>
    </p:spTree>
    <p:extLst>
      <p:ext uri="{B59FBBEF-36DD-4A8A-A5F3-EE9BD18E891A}">
        <p14:creationId xmlns:p14="http://schemas.microsoft.com/office/powerpoint/2010/main" val="1671983859501"/>
      </p:ext>
    </p:extLst>
  </p:cSld>
  <p:clrMapOvr>
    <a:masterClrMapping/>
  </p:clrMapOvr>
</p:sld>
</file>

<file path=ppt/slides/slide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9148D37E-C684-4D8A-B6AB-3ABFE424624E}">
                <a16:creationId xmlns:a16="http://schemas.microsoft.com/office/drawing/2010/main" id="{BD21A3B3-4088-48E7-8CC4-9491EB17075C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838200" y="541734"/>
            <a:ext cx="7472267" cy="2708700"/>
          </a:xfrm>
        </p:spPr>
        <p:txBody>
          <a:bodyPr rtlCol="0" vert="horz">
            <a:normAutofit fontScale="100000" lnSpcReduction="0"/>
          </a:bodyPr>
          <a:lstStyle/>
          <a:p>
            <a:pPr indent="-342900" marL="342900">
              <a:buFont typeface="Wingdings"/>
              <a:buChar char=""/>
            </a:pPr>
            <a:r>
              <a:rPr dirty="0" lang="en-US">
                <a:latin typeface="Lato"/>
              </a:rPr>
              <a:t>The data set is sourced from real-world surveys conducted by leading industry organizations such as the World Economic </a:t>
            </a:r>
            <a:r>
              <a:rPr dirty="0" lang="en-US">
                <a:latin typeface="Lato"/>
              </a:rPr>
              <a:t>Forum</a:t>
            </a:r>
            <a:r>
              <a:rPr dirty="0" lang="en-US">
                <a:latin typeface="Lato"/>
              </a:rPr>
              <a:t> (WEF), McKinsey &amp; Company and Kaggle.</a:t>
            </a:r>
          </a:p>
          <a:p>
            <a:pPr indent="-342900" marL="342900">
              <a:buFont typeface="Wingdings"/>
              <a:buChar char=""/>
            </a:pPr>
            <a:r>
              <a:rPr dirty="0" lang="en-US">
                <a:latin typeface="Lato"/>
              </a:rPr>
              <a:t>The data set of ML and AL salaries is an analysis of the current market trends for Machine Learning (ML) and Artificial Intelligence (AI) roles.</a:t>
            </a:r>
          </a:p>
          <a:p>
            <a:pPr indent="-342900" marL="342900">
              <a:buFont typeface="Wingdings"/>
              <a:buChar char=""/>
            </a:pPr>
            <a:r>
              <a:rPr dirty="0" lang="en-US"/>
              <a:t/>
            </a:r>
            <a:endParaRPr dirty="0" lang="en-US"/>
          </a:p>
        </p:txBody>
      </p:sp>
    </p:spTree>
    <p:extLst>
      <p:ext uri="{E95B3ABE-276F-463A-8681-50A1C961969E}">
        <p14:creationId xmlns:p14="http://schemas.microsoft.com/office/powerpoint/2010/main" val="1671983859389"/>
      </p:ext>
    </p:extLst>
  </p:cSld>
  <p:clrMapOvr>
    <a:masterClrMapping/>
  </p:clrMapOvr>
</p:sld>
</file>

<file path=ppt/slides/slide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659CC25-D772-4DE8-9022-A440EA921A32}">
                <a16:creationId xmlns:a16="http://schemas.microsoft.com/office/drawing/2010/main" id="{21FB2B89-26CE-434B-A7C4-C8E16CE9C002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100000" lnSpcReduction="0"/>
          </a:bodyPr>
          <a:lstStyle/>
          <a:p>
            <a:pPr indent="0" marL="0">
              <a:buFont typeface="Wingdings"/>
              <a:buNone/>
            </a:pPr>
            <a:r>
              <a:rPr dirty="0" lang="en-US"/>
              <a:t/>
            </a:r>
          </a:p>
          <a:p>
            <a:pPr indent="-342900" marL="342900">
              <a:buFont typeface="Wingdings"/>
              <a:buChar char=""/>
            </a:pPr>
            <a:r>
              <a:rPr dirty="0" lang="en-US" sz="1600">
                <a:solidFill>
                  <a:srgbClr val="595959"/>
                </a:solidFill>
                <a:latin typeface="Lato"/>
              </a:rPr>
              <a:t>It provides insights into salary ranges across different geographies, job titles, experience levels, industries and other factors that can impact compensation packages.</a:t>
            </a:r>
          </a:p>
          <a:p>
            <a:pPr indent="-342900" marL="342900">
              <a:buFont typeface="Wingdings"/>
              <a:buChar char=""/>
            </a:pPr>
            <a:r>
              <a:rPr dirty="0" lang="en-US" sz="1600">
                <a:solidFill>
                  <a:srgbClr val="595959"/>
                </a:solidFill>
                <a:latin typeface="Lato"/>
              </a:rPr>
              <a:t>The context provided by this dataset can be used to inform hiring decisions and help organizations better </a:t>
            </a:r>
            <a:r>
              <a:rPr dirty="0" lang="en-US" sz="1600">
                <a:solidFill>
                  <a:srgbClr val="595959"/>
                </a:solidFill>
                <a:latin typeface="Lato"/>
              </a:rPr>
              <a:t>understand</a:t>
            </a:r>
            <a:r>
              <a:rPr dirty="0" lang="en-US" sz="1600">
                <a:solidFill>
                  <a:srgbClr val="595959"/>
                </a:solidFill>
                <a:latin typeface="Lato"/>
              </a:rPr>
              <a:t> their competitive environment when recruiting top talent in ML &amp; AI disciplines.</a:t>
            </a:r>
            <a:endParaRPr dirty="0" lang="en-US" sz="1600">
              <a:solidFill>
                <a:srgbClr val="595959"/>
              </a:solidFill>
              <a:latin typeface="Lato"/>
            </a:endParaRPr>
          </a:p>
        </p:txBody>
      </p:sp>
      <p:pic>
        <p:nvPicPr>
          <p:cNvPr id="3" name="">
            <a:extLst>
              <a:ext uri="{A5B10167-1374-408B-939C-9430B84B5845}">
                <a16:creationId xmlns:a16="http://schemas.microsoft.com/office/drawing/2010/main" id="{1FEB0906-BAFB-4378-B43F-1819FE7FD18D}"/>
              </a:ext>
            </a:extLst>
          </p:cNvPr>
          <p:cNvPicPr>
            <a:picLocks noChangeAspect="true"/>
          </p:cNvPicPr>
          <p:nvPr/>
        </p:nvPicPr>
        <p:blipFill>
          <a:blip r:embed="rId2">
            <a:grayscl/>
            <a:lum bright="0" contrast="0"/>
            <a:extLst>
              <a:ext uri="{20306B9F-E6E9-40F5-97E2-7131CA405376}">
                <a14:imgProps xmlns:a14="http://schemas.microsoft.com/office/drawing/2010/main">
                  <a14:imgLayer>
                    <a14:imgEffect>
                      <a14:brightnessContrast bright="0" contrast="0"/>
                    </a14:imgEffect>
                  </a14:imgLayer>
                </a14:imgProps>
              </a:ext>
              <a:ext uri="{16833DEC-744D-4565-A104-343574C3966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false" flipV="false" rot="0">
            <a:off x="1423358" y="1308687"/>
            <a:ext cx="1966826" cy="2523972"/>
          </a:xfrm>
          <a:prstGeom prst="rect">
            <a:avLst/>
          </a:prstGeom>
          <a:noFill/>
          <a:ln cap="flat" w="11430">
            <a:solidFill>
              <a:srgbClr val="ffffff">
                <a:alpha val="100000"/>
              </a:srgbClr>
            </a:solidFill>
            <a:prstDash val="solid"/>
            <a:round/>
          </a:ln>
          <a:effectLst>
            <a:outerShdw blurRad="50800" dir="2700000" dist="0">
              <a:srgbClr val="5b5b5b">
                <a:alpha val="39999"/>
              </a:srgbClr>
            </a:outerShdw>
          </a:effectLst>
        </p:spPr>
      </p:pic>
    </p:spTree>
    <p:extLst>
      <p:ext uri="{449CF166-006B-41D9-8204-27472BE16E38}">
        <p14:creationId xmlns:p14="http://schemas.microsoft.com/office/powerpoint/2010/main" val="1671983859391"/>
      </p:ext>
    </p:extLst>
  </p:cSld>
  <p:clrMapOvr>
    <a:masterClrMapping/>
  </p:clrMapOvr>
</p:sld>
</file>

<file path=ppt/slides/slide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C998FC1C-F726-4FE4-B2BE-346485F26A6A}">
                <a16:creationId xmlns:a16="http://schemas.microsoft.com/office/drawing/2010/main" id="{4216EED9-FDE4-4C72-8268-68702624ADE7}"/>
              </a:ext>
            </a:extLst>
          </p:cNvPr>
          <p:cNvSpPr txBox="1"/>
          <p:nvPr/>
        </p:nvSpPr>
        <p:spPr>
          <a:xfrm flipH="false" flipV="false" rot="0">
            <a:off x="0" y="1836715"/>
            <a:ext cx="4977441" cy="643756"/>
          </a:xfrm>
          <a:prstGeom prst="homePlate">
            <a:avLst/>
          </a:prstGeom>
          <a:solidFill>
            <a:schemeClr val="accent1"/>
          </a:solidFill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dirty="0" lang="en-US" sz="3600">
                <a:solidFill>
                  <a:schemeClr val="bg1"/>
                </a:solidFill>
                <a:latin typeface="Lato"/>
              </a:rPr>
              <a:t>Data Exploration</a:t>
            </a:r>
            <a:endParaRPr dirty="0" lang="en-US" sz="3600">
              <a:solidFill>
                <a:schemeClr val="bg1"/>
              </a:solidFill>
              <a:latin typeface="Lato"/>
            </a:endParaRPr>
          </a:p>
        </p:txBody>
      </p:sp>
    </p:spTree>
    <p:extLst>
      <p:ext uri="{016AF401-AD11-4AC7-8633-8F3181D9F306}">
        <p14:creationId xmlns:p14="http://schemas.microsoft.com/office/powerpoint/2010/main" val="1671983859394"/>
      </p:ext>
    </p:extLst>
  </p:cSld>
  <p:clrMapOvr>
    <a:masterClrMapping/>
  </p:clrMapOvr>
</p:sld>
</file>

<file path=ppt/slides/slide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00385A2F-B4AE-4CB3-B27F-E80A7F8AE767}">
                <a16:creationId xmlns:a16="http://schemas.microsoft.com/office/drawing/2010/main" id="{F5F455C2-3767-4982-9824-184EFC6D414D}"/>
              </a:ext>
            </a:extLst>
          </p:cNvPr>
          <p:cNvSpPr txBox="1"/>
          <p:nvPr/>
        </p:nvSpPr>
        <p:spPr>
          <a:xfrm flipH="false" flipV="false" rot="0">
            <a:off x="940279" y="947185"/>
            <a:ext cx="6409430" cy="2868187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 indent="-342900" marL="342900">
              <a:buClr>
                <a:schemeClr val="accent1"/>
              </a:buClr>
              <a:buFont typeface="Wingdings"/>
              <a:buChar char=""/>
              <a:defRPr dirty="0" lang="en-US" sz="1400"/>
            </a:pPr>
            <a:r>
              <a:rPr dirty="0" lang="en-US">
                <a:solidFill>
                  <a:srgbClr val="595959"/>
                </a:solidFill>
                <a:latin typeface="Lato"/>
              </a:rPr>
              <a:t>This data set consists of 1195 rows and 11 columns.</a:t>
            </a:r>
          </a:p>
          <a:p>
            <a:pPr indent="0" marL="0">
              <a:buClr>
                <a:schemeClr val="accent1"/>
              </a:buClr>
              <a:buFont typeface="Wingdings"/>
              <a:buNone/>
              <a:defRPr dirty="0" lang="en-US" sz="1400"/>
            </a:pPr>
            <a:r>
              <a:rPr dirty="0" lang="en-US">
                <a:solidFill>
                  <a:srgbClr val="595959"/>
                </a:solidFill>
                <a:latin typeface="Lato"/>
              </a:rPr>
              <a:t/>
            </a:r>
          </a:p>
          <a:p>
            <a:pPr indent="0" marL="0">
              <a:buClr>
                <a:schemeClr val="accent1"/>
              </a:buClr>
              <a:buFont typeface="Wingdings"/>
              <a:buNone/>
              <a:defRPr dirty="0" lang="en-US" sz="1400"/>
            </a:pPr>
            <a:r>
              <a:rPr dirty="0" lang="en-US">
                <a:solidFill>
                  <a:srgbClr val="595959"/>
                </a:solidFill>
                <a:latin typeface="Lato"/>
              </a:rPr>
              <a:t/>
            </a:r>
          </a:p>
          <a:p>
            <a:pPr indent="-342900" marL="342900">
              <a:buClr>
                <a:schemeClr val="accent1"/>
              </a:buClr>
              <a:buFont typeface="Wingdings"/>
              <a:buChar char=""/>
              <a:defRPr dirty="0" lang="en-US" sz="1400"/>
            </a:pPr>
            <a:r>
              <a:rPr dirty="0" lang="en-US">
                <a:solidFill>
                  <a:srgbClr val="595959"/>
                </a:solidFill>
                <a:latin typeface="Lato"/>
              </a:rPr>
              <a:t>The data set of ML and AL salaries is complete, with no missing values.</a:t>
            </a:r>
          </a:p>
          <a:p>
            <a:pPr indent="0" marL="0">
              <a:buClr>
                <a:schemeClr val="accent1"/>
              </a:buClr>
              <a:buFont typeface="Wingdings"/>
              <a:buNone/>
              <a:defRPr dirty="0" lang="en-US" sz="1400"/>
            </a:pPr>
            <a:r>
              <a:rPr dirty="0" lang="en-US">
                <a:solidFill>
                  <a:srgbClr val="595959"/>
                </a:solidFill>
                <a:latin typeface="Lato"/>
              </a:rPr>
              <a:t/>
            </a:r>
          </a:p>
          <a:p>
            <a:pPr indent="0" marL="0">
              <a:buClr>
                <a:schemeClr val="accent1"/>
              </a:buClr>
              <a:buFont typeface="Wingdings"/>
              <a:buNone/>
              <a:defRPr dirty="0" lang="en-US" sz="1400"/>
            </a:pPr>
            <a:r>
              <a:rPr dirty="0" lang="en-US">
                <a:solidFill>
                  <a:srgbClr val="595959"/>
                </a:solidFill>
                <a:latin typeface="Lato"/>
              </a:rPr>
              <a:t/>
            </a:r>
          </a:p>
          <a:p>
            <a:pPr indent="-342900" marL="342900">
              <a:buClr>
                <a:schemeClr val="accent1"/>
              </a:buClr>
              <a:buFont typeface="Wingdings"/>
              <a:buChar char=""/>
              <a:defRPr dirty="0" lang="en-US" sz="1400"/>
            </a:pPr>
            <a:r>
              <a:rPr dirty="0" lang="en-US">
                <a:solidFill>
                  <a:srgbClr val="595959"/>
                </a:solidFill>
                <a:latin typeface="Lato"/>
              </a:rPr>
              <a:t>This ensures that the results are reliable, accurate, and can be used to make informed decisions about salary levels for both Machine Learning and Artificial Intelligence professionals.</a:t>
            </a:r>
          </a:p>
          <a:p>
            <a:pPr indent="0" marL="0">
              <a:buClr>
                <a:schemeClr val="accent1"/>
              </a:buClr>
              <a:buFont typeface="Wingdings"/>
              <a:buNone/>
              <a:defRPr dirty="0" lang="en-US" sz="1400"/>
            </a:pPr>
            <a:r>
              <a:rPr dirty="0" lang="en-US">
                <a:solidFill>
                  <a:srgbClr val="595959"/>
                </a:solidFill>
                <a:latin typeface="Lato"/>
              </a:rPr>
              <a:t/>
            </a:r>
          </a:p>
          <a:p>
            <a:pPr indent="0" marL="0">
              <a:buClr>
                <a:schemeClr val="accent1"/>
              </a:buClr>
              <a:buFont typeface="Wingdings"/>
              <a:buNone/>
              <a:defRPr dirty="0" lang="en-US" sz="1400"/>
            </a:pPr>
            <a:r>
              <a:rPr dirty="0" lang="en-US">
                <a:solidFill>
                  <a:srgbClr val="595959"/>
                </a:solidFill>
                <a:latin typeface="Lato"/>
              </a:rPr>
              <a:t/>
            </a:r>
          </a:p>
          <a:p>
            <a:pPr indent="-342900" marL="342900">
              <a:buClr>
                <a:schemeClr val="accent1"/>
              </a:buClr>
              <a:buFont typeface="Wingdings"/>
              <a:buChar char=""/>
              <a:defRPr dirty="0" lang="en-US" sz="1400"/>
            </a:pPr>
            <a:r>
              <a:rPr dirty="0" lang="en-US">
                <a:solidFill>
                  <a:srgbClr val="595959"/>
                </a:solidFill>
                <a:latin typeface="Lato"/>
              </a:rPr>
              <a:t>Furthermore, having a complete dataset allows for more thorough analysis of trends in salary levels across different industries.</a:t>
            </a:r>
            <a:endParaRPr dirty="0" lang="en-US">
              <a:solidFill>
                <a:srgbClr val="595959"/>
              </a:solidFill>
              <a:latin typeface="Lato"/>
            </a:endParaRPr>
          </a:p>
        </p:txBody>
      </p:sp>
    </p:spTree>
    <p:extLst>
      <p:ext uri="{DE0B03C0-03EC-4D22-90DC-DD080B3CE8FE}">
        <p14:creationId xmlns:p14="http://schemas.microsoft.com/office/powerpoint/2010/main" val="1671983859396"/>
      </p:ext>
    </p:extLst>
  </p:cSld>
  <p:clrMapOvr>
    <a:masterClrMapping/>
  </p:clrMapOvr>
</p:sld>
</file>

<file path=ppt/tags/tag1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0:0:0" val="5"/>
</p:tagLst>
</file>

<file path=ppt/tags/tag2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12:0:0" val="5"/>
</p:tagLst>
</file>

<file path=ppt/tags/tag3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9:0:0" val="5"/>
</p:tagLst>
</file>

<file path=ppt/tags/tag4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threePicAndTx"/>
</p:tagLst>
</file>

<file path=ppt/tags/tag5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fourPic"/>
</p:tagLst>
</file>

<file path=ppt/tags/tag6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presetShape" val="TWIN_COMET:0.0"/>
</p:tagLst>
</file>

<file path=ppt/tags/tag7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webfont2" val="Roboto-medium"/>
</p:tagLst>
</file>

<file path=ppt/theme/_rels/theme1.xml.rels><?xml version="1.0" encoding="UTF-8" standalone="yes"?><Relationships xmlns="http://schemas.openxmlformats.org/package/2006/relationships"><Relationship Id="rId1" Target="../media/image1.jpeg" Type="http://schemas.openxmlformats.org/officeDocument/2006/relationships/image"/></Relationships>
</file>

<file path=ppt/theme/_rels/theme2.xml.rels><?xml version="1.0" encoding="UTF-8" standalone="yes"?><Relationships xmlns="http://schemas.openxmlformats.org/package/2006/relationships"><Relationship Id="rId1" Target="../media/image1.jpeg" Type="http://schemas.openxmlformats.org/officeDocument/2006/relationships/image"/></Relationships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Strokes">
  <a:themeElements>
    <a:clrScheme name="Evolutionary">
      <a:dk1>
        <a:srgbClr val="000000"/>
      </a:dk1>
      <a:lt1>
        <a:srgbClr val="ffffff"/>
      </a:lt1>
      <a:dk2>
        <a:srgbClr val="6bcad5"/>
      </a:dk2>
      <a:lt2>
        <a:srgbClr val="00182e"/>
      </a:lt2>
      <a:accent1>
        <a:srgbClr val="008bc2"/>
      </a:accent1>
      <a:accent2>
        <a:srgbClr val="c8eff7"/>
      </a:accent2>
      <a:accent3>
        <a:srgbClr val="0a4f7a"/>
      </a:accent3>
      <a:accent4>
        <a:srgbClr val="60b2a6"/>
      </a:accent4>
      <a:accent5>
        <a:srgbClr val="96bef2"/>
      </a:accent5>
      <a:accent6>
        <a:srgbClr val="486285"/>
      </a:accent6>
      <a:hlink>
        <a:srgbClr val="f75c5c"/>
      </a:hlink>
      <a:folHlink>
        <a:srgbClr val="598391"/>
      </a:folHlink>
    </a:clrScheme>
    <a:fontScheme name="Luxury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Strok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19050">
          <a:solidFill>
            <a:schemeClr val="phClr">
              <a:lumMod val="75000"/>
            </a:schemeClr>
          </a:solidFill>
          <a:prstDash val="solid"/>
          <a:round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 lvl="0"/>
      </a:lstStyle>
      <a:style>
        <a:lnRef idx="1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none"/>
      </a:style>
    </a:sp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Strokes">
  <a:themeElements>
    <a:clrScheme name="Evolutionary">
      <a:dk1>
        <a:srgbClr val="000000"/>
      </a:dk1>
      <a:lt1>
        <a:srgbClr val="ffffff"/>
      </a:lt1>
      <a:dk2>
        <a:srgbClr val="6bcad5"/>
      </a:dk2>
      <a:lt2>
        <a:srgbClr val="00182e"/>
      </a:lt2>
      <a:accent1>
        <a:srgbClr val="008bc2"/>
      </a:accent1>
      <a:accent2>
        <a:srgbClr val="c8eff7"/>
      </a:accent2>
      <a:accent3>
        <a:srgbClr val="0a4f7a"/>
      </a:accent3>
      <a:accent4>
        <a:srgbClr val="60b2a6"/>
      </a:accent4>
      <a:accent5>
        <a:srgbClr val="96bef2"/>
      </a:accent5>
      <a:accent6>
        <a:srgbClr val="486285"/>
      </a:accent6>
      <a:hlink>
        <a:srgbClr val="f75c5c"/>
      </a:hlink>
      <a:folHlink>
        <a:srgbClr val="598391"/>
      </a:folHlink>
    </a:clrScheme>
    <a:fontScheme name="Luxury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Strok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19050">
          <a:solidFill>
            <a:schemeClr val="phClr">
              <a:lumMod val="75000"/>
            </a:schemeClr>
          </a:solidFill>
          <a:prstDash val="solid"/>
          <a:round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 lvl="0"/>
      </a:lstStyle>
      <a:style>
        <a:lnRef idx="1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none"/>
      </a:style>
    </a:spDef>
  </a:objectDefaults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mlns:xsi="http://www.w3.org/2001/XMLSchema-instance" xsi:type="dcterms:W3CDTF">2022-12-13T21:41:48Z</dcterms:created>
  <dcterms:modified xmlns:xsi="http://www.w3.org/2001/XMLSchema-instance" xsi:type="dcterms:W3CDTF">2022-12-25T07:57:15Z</dcterms:modified>
</cp:coreProperties>
</file>