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7B8B-E088-42E7-826D-C87F5C080B5D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868CF-2752-4A76-97A8-77AD6A2F4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1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2A1B-17AE-99C2-CC26-1AB74A2A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4089E4-C3DF-B0CD-8329-5FB89B92B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4CAD6-D5CE-025D-320C-8E784EF1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E15A4-E055-B439-40D0-A6780025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71818-24EA-295D-6F0E-B986677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0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6ACB-221A-9877-4CDB-0480D007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7EB9B-D8E9-B3C7-A9BC-DD33E7B21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ED1A9-8DAE-014D-DB88-9AFEDBAE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A1F6-3B91-B6EE-0794-18F0800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8BCEF-39BF-2BE1-5977-D2791847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3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6A37E8-23B8-D258-F739-71CA6E25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4C8AE-0317-8FD3-8B62-B0F2ED14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C1310-1299-578A-F53A-7F6AE27A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431E1-F4E9-B4E6-CD36-503FB7A4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B06FD-C479-1675-159C-C375EC40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22CA-E980-A18D-6E83-F73EE70C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2B7FE-9466-A3A9-6DED-811C2F30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17B5A-5FDC-06BA-6748-0CF80D3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BD9FF-DD6E-7F9D-CB5A-76A9C193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9F045-0D43-7AEB-A013-4FB5856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B8396-0C2D-1E6D-4C5A-FA844E18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02368-E8FA-07D9-F485-005426E9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DBF99-FE48-AA3E-0D94-3682E377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5602-CC45-4EC7-305A-C67D7BD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73F03-C008-D9F4-5FB3-E756BD79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5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92A0D-186F-7B40-8626-AB6603F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744AF-4EEB-CF55-A329-F7420F301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B2CC4-C3C7-BBD2-1387-08B9427D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FADF-AA74-D36A-B684-EF475BD0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BEFAD-66E7-D213-C386-8F95F55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A6F3A-8D50-9159-927E-F6F99017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A15C-222B-37A7-BC3B-EA969CB8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C4EBF-CA63-CFB6-8B59-86E1A517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6B55F-4059-DBFC-B0C5-176EBCC4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E0CC13-D615-A70A-53DD-FBE906BD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B2039-F745-E708-BE4B-F745D92E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27448-E5E3-FC92-0801-95CC5EA2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0135E-72A9-61BD-A509-120DE6D2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CE3B3-E3B2-459E-4B7F-25D50FDB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6C830-583A-DEF2-7471-FB839413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B2E87-E42C-BAB9-859C-0C692EE8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F3976C-E8C2-DB2B-5832-CD8EA22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2E9F8-B262-1F93-8605-98BD75DD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2F48B-6DBE-B98B-E0C5-04B80778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D05FB-519C-92E1-F56B-102A595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071A7-8D6E-F6AD-13D0-750B2A7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2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66BC-8472-0CF0-E22A-232DD237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18750-C78F-C0A9-C46C-079A4F97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58E9C-AC35-A631-FD80-15F5C8328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DAD3E-6096-B7BB-FCB7-1212516E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7D8DF-79BD-EBD1-2ED7-D4C620DE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7285F-609C-B912-3B81-8F8B979E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D97AC-81DA-B982-F70A-45EC865F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B57C05-759F-10F3-D423-3FC1B4207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0C7B2-8546-ECB6-1EC7-7996B6E4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2573E-0B18-5BB2-9EC8-B7ED8041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4803D-DA4D-A40E-186F-8C43D200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8EB6E-4AC1-A3EA-05DC-9A66E02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1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73680F-883E-4416-7A7A-6310813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476EC-1C70-85E2-C83C-5E1146B3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27571-BB05-4FA4-7F3C-8DED12225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AA38-77C0-48F4-BF96-55A11B061816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83B5-7109-C7CE-EE55-A86509E3A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EABB-5C42-9AAB-2F21-0FAF6DECA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E187-4618-4022-B7EE-B32F037FC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C0626-E776-7AC6-32EF-8E33B714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812"/>
            <a:ext cx="9144000" cy="2387600"/>
          </a:xfrm>
        </p:spPr>
        <p:txBody>
          <a:bodyPr/>
          <a:lstStyle/>
          <a:p>
            <a:r>
              <a:rPr lang="ko-KR" altLang="en-US" dirty="0"/>
              <a:t>영화 예매 어플</a:t>
            </a:r>
            <a:br>
              <a:rPr lang="en-US" altLang="ko-KR" dirty="0"/>
            </a:br>
            <a:r>
              <a:rPr lang="ko-KR" altLang="en-US" dirty="0"/>
              <a:t>개발 계획서</a:t>
            </a:r>
          </a:p>
        </p:txBody>
      </p:sp>
    </p:spTree>
    <p:extLst>
      <p:ext uri="{BB962C8B-B14F-4D97-AF65-F5344CB8AC3E}">
        <p14:creationId xmlns:p14="http://schemas.microsoft.com/office/powerpoint/2010/main" val="171155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E66ACE-3BD7-9D76-9438-F1E30732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예매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3423D7-D1E3-AA16-63EA-F04358EA65DA}"/>
              </a:ext>
            </a:extLst>
          </p:cNvPr>
          <p:cNvSpPr/>
          <p:nvPr/>
        </p:nvSpPr>
        <p:spPr>
          <a:xfrm>
            <a:off x="907192" y="1551720"/>
            <a:ext cx="3903705" cy="5140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58414-AC5A-45FB-F549-592E9D4E88FB}"/>
              </a:ext>
            </a:extLst>
          </p:cNvPr>
          <p:cNvSpPr/>
          <p:nvPr/>
        </p:nvSpPr>
        <p:spPr>
          <a:xfrm>
            <a:off x="972064" y="1688756"/>
            <a:ext cx="374656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선택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CC4F42-4CC8-74C9-DA23-1484D8A91CEC}"/>
              </a:ext>
            </a:extLst>
          </p:cNvPr>
          <p:cNvSpPr/>
          <p:nvPr/>
        </p:nvSpPr>
        <p:spPr>
          <a:xfrm>
            <a:off x="972064" y="2226147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영화관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C6A49-76F9-86CF-E424-D410E591FD1A}"/>
              </a:ext>
            </a:extLst>
          </p:cNvPr>
          <p:cNvSpPr/>
          <p:nvPr/>
        </p:nvSpPr>
        <p:spPr>
          <a:xfrm>
            <a:off x="2239661" y="2226147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8EEAE-603B-4322-8EE4-71AD51377FBD}"/>
              </a:ext>
            </a:extLst>
          </p:cNvPr>
          <p:cNvSpPr/>
          <p:nvPr/>
        </p:nvSpPr>
        <p:spPr>
          <a:xfrm>
            <a:off x="3515902" y="2226146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시간대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D9CA77-B642-B675-44C2-248263FF1A53}"/>
              </a:ext>
            </a:extLst>
          </p:cNvPr>
          <p:cNvSpPr/>
          <p:nvPr/>
        </p:nvSpPr>
        <p:spPr>
          <a:xfrm>
            <a:off x="7523611" y="1551720"/>
            <a:ext cx="3903705" cy="5140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319E9-8615-6998-FCB0-F2BDFB7DCA54}"/>
              </a:ext>
            </a:extLst>
          </p:cNvPr>
          <p:cNvSpPr/>
          <p:nvPr/>
        </p:nvSpPr>
        <p:spPr>
          <a:xfrm>
            <a:off x="7588483" y="1688755"/>
            <a:ext cx="374656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선택된 정보 표시 영역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427B2CA-9E48-86F0-9CDA-30E5CF8D6CA2}"/>
              </a:ext>
            </a:extLst>
          </p:cNvPr>
          <p:cNvSpPr/>
          <p:nvPr/>
        </p:nvSpPr>
        <p:spPr>
          <a:xfrm>
            <a:off x="5082434" y="4072515"/>
            <a:ext cx="2273644" cy="3192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72CE8B-ADC2-FEA9-1282-AFEB5209C860}"/>
              </a:ext>
            </a:extLst>
          </p:cNvPr>
          <p:cNvSpPr/>
          <p:nvPr/>
        </p:nvSpPr>
        <p:spPr>
          <a:xfrm>
            <a:off x="7602181" y="3151353"/>
            <a:ext cx="3746563" cy="245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자리 정보 표시 영역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DF8214-90DB-3E79-0BAB-197147C38E16}"/>
              </a:ext>
            </a:extLst>
          </p:cNvPr>
          <p:cNvSpPr/>
          <p:nvPr/>
        </p:nvSpPr>
        <p:spPr>
          <a:xfrm>
            <a:off x="7602181" y="5745070"/>
            <a:ext cx="3746563" cy="81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예정 금액 표시 영역</a:t>
            </a:r>
          </a:p>
        </p:txBody>
      </p:sp>
    </p:spTree>
    <p:extLst>
      <p:ext uri="{BB962C8B-B14F-4D97-AF65-F5344CB8AC3E}">
        <p14:creationId xmlns:p14="http://schemas.microsoft.com/office/powerpoint/2010/main" val="108973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E66ACE-3BD7-9D76-9438-F1E30732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예매 확인</a:t>
            </a:r>
            <a:endParaRPr lang="ko-KR" altLang="en-US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4B4A56E8-0026-BBBA-6EDC-CB748724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58" y="1956514"/>
            <a:ext cx="3259906" cy="3259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423D7-D1E3-AA16-63EA-F04358EA65DA}"/>
              </a:ext>
            </a:extLst>
          </p:cNvPr>
          <p:cNvSpPr/>
          <p:nvPr/>
        </p:nvSpPr>
        <p:spPr>
          <a:xfrm>
            <a:off x="4622457" y="1016261"/>
            <a:ext cx="3903705" cy="5140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58414-AC5A-45FB-F549-592E9D4E88FB}"/>
              </a:ext>
            </a:extLst>
          </p:cNvPr>
          <p:cNvSpPr/>
          <p:nvPr/>
        </p:nvSpPr>
        <p:spPr>
          <a:xfrm>
            <a:off x="4687329" y="1153296"/>
            <a:ext cx="3756455" cy="140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 내역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42E8114-51FB-DBB1-2075-E0BC75B19215}"/>
              </a:ext>
            </a:extLst>
          </p:cNvPr>
          <p:cNvSpPr/>
          <p:nvPr/>
        </p:nvSpPr>
        <p:spPr>
          <a:xfrm>
            <a:off x="2108886" y="3429000"/>
            <a:ext cx="2273644" cy="3192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4DA4E4-C66E-1F76-0823-6DC29BE8D376}"/>
              </a:ext>
            </a:extLst>
          </p:cNvPr>
          <p:cNvSpPr/>
          <p:nvPr/>
        </p:nvSpPr>
        <p:spPr>
          <a:xfrm>
            <a:off x="4687329" y="2694883"/>
            <a:ext cx="3756455" cy="140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예매 내역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C1D75-539B-EB97-130B-7644EB57CD43}"/>
              </a:ext>
            </a:extLst>
          </p:cNvPr>
          <p:cNvSpPr txBox="1"/>
          <p:nvPr/>
        </p:nvSpPr>
        <p:spPr>
          <a:xfrm>
            <a:off x="6370590" y="4267200"/>
            <a:ext cx="738664" cy="1532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2147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FE7B5E-6BC9-4CBD-452A-27F16DA0406A}"/>
              </a:ext>
            </a:extLst>
          </p:cNvPr>
          <p:cNvSpPr/>
          <p:nvPr/>
        </p:nvSpPr>
        <p:spPr>
          <a:xfrm>
            <a:off x="838200" y="1869995"/>
            <a:ext cx="4909752" cy="4298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CECA54-4226-CC2C-B94C-628D35FD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프론트 연동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0A197-097E-19CD-87A3-567BB353F8FF}"/>
              </a:ext>
            </a:extLst>
          </p:cNvPr>
          <p:cNvSpPr txBox="1"/>
          <p:nvPr/>
        </p:nvSpPr>
        <p:spPr>
          <a:xfrm>
            <a:off x="838201" y="2049302"/>
            <a:ext cx="573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에 저장되는 유저 정보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기본 유저 정보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아이디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비밀번호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이메일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BA03-16E5-1EF5-48E8-C2FAE3E2E679}"/>
              </a:ext>
            </a:extLst>
          </p:cNvPr>
          <p:cNvSpPr txBox="1"/>
          <p:nvPr/>
        </p:nvSpPr>
        <p:spPr>
          <a:xfrm>
            <a:off x="838200" y="3883947"/>
            <a:ext cx="573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예매한 영화 내역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영화 날짜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영화관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영화 이름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시간대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선택한 자리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보유한 포인트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선택사항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9B40AD-A3A2-C6F0-C21C-79D4A88B477B}"/>
              </a:ext>
            </a:extLst>
          </p:cNvPr>
          <p:cNvSpPr/>
          <p:nvPr/>
        </p:nvSpPr>
        <p:spPr>
          <a:xfrm>
            <a:off x="6444050" y="1869995"/>
            <a:ext cx="2156253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72C2-F66F-05FE-479A-C93FCDEFC987}"/>
              </a:ext>
            </a:extLst>
          </p:cNvPr>
          <p:cNvSpPr txBox="1"/>
          <p:nvPr/>
        </p:nvSpPr>
        <p:spPr>
          <a:xfrm>
            <a:off x="6571735" y="2049302"/>
            <a:ext cx="468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사용 플랫폼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AndroidStudio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JSP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PHP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6CD24-380C-D98E-41B0-2E6EF741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162B5-8663-9E52-F866-17DAACDB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제공하는 기능 목록</a:t>
            </a:r>
            <a:endParaRPr lang="en-US" altLang="ko-KR" dirty="0"/>
          </a:p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프론트 연동 계획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87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EECD-4049-DB0A-1117-B7763C4D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제공하는 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BA8AC-588E-C516-4F03-D414C63E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영화 예매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날짜 선택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영화관 선택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영화 선택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시간대 선택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자리 선택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앱 내 가상 화폐를 통한 결제</a:t>
            </a:r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28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BB1CA-EE86-F2FF-9BFE-C199B26B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로그인</a:t>
            </a:r>
            <a:endParaRPr lang="ko-KR" altLang="en-US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89E0C8B7-B7EC-8D2D-A5B5-EC551715F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8689" y="1480588"/>
            <a:ext cx="4954622" cy="4954622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43D44830-5ED3-AFA3-A331-DFAEE5AF1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D15058-894F-418B-5CD2-E117A487A788}"/>
              </a:ext>
            </a:extLst>
          </p:cNvPr>
          <p:cNvSpPr/>
          <p:nvPr/>
        </p:nvSpPr>
        <p:spPr>
          <a:xfrm>
            <a:off x="5313405" y="3957899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CDC5BF-4239-C3D9-670B-910609B526C4}"/>
              </a:ext>
            </a:extLst>
          </p:cNvPr>
          <p:cNvSpPr/>
          <p:nvPr/>
        </p:nvSpPr>
        <p:spPr>
          <a:xfrm>
            <a:off x="5317524" y="4425396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4ED06-E301-E230-1163-401765C27E7E}"/>
              </a:ext>
            </a:extLst>
          </p:cNvPr>
          <p:cNvSpPr txBox="1"/>
          <p:nvPr/>
        </p:nvSpPr>
        <p:spPr>
          <a:xfrm>
            <a:off x="5404022" y="5180257"/>
            <a:ext cx="1383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F8BC214-8996-60C8-04AA-837743295B61}"/>
              </a:ext>
            </a:extLst>
          </p:cNvPr>
          <p:cNvSpPr/>
          <p:nvPr/>
        </p:nvSpPr>
        <p:spPr>
          <a:xfrm>
            <a:off x="5824151" y="4877470"/>
            <a:ext cx="576648" cy="2257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6D4BB-27C5-4DA7-8E57-8209D32D1BED}"/>
              </a:ext>
            </a:extLst>
          </p:cNvPr>
          <p:cNvSpPr/>
          <p:nvPr/>
        </p:nvSpPr>
        <p:spPr>
          <a:xfrm>
            <a:off x="5638800" y="5180257"/>
            <a:ext cx="9144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hlinkClick r:id="rId6" action="ppaction://hlinksldjump"/>
            <a:extLst>
              <a:ext uri="{FF2B5EF4-FFF2-40B4-BE49-F238E27FC236}">
                <a16:creationId xmlns:a16="http://schemas.microsoft.com/office/drawing/2014/main" id="{ACB17186-CFAC-8469-F27D-48502CA228D7}"/>
              </a:ext>
            </a:extLst>
          </p:cNvPr>
          <p:cNvSpPr/>
          <p:nvPr/>
        </p:nvSpPr>
        <p:spPr>
          <a:xfrm>
            <a:off x="2298357" y="4133143"/>
            <a:ext cx="2125362" cy="1047113"/>
          </a:xfrm>
          <a:prstGeom prst="wedgeRectCallout">
            <a:avLst>
              <a:gd name="adj1" fmla="val 105300"/>
              <a:gd name="adj2" fmla="val 62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화면으로 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4CA9FC-75CF-7DAA-4F3A-C48D37A2F696}"/>
              </a:ext>
            </a:extLst>
          </p:cNvPr>
          <p:cNvSpPr/>
          <p:nvPr/>
        </p:nvSpPr>
        <p:spPr>
          <a:xfrm>
            <a:off x="5655275" y="4847266"/>
            <a:ext cx="9144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hlinkClick r:id="rId7" action="ppaction://hlinksldjump"/>
            <a:extLst>
              <a:ext uri="{FF2B5EF4-FFF2-40B4-BE49-F238E27FC236}">
                <a16:creationId xmlns:a16="http://schemas.microsoft.com/office/drawing/2014/main" id="{A79B2D1B-9273-D99C-DC95-9AFB64320064}"/>
              </a:ext>
            </a:extLst>
          </p:cNvPr>
          <p:cNvSpPr/>
          <p:nvPr/>
        </p:nvSpPr>
        <p:spPr>
          <a:xfrm>
            <a:off x="7685903" y="3105665"/>
            <a:ext cx="1861751" cy="1027478"/>
          </a:xfrm>
          <a:prstGeom prst="wedgeRectCallout">
            <a:avLst>
              <a:gd name="adj1" fmla="val -108886"/>
              <a:gd name="adj2" fmla="val 1306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ID, PW </a:t>
            </a:r>
            <a:r>
              <a:rPr lang="ko-KR" altLang="en-US" dirty="0"/>
              <a:t>일치 시 </a:t>
            </a:r>
            <a:endParaRPr lang="en-US" altLang="ko-KR" dirty="0"/>
          </a:p>
          <a:p>
            <a:pPr algn="ctr"/>
            <a:r>
              <a:rPr lang="ko-KR" altLang="en-US" dirty="0"/>
              <a:t>홈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1196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84BFAC-4D88-FC2C-6883-DD1222D7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Login Flow</a:t>
            </a:r>
            <a:endParaRPr lang="ko-KR" altLang="en-US" dirty="0"/>
          </a:p>
        </p:txBody>
      </p:sp>
      <p:pic>
        <p:nvPicPr>
          <p:cNvPr id="6" name="그림 5">
            <a:hlinkClick r:id="rId2" action="ppaction://hlinksldjump"/>
            <a:extLst>
              <a:ext uri="{FF2B5EF4-FFF2-40B4-BE49-F238E27FC236}">
                <a16:creationId xmlns:a16="http://schemas.microsoft.com/office/drawing/2014/main" id="{05655AFB-CB3D-56CB-11E4-47D9C588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80" y="1935377"/>
            <a:ext cx="3609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852A8C6-AA7D-2618-9344-4BE97B4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로그인</a:t>
            </a:r>
            <a:endParaRPr lang="ko-KR" altLang="en-US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AA1E32FA-256E-9CC5-AF0D-97A28782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127" y="1538253"/>
            <a:ext cx="4954622" cy="4954622"/>
          </a:xfrm>
          <a:prstGeom prst="rect">
            <a:avLst/>
          </a:prstGeom>
        </p:spPr>
      </p:pic>
      <p:pic>
        <p:nvPicPr>
          <p:cNvPr id="6" name="그래픽 5" descr="스마트폰 단색으로 채워진">
            <a:extLst>
              <a:ext uri="{FF2B5EF4-FFF2-40B4-BE49-F238E27FC236}">
                <a16:creationId xmlns:a16="http://schemas.microsoft.com/office/drawing/2014/main" id="{39E04AF4-7830-0BD9-5248-9FC30057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251" y="1538253"/>
            <a:ext cx="4954622" cy="49546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11D804-7B15-A478-A068-30FA5AF4A5EA}"/>
              </a:ext>
            </a:extLst>
          </p:cNvPr>
          <p:cNvSpPr/>
          <p:nvPr/>
        </p:nvSpPr>
        <p:spPr>
          <a:xfrm>
            <a:off x="3490082" y="3542270"/>
            <a:ext cx="1556951" cy="922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등록되지 않은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래픽 8" descr="경고 윤곽선">
            <a:extLst>
              <a:ext uri="{FF2B5EF4-FFF2-40B4-BE49-F238E27FC236}">
                <a16:creationId xmlns:a16="http://schemas.microsoft.com/office/drawing/2014/main" id="{2794D146-5686-D7FF-38B8-B41583DFF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8651" y="3542270"/>
            <a:ext cx="296562" cy="29656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07E006-D3F7-F125-DC44-862779654E5D}"/>
              </a:ext>
            </a:extLst>
          </p:cNvPr>
          <p:cNvSpPr/>
          <p:nvPr/>
        </p:nvSpPr>
        <p:spPr>
          <a:xfrm>
            <a:off x="7136729" y="3542270"/>
            <a:ext cx="1556951" cy="9226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비밀번호가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일치하지 않습니다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그래픽 12" descr="경고 윤곽선">
            <a:extLst>
              <a:ext uri="{FF2B5EF4-FFF2-40B4-BE49-F238E27FC236}">
                <a16:creationId xmlns:a16="http://schemas.microsoft.com/office/drawing/2014/main" id="{1E44D9E4-8D97-C642-9C4A-1ED48B2F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298" y="3542270"/>
            <a:ext cx="296562" cy="296562"/>
          </a:xfrm>
          <a:prstGeom prst="rect">
            <a:avLst/>
          </a:prstGeom>
        </p:spPr>
      </p:pic>
      <p:sp>
        <p:nvSpPr>
          <p:cNvPr id="14" name="말풍선: 사각형 13">
            <a:hlinkClick r:id="rId6" action="ppaction://hlinksldjump"/>
            <a:extLst>
              <a:ext uri="{FF2B5EF4-FFF2-40B4-BE49-F238E27FC236}">
                <a16:creationId xmlns:a16="http://schemas.microsoft.com/office/drawing/2014/main" id="{73CF83E6-9095-1CC2-9175-7193084844E0}"/>
              </a:ext>
            </a:extLst>
          </p:cNvPr>
          <p:cNvSpPr/>
          <p:nvPr/>
        </p:nvSpPr>
        <p:spPr>
          <a:xfrm>
            <a:off x="361171" y="2863816"/>
            <a:ext cx="2125362" cy="1047113"/>
          </a:xfrm>
          <a:prstGeom prst="wedgeRectCallout">
            <a:avLst>
              <a:gd name="adj1" fmla="val 105300"/>
              <a:gd name="adj2" fmla="val 62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Case 1</a:t>
            </a:r>
          </a:p>
          <a:p>
            <a:pPr algn="ctr"/>
            <a:r>
              <a:rPr lang="en-US" altLang="ko-KR" sz="1600" dirty="0"/>
              <a:t>DB</a:t>
            </a:r>
            <a:r>
              <a:rPr lang="ko-KR" altLang="en-US" sz="1600" dirty="0"/>
              <a:t>에 저장된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데이터가 없을 경우</a:t>
            </a:r>
          </a:p>
        </p:txBody>
      </p:sp>
      <p:sp>
        <p:nvSpPr>
          <p:cNvPr id="15" name="말풍선: 사각형 14">
            <a:hlinkClick r:id="rId6" action="ppaction://hlinksldjump"/>
            <a:extLst>
              <a:ext uri="{FF2B5EF4-FFF2-40B4-BE49-F238E27FC236}">
                <a16:creationId xmlns:a16="http://schemas.microsoft.com/office/drawing/2014/main" id="{7D9958B8-1959-2FDA-D42E-66500D3E66DE}"/>
              </a:ext>
            </a:extLst>
          </p:cNvPr>
          <p:cNvSpPr/>
          <p:nvPr/>
        </p:nvSpPr>
        <p:spPr>
          <a:xfrm>
            <a:off x="9541146" y="2863816"/>
            <a:ext cx="2125362" cy="1047113"/>
          </a:xfrm>
          <a:prstGeom prst="wedgeRectCallout">
            <a:avLst>
              <a:gd name="adj1" fmla="val -93537"/>
              <a:gd name="adj2" fmla="val 74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Case 2</a:t>
            </a:r>
          </a:p>
          <a:p>
            <a:pPr algn="ctr"/>
            <a:r>
              <a:rPr lang="ko-KR" altLang="en-US" sz="1600" dirty="0"/>
              <a:t>아이디와 비밀번호가</a:t>
            </a:r>
            <a:endParaRPr lang="en-US" altLang="ko-KR" sz="1600" dirty="0"/>
          </a:p>
          <a:p>
            <a:pPr algn="ctr"/>
            <a:r>
              <a:rPr lang="ko-KR" altLang="en-US" sz="1600" dirty="0"/>
              <a:t>일치하지 않을 경우</a:t>
            </a:r>
          </a:p>
        </p:txBody>
      </p:sp>
      <p:sp>
        <p:nvSpPr>
          <p:cNvPr id="16" name="직사각형 15">
            <a:hlinkClick r:id="rId7" action="ppaction://hlinksldjump"/>
            <a:extLst>
              <a:ext uri="{FF2B5EF4-FFF2-40B4-BE49-F238E27FC236}">
                <a16:creationId xmlns:a16="http://schemas.microsoft.com/office/drawing/2014/main" id="{89D978BC-A65D-A5FE-65FC-F2D8C0843FC6}"/>
              </a:ext>
            </a:extLst>
          </p:cNvPr>
          <p:cNvSpPr/>
          <p:nvPr/>
        </p:nvSpPr>
        <p:spPr>
          <a:xfrm>
            <a:off x="9959788" y="5300684"/>
            <a:ext cx="206769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Case 3</a:t>
            </a:r>
          </a:p>
          <a:p>
            <a:pPr algn="ctr"/>
            <a:r>
              <a:rPr lang="ko-KR" altLang="en-US" dirty="0"/>
              <a:t>홈 화면으로 </a:t>
            </a:r>
            <a:endParaRPr lang="en-US" altLang="ko-KR" dirty="0"/>
          </a:p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895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9B045DB-233B-2A3D-1A31-81841FCF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회원가입</a:t>
            </a:r>
            <a:endParaRPr lang="ko-KR" altLang="en-US" dirty="0"/>
          </a:p>
        </p:txBody>
      </p:sp>
      <p:pic>
        <p:nvPicPr>
          <p:cNvPr id="7" name="그래픽 6" descr="스마트폰 단색으로 채워진">
            <a:extLst>
              <a:ext uri="{FF2B5EF4-FFF2-40B4-BE49-F238E27FC236}">
                <a16:creationId xmlns:a16="http://schemas.microsoft.com/office/drawing/2014/main" id="{27A3FB7B-1EE3-FE3E-2E6A-8B7D9D92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8689" y="1480588"/>
            <a:ext cx="4954622" cy="495462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F90D8A-EA8E-6E9D-775A-A79D93178B4F}"/>
              </a:ext>
            </a:extLst>
          </p:cNvPr>
          <p:cNvSpPr/>
          <p:nvPr/>
        </p:nvSpPr>
        <p:spPr>
          <a:xfrm>
            <a:off x="5296929" y="2806151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6A105F-6576-D067-6061-EB439CA3016D}"/>
              </a:ext>
            </a:extLst>
          </p:cNvPr>
          <p:cNvSpPr/>
          <p:nvPr/>
        </p:nvSpPr>
        <p:spPr>
          <a:xfrm>
            <a:off x="5296929" y="3253755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AFF455-F3B4-AD57-D970-C4D32F89D3B3}"/>
              </a:ext>
            </a:extLst>
          </p:cNvPr>
          <p:cNvSpPr/>
          <p:nvPr/>
        </p:nvSpPr>
        <p:spPr>
          <a:xfrm>
            <a:off x="5296928" y="3712459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C83E3C-192F-9884-B4E7-4C28AC44DBBA}"/>
              </a:ext>
            </a:extLst>
          </p:cNvPr>
          <p:cNvSpPr/>
          <p:nvPr/>
        </p:nvSpPr>
        <p:spPr>
          <a:xfrm>
            <a:off x="5296927" y="4160063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Phone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BCEA7C-7E1D-C269-129B-8DA12ACCEFEA}"/>
              </a:ext>
            </a:extLst>
          </p:cNvPr>
          <p:cNvSpPr/>
          <p:nvPr/>
        </p:nvSpPr>
        <p:spPr>
          <a:xfrm>
            <a:off x="5296929" y="4626083"/>
            <a:ext cx="1598141" cy="350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E-mail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F191B0F-766A-00B9-7E9F-03D7BF587A59}"/>
              </a:ext>
            </a:extLst>
          </p:cNvPr>
          <p:cNvSpPr/>
          <p:nvPr/>
        </p:nvSpPr>
        <p:spPr>
          <a:xfrm>
            <a:off x="5741771" y="5073687"/>
            <a:ext cx="708457" cy="2257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hlinkClick r:id="rId4" action="ppaction://hlinksldjump"/>
            <a:extLst>
              <a:ext uri="{FF2B5EF4-FFF2-40B4-BE49-F238E27FC236}">
                <a16:creationId xmlns:a16="http://schemas.microsoft.com/office/drawing/2014/main" id="{4CC662FF-B23B-2B4C-AB38-7198A1758F73}"/>
              </a:ext>
            </a:extLst>
          </p:cNvPr>
          <p:cNvSpPr/>
          <p:nvPr/>
        </p:nvSpPr>
        <p:spPr>
          <a:xfrm>
            <a:off x="7287070" y="3929460"/>
            <a:ext cx="2125362" cy="1047113"/>
          </a:xfrm>
          <a:prstGeom prst="wedgeRectCallout">
            <a:avLst>
              <a:gd name="adj1" fmla="val -93537"/>
              <a:gd name="adj2" fmla="val 74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 화면으로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29138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DAAB59-0E99-3B4A-158E-AC8F6A3A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홈 화면</a:t>
            </a:r>
            <a:endParaRPr lang="ko-KR" altLang="en-US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A0656952-BD8E-50C8-8A66-02F792FA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8689" y="1480588"/>
            <a:ext cx="4954622" cy="49546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C65F69-1745-EBD6-E3EE-CC4F5A165908}"/>
              </a:ext>
            </a:extLst>
          </p:cNvPr>
          <p:cNvSpPr/>
          <p:nvPr/>
        </p:nvSpPr>
        <p:spPr>
          <a:xfrm>
            <a:off x="3618689" y="365125"/>
            <a:ext cx="4954622" cy="1935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77FD2-3683-56A8-D95D-1E030A73028B}"/>
              </a:ext>
            </a:extLst>
          </p:cNvPr>
          <p:cNvSpPr/>
          <p:nvPr/>
        </p:nvSpPr>
        <p:spPr>
          <a:xfrm>
            <a:off x="3690549" y="587547"/>
            <a:ext cx="972065" cy="149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C931C-934C-3697-0BDF-6488595FFC28}"/>
              </a:ext>
            </a:extLst>
          </p:cNvPr>
          <p:cNvSpPr/>
          <p:nvPr/>
        </p:nvSpPr>
        <p:spPr>
          <a:xfrm>
            <a:off x="4967414" y="587547"/>
            <a:ext cx="972065" cy="149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DE066-703F-63E2-D79F-60B708DA746A}"/>
              </a:ext>
            </a:extLst>
          </p:cNvPr>
          <p:cNvSpPr/>
          <p:nvPr/>
        </p:nvSpPr>
        <p:spPr>
          <a:xfrm>
            <a:off x="7521144" y="587547"/>
            <a:ext cx="972065" cy="149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654D6-EDDF-4463-A9C6-BE76BBD3B2AC}"/>
              </a:ext>
            </a:extLst>
          </p:cNvPr>
          <p:cNvSpPr/>
          <p:nvPr/>
        </p:nvSpPr>
        <p:spPr>
          <a:xfrm>
            <a:off x="6244279" y="587547"/>
            <a:ext cx="972065" cy="149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58740F-8DE0-320E-492F-DB0E9D2E125D}"/>
              </a:ext>
            </a:extLst>
          </p:cNvPr>
          <p:cNvSpPr/>
          <p:nvPr/>
        </p:nvSpPr>
        <p:spPr>
          <a:xfrm>
            <a:off x="5173361" y="2611395"/>
            <a:ext cx="1845277" cy="1268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스크롤뷰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856F2A-0112-3EA1-9753-6DEDB411C484}"/>
              </a:ext>
            </a:extLst>
          </p:cNvPr>
          <p:cNvCxnSpPr/>
          <p:nvPr/>
        </p:nvCxnSpPr>
        <p:spPr>
          <a:xfrm>
            <a:off x="3618689" y="2301017"/>
            <a:ext cx="1554672" cy="157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10EDFB-1C1A-343B-3E0D-7F41B3818F9E}"/>
              </a:ext>
            </a:extLst>
          </p:cNvPr>
          <p:cNvCxnSpPr/>
          <p:nvPr/>
        </p:nvCxnSpPr>
        <p:spPr>
          <a:xfrm flipH="1">
            <a:off x="7018638" y="2301017"/>
            <a:ext cx="1554673" cy="157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EC19E3-DE6C-B414-8FA7-28B58A91E80F}"/>
              </a:ext>
            </a:extLst>
          </p:cNvPr>
          <p:cNvCxnSpPr/>
          <p:nvPr/>
        </p:nvCxnSpPr>
        <p:spPr>
          <a:xfrm flipH="1" flipV="1">
            <a:off x="4761470" y="2301017"/>
            <a:ext cx="411891" cy="31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BCF808C-3625-5315-1A02-627E9682B62D}"/>
              </a:ext>
            </a:extLst>
          </p:cNvPr>
          <p:cNvCxnSpPr/>
          <p:nvPr/>
        </p:nvCxnSpPr>
        <p:spPr>
          <a:xfrm flipV="1">
            <a:off x="7018638" y="2301017"/>
            <a:ext cx="420130" cy="31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592A01-F798-EE61-500B-A709AFFB98A4}"/>
              </a:ext>
            </a:extLst>
          </p:cNvPr>
          <p:cNvCxnSpPr/>
          <p:nvPr/>
        </p:nvCxnSpPr>
        <p:spPr>
          <a:xfrm>
            <a:off x="4044778" y="2174789"/>
            <a:ext cx="4242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D97970-2A04-CF55-F830-E22980D3C41A}"/>
              </a:ext>
            </a:extLst>
          </p:cNvPr>
          <p:cNvSpPr/>
          <p:nvPr/>
        </p:nvSpPr>
        <p:spPr>
          <a:xfrm>
            <a:off x="5173361" y="5058032"/>
            <a:ext cx="1845277" cy="53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49DA06F-6B7D-3978-5E7F-2B9C683246A1}"/>
              </a:ext>
            </a:extLst>
          </p:cNvPr>
          <p:cNvSpPr/>
          <p:nvPr/>
        </p:nvSpPr>
        <p:spPr>
          <a:xfrm>
            <a:off x="5288692" y="5165124"/>
            <a:ext cx="741405" cy="337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예매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7897114-C050-99DC-B3DD-52C78DF9DCBA}"/>
              </a:ext>
            </a:extLst>
          </p:cNvPr>
          <p:cNvSpPr/>
          <p:nvPr/>
        </p:nvSpPr>
        <p:spPr>
          <a:xfrm>
            <a:off x="6198972" y="5167183"/>
            <a:ext cx="741405" cy="337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예매 확인</a:t>
            </a:r>
          </a:p>
        </p:txBody>
      </p:sp>
    </p:spTree>
    <p:extLst>
      <p:ext uri="{BB962C8B-B14F-4D97-AF65-F5344CB8AC3E}">
        <p14:creationId xmlns:p14="http://schemas.microsoft.com/office/powerpoint/2010/main" val="223886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E66ACE-3BD7-9D76-9438-F1E30732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설계서</a:t>
            </a:r>
            <a:br>
              <a:rPr lang="en-US" altLang="ko-KR" dirty="0"/>
            </a:br>
            <a:r>
              <a:rPr lang="ko-KR" altLang="en-US" sz="2000" dirty="0"/>
              <a:t>예매</a:t>
            </a:r>
            <a:endParaRPr lang="ko-KR" altLang="en-US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4B4A56E8-0026-BBBA-6EDC-CB748724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658" y="1956514"/>
            <a:ext cx="3259906" cy="3259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423D7-D1E3-AA16-63EA-F04358EA65DA}"/>
              </a:ext>
            </a:extLst>
          </p:cNvPr>
          <p:cNvSpPr/>
          <p:nvPr/>
        </p:nvSpPr>
        <p:spPr>
          <a:xfrm>
            <a:off x="4622457" y="1016261"/>
            <a:ext cx="3903705" cy="5140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758414-AC5A-45FB-F549-592E9D4E88FB}"/>
              </a:ext>
            </a:extLst>
          </p:cNvPr>
          <p:cNvSpPr/>
          <p:nvPr/>
        </p:nvSpPr>
        <p:spPr>
          <a:xfrm>
            <a:off x="4687329" y="1153297"/>
            <a:ext cx="3746563" cy="42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선택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CC4F42-4CC8-74C9-DA23-1484D8A91CEC}"/>
              </a:ext>
            </a:extLst>
          </p:cNvPr>
          <p:cNvSpPr/>
          <p:nvPr/>
        </p:nvSpPr>
        <p:spPr>
          <a:xfrm>
            <a:off x="4687329" y="1690688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영화관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C6A49-76F9-86CF-E424-D410E591FD1A}"/>
              </a:ext>
            </a:extLst>
          </p:cNvPr>
          <p:cNvSpPr/>
          <p:nvPr/>
        </p:nvSpPr>
        <p:spPr>
          <a:xfrm>
            <a:off x="5954926" y="1690688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 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8EEAE-603B-4322-8EE4-71AD51377FBD}"/>
              </a:ext>
            </a:extLst>
          </p:cNvPr>
          <p:cNvSpPr/>
          <p:nvPr/>
        </p:nvSpPr>
        <p:spPr>
          <a:xfrm>
            <a:off x="7231167" y="1690687"/>
            <a:ext cx="1202725" cy="433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시간대</a:t>
            </a:r>
            <a:endParaRPr lang="en-US" altLang="ko-KR" dirty="0"/>
          </a:p>
          <a:p>
            <a:pPr algn="ctr"/>
            <a:r>
              <a:rPr lang="ko-KR" altLang="en-US" dirty="0"/>
              <a:t>선택 영역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42E8114-51FB-DBB1-2075-E0BC75B19215}"/>
              </a:ext>
            </a:extLst>
          </p:cNvPr>
          <p:cNvSpPr/>
          <p:nvPr/>
        </p:nvSpPr>
        <p:spPr>
          <a:xfrm>
            <a:off x="2108886" y="3429000"/>
            <a:ext cx="2273644" cy="3192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2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248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영화 예매 어플 개발 계획서</vt:lpstr>
      <vt:lpstr>목차</vt:lpstr>
      <vt:lpstr>제공하는 기능 목록</vt:lpstr>
      <vt:lpstr>UI/UX 설계서 로그인</vt:lpstr>
      <vt:lpstr>UI/UX Login Flow</vt:lpstr>
      <vt:lpstr>UI/UX 설계서 로그인</vt:lpstr>
      <vt:lpstr>UI/UX 설계서 회원가입</vt:lpstr>
      <vt:lpstr>UI/UX 설계서 홈 화면</vt:lpstr>
      <vt:lpstr>UI/UX 설계서 예매</vt:lpstr>
      <vt:lpstr>UI/UX 설계서 예매</vt:lpstr>
      <vt:lpstr>UI/UX 설계서 예매 확인</vt:lpstr>
      <vt:lpstr>서버 – 프론트 연동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예매 어플 개발 계획서</dc:title>
  <dc:creator>JoA Ram</dc:creator>
  <cp:lastModifiedBy>JoA Ram</cp:lastModifiedBy>
  <cp:revision>3</cp:revision>
  <dcterms:created xsi:type="dcterms:W3CDTF">2022-06-01T06:34:54Z</dcterms:created>
  <dcterms:modified xsi:type="dcterms:W3CDTF">2022-06-01T07:42:04Z</dcterms:modified>
</cp:coreProperties>
</file>