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5" r:id="rId5"/>
    <p:sldId id="266" r:id="rId6"/>
    <p:sldId id="258" r:id="rId7"/>
    <p:sldId id="277" r:id="rId8"/>
    <p:sldId id="271" r:id="rId9"/>
    <p:sldId id="284" r:id="rId10"/>
    <p:sldId id="272" r:id="rId11"/>
    <p:sldId id="278" r:id="rId12"/>
    <p:sldId id="279" r:id="rId13"/>
    <p:sldId id="283" r:id="rId14"/>
    <p:sldId id="285" r:id="rId15"/>
    <p:sldId id="261" r:id="rId16"/>
    <p:sldId id="262" r:id="rId17"/>
    <p:sldId id="263" r:id="rId18"/>
    <p:sldId id="264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EC"/>
    <a:srgbClr val="FF5DC5"/>
    <a:srgbClr val="D979FF"/>
    <a:srgbClr val="CE284C"/>
    <a:srgbClr val="C10B32"/>
    <a:srgbClr val="FE9202"/>
    <a:srgbClr val="FF0000"/>
    <a:srgbClr val="007033"/>
    <a:srgbClr val="00E6F2"/>
    <a:srgbClr val="FF0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660"/>
  </p:normalViewPr>
  <p:slideViewPr>
    <p:cSldViewPr>
      <p:cViewPr varScale="1">
        <p:scale>
          <a:sx n="115" d="100"/>
          <a:sy n="115" d="100"/>
        </p:scale>
        <p:origin x="413" y="-36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985078"/>
            <a:ext cx="7016196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4385501"/>
            <a:ext cx="7016196" cy="763524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885651"/>
            <a:ext cx="8246070" cy="76352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20"/>
            <a:ext cx="8246070" cy="311174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787" y="376237"/>
            <a:ext cx="594726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88" y="1197405"/>
            <a:ext cx="594726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23" y="899135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295" y="3182570"/>
            <a:ext cx="4572915" cy="1400423"/>
          </a:xfrm>
        </p:spPr>
        <p:txBody>
          <a:bodyPr>
            <a:normAutofit/>
          </a:bodyPr>
          <a:lstStyle/>
          <a:p>
            <a:r>
              <a:rPr lang="en-US" sz="2800" dirty="0"/>
              <a:t>Smart Farming</a:t>
            </a:r>
            <a:br>
              <a:rPr lang="en-US" sz="2800" dirty="0"/>
            </a:br>
            <a:r>
              <a:rPr lang="en-US" sz="2000" dirty="0"/>
              <a:t>Tehran Polytechnic(AUT)</a:t>
            </a:r>
            <a:br>
              <a:rPr lang="en-US" sz="2000" dirty="0"/>
            </a:br>
            <a:r>
              <a:rPr lang="en-US" sz="2000" dirty="0"/>
              <a:t>Instrumentation IOT Project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3574079"/>
            <a:ext cx="3503979" cy="1569421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Sajad Ghadiri</a:t>
            </a:r>
          </a:p>
          <a:p>
            <a:pPr algn="l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Mostafa Hamidifard</a:t>
            </a:r>
          </a:p>
          <a:p>
            <a:pPr algn="l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Mohammad Barabadi MohammadMahdi Malverdi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Altium Designer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Just like a sketch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real implementation ?!</a:t>
            </a:r>
          </a:p>
        </p:txBody>
      </p:sp>
    </p:spTree>
    <p:extLst>
      <p:ext uri="{BB962C8B-B14F-4D97-AF65-F5344CB8AC3E}">
        <p14:creationId xmlns:p14="http://schemas.microsoft.com/office/powerpoint/2010/main" val="82474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288" y="128470"/>
            <a:ext cx="2262753" cy="553177"/>
          </a:xfrm>
        </p:spPr>
        <p:txBody>
          <a:bodyPr>
            <a:normAutofit fontScale="90000"/>
          </a:bodyPr>
          <a:lstStyle/>
          <a:p>
            <a:r>
              <a:rPr lang="en-US" dirty="0"/>
              <a:t>Schematic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739289"/>
            <a:ext cx="6722990" cy="4123035"/>
          </a:xfrm>
        </p:spPr>
      </p:pic>
    </p:spTree>
    <p:extLst>
      <p:ext uri="{BB962C8B-B14F-4D97-AF65-F5344CB8AC3E}">
        <p14:creationId xmlns:p14="http://schemas.microsoft.com/office/powerpoint/2010/main" val="72952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28470"/>
            <a:ext cx="975765" cy="763525"/>
          </a:xfrm>
        </p:spPr>
        <p:txBody>
          <a:bodyPr/>
          <a:lstStyle/>
          <a:p>
            <a:r>
              <a:rPr lang="en-US" dirty="0"/>
              <a:t>PCB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925019"/>
            <a:ext cx="2413513" cy="22318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0" y="281175"/>
            <a:ext cx="3970330" cy="2443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2877160"/>
            <a:ext cx="2595985" cy="217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1255-83C8-4268-B31B-D86E58CF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646891"/>
            <a:ext cx="5277659" cy="6179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Thanks for your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7F8B-8191-4249-B278-17AF5F74B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260" y="2266464"/>
            <a:ext cx="2818548" cy="90908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Any 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2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DDFC-547D-4DBF-A796-E66419AFF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655520"/>
            <a:ext cx="5947260" cy="25959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500" dirty="0">
                <a:solidFill>
                  <a:schemeClr val="tx2">
                    <a:lumMod val="75000"/>
                  </a:schemeClr>
                </a:solidFill>
                <a:cs typeface="B Nazanin" panose="00000400000000000000" pitchFamily="2" charset="-78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25752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DHT11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98" y="1218269"/>
            <a:ext cx="2902599" cy="13747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2266339"/>
            <a:ext cx="2443280" cy="259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1994" y="49567"/>
            <a:ext cx="1804638" cy="763525"/>
          </a:xfrm>
        </p:spPr>
        <p:txBody>
          <a:bodyPr>
            <a:normAutofit/>
          </a:bodyPr>
          <a:lstStyle/>
          <a:p>
            <a:r>
              <a:rPr lang="en-US" dirty="0"/>
              <a:t>BH1750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778853"/>
            <a:ext cx="2134515" cy="179289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0" y="813092"/>
            <a:ext cx="2707032" cy="179900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2694913"/>
            <a:ext cx="4581150" cy="236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5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YL-69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139762"/>
            <a:ext cx="2901395" cy="189010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770" y="2419045"/>
            <a:ext cx="3307690" cy="20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18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YF-S201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3212399"/>
            <a:ext cx="1985165" cy="15270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406766"/>
            <a:ext cx="1985165" cy="15270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35" y="1406766"/>
            <a:ext cx="4548016" cy="213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629" y="1772332"/>
            <a:ext cx="3980741" cy="28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1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8" y="1502814"/>
            <a:ext cx="3045865" cy="763525"/>
          </a:xfrm>
        </p:spPr>
        <p:txBody>
          <a:bodyPr>
            <a:normAutofit/>
          </a:bodyPr>
          <a:lstStyle/>
          <a:p>
            <a:r>
              <a:rPr lang="en-US" dirty="0"/>
              <a:t>Smart Farming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419045"/>
            <a:ext cx="8246070" cy="244328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Targets</a:t>
            </a:r>
          </a:p>
          <a:p>
            <a:r>
              <a:rPr lang="en-US" dirty="0"/>
              <a:t>Sensors</a:t>
            </a:r>
          </a:p>
          <a:p>
            <a:r>
              <a:rPr lang="en-US" dirty="0"/>
              <a:t>Advantages and Disadvantages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LM35DZ</a:t>
            </a:r>
          </a:p>
          <a:p>
            <a:r>
              <a:rPr lang="en-US" dirty="0"/>
              <a:t>DHT11</a:t>
            </a:r>
          </a:p>
          <a:p>
            <a:r>
              <a:rPr lang="en-US" dirty="0"/>
              <a:t>YL-69</a:t>
            </a:r>
          </a:p>
          <a:p>
            <a:r>
              <a:rPr lang="en-US" dirty="0"/>
              <a:t>YF-S201</a:t>
            </a:r>
          </a:p>
          <a:p>
            <a:r>
              <a:rPr lang="en-US" dirty="0"/>
              <a:t>BH1750</a:t>
            </a:r>
          </a:p>
          <a:p>
            <a:r>
              <a:rPr lang="en-US" dirty="0"/>
              <a:t>More info in appendix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5" y="433880"/>
            <a:ext cx="5947260" cy="763525"/>
          </a:xfrm>
        </p:spPr>
        <p:txBody>
          <a:bodyPr/>
          <a:lstStyle/>
          <a:p>
            <a:r>
              <a:rPr lang="en-US" dirty="0"/>
              <a:t>Producing Real Time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97" y="1350110"/>
            <a:ext cx="5947260" cy="2137870"/>
          </a:xfrm>
        </p:spPr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Matlab Real Time System</a:t>
            </a:r>
          </a:p>
          <a:p>
            <a:r>
              <a:rPr lang="en-US" dirty="0"/>
              <a:t>We used UINT32 and encoding</a:t>
            </a:r>
          </a:p>
        </p:txBody>
      </p:sp>
    </p:spTree>
    <p:extLst>
      <p:ext uri="{BB962C8B-B14F-4D97-AF65-F5344CB8AC3E}">
        <p14:creationId xmlns:p14="http://schemas.microsoft.com/office/powerpoint/2010/main" val="319225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28470"/>
            <a:ext cx="4858738" cy="515758"/>
          </a:xfrm>
        </p:spPr>
        <p:txBody>
          <a:bodyPr>
            <a:normAutofit fontScale="90000"/>
          </a:bodyPr>
          <a:lstStyle/>
          <a:p>
            <a:r>
              <a:rPr lang="en-US" dirty="0"/>
              <a:t>Matlab Real Time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F7D7EB-1802-4F56-AC2A-8958CFA7D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56" y="739290"/>
            <a:ext cx="7024430" cy="4275740"/>
          </a:xfrm>
        </p:spPr>
      </p:pic>
    </p:spTree>
    <p:extLst>
      <p:ext uri="{BB962C8B-B14F-4D97-AF65-F5344CB8AC3E}">
        <p14:creationId xmlns:p14="http://schemas.microsoft.com/office/powerpoint/2010/main" val="195238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393157"/>
            <a:ext cx="8076896" cy="7635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Arduino Mega or Uno?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06776" y="2277010"/>
            <a:ext cx="4040188" cy="479822"/>
          </a:xfrm>
        </p:spPr>
        <p:txBody>
          <a:bodyPr/>
          <a:lstStyle/>
          <a:p>
            <a:r>
              <a:rPr lang="en-US" dirty="0"/>
              <a:t>Arduino Mega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1812" y="2877160"/>
            <a:ext cx="4040188" cy="1916055"/>
          </a:xfrm>
        </p:spPr>
        <p:txBody>
          <a:bodyPr/>
          <a:lstStyle/>
          <a:p>
            <a:r>
              <a:rPr lang="en-US" dirty="0"/>
              <a:t>4 UART Serial Ports</a:t>
            </a:r>
          </a:p>
          <a:p>
            <a:r>
              <a:rPr lang="en-US" dirty="0"/>
              <a:t>More Pins</a:t>
            </a:r>
          </a:p>
          <a:p>
            <a:r>
              <a:rPr lang="en-US" dirty="0"/>
              <a:t>Higher Cost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0411" y="2331839"/>
            <a:ext cx="4041775" cy="479822"/>
          </a:xfrm>
        </p:spPr>
        <p:txBody>
          <a:bodyPr/>
          <a:lstStyle/>
          <a:p>
            <a:r>
              <a:rPr lang="en-US" dirty="0"/>
              <a:t>Arduino Uno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0411" y="2877160"/>
            <a:ext cx="4041775" cy="2276294"/>
          </a:xfrm>
        </p:spPr>
        <p:txBody>
          <a:bodyPr/>
          <a:lstStyle/>
          <a:p>
            <a:r>
              <a:rPr lang="en-US" dirty="0"/>
              <a:t>1 UART Serial Port</a:t>
            </a:r>
          </a:p>
          <a:p>
            <a:r>
              <a:rPr lang="en-US" dirty="0"/>
              <a:t>Less Pins</a:t>
            </a:r>
          </a:p>
          <a:p>
            <a:r>
              <a:rPr lang="en-US" dirty="0"/>
              <a:t>Lower Cost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5A41-0D5A-4BD4-AD4E-0DB64FB7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0930"/>
            <a:ext cx="3198570" cy="6293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HTML &amp; CSS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9EFE6-70CC-483D-AFBA-C394BB471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" y="2877160"/>
            <a:ext cx="3197655" cy="1221640"/>
          </a:xfrm>
        </p:spPr>
        <p:txBody>
          <a:bodyPr/>
          <a:lstStyle/>
          <a:p>
            <a:r>
              <a:rPr lang="en-US" dirty="0"/>
              <a:t>Introduction Page</a:t>
            </a:r>
          </a:p>
          <a:p>
            <a:r>
              <a:rPr lang="en-US" dirty="0"/>
              <a:t>members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F4D07CE-FE54-4EF7-B318-58962C58B3C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5" y="1808224"/>
            <a:ext cx="5489145" cy="294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4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128471"/>
            <a:ext cx="4706033" cy="668463"/>
          </a:xfrm>
        </p:spPr>
        <p:txBody>
          <a:bodyPr>
            <a:normAutofit fontScale="90000"/>
          </a:bodyPr>
          <a:lstStyle/>
          <a:p>
            <a:r>
              <a:rPr lang="en-US" dirty="0"/>
              <a:t>HTML &amp; CSS &amp; javascript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4D226A-2E44-4E66-A86B-C33A2D077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60" y="1044700"/>
            <a:ext cx="6108200" cy="3750506"/>
          </a:xfrm>
        </p:spPr>
      </p:pic>
    </p:spTree>
    <p:extLst>
      <p:ext uri="{BB962C8B-B14F-4D97-AF65-F5344CB8AC3E}">
        <p14:creationId xmlns:p14="http://schemas.microsoft.com/office/powerpoint/2010/main" val="406710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023D-DCDC-41CF-BF7A-42440451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433880"/>
            <a:ext cx="5947260" cy="763525"/>
          </a:xfrm>
        </p:spPr>
        <p:txBody>
          <a:bodyPr/>
          <a:lstStyle/>
          <a:p>
            <a:r>
              <a:rPr lang="en-US" dirty="0"/>
              <a:t>Thingsboard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94B74E-02AC-49DB-9985-2C4C038F0A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4" y="1502815"/>
            <a:ext cx="5669306" cy="3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49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On-screen Show (16:9)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Smart Farming Tehran Polytechnic(AUT) Instrumentation IOT Project</vt:lpstr>
      <vt:lpstr>Smart Farming</vt:lpstr>
      <vt:lpstr>Sensors</vt:lpstr>
      <vt:lpstr>Producing Real Time Data</vt:lpstr>
      <vt:lpstr>Matlab Real Time System</vt:lpstr>
      <vt:lpstr>Arduino Mega or Uno?</vt:lpstr>
      <vt:lpstr>HTML &amp; CSS</vt:lpstr>
      <vt:lpstr>HTML &amp; CSS &amp; javascript</vt:lpstr>
      <vt:lpstr>Thingsboard</vt:lpstr>
      <vt:lpstr>Altium Designer</vt:lpstr>
      <vt:lpstr>Schematic</vt:lpstr>
      <vt:lpstr>PCB</vt:lpstr>
      <vt:lpstr>Thanks for your attention</vt:lpstr>
      <vt:lpstr>PowerPoint Presentation</vt:lpstr>
      <vt:lpstr>DHT11</vt:lpstr>
      <vt:lpstr>BH1750</vt:lpstr>
      <vt:lpstr>YL-69</vt:lpstr>
      <vt:lpstr>YF-S201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2021-07-17T21:19:25Z</dcterms:modified>
</cp:coreProperties>
</file>