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آزمايشگاه پايگاه داده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جلسه ی دوم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5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rgbClr val="C00000"/>
                </a:solidFill>
                <a:cs typeface="B Nazanin" panose="00000400000000000000" pitchFamily="2" charset="-78"/>
              </a:rPr>
              <a:t>انجام پرس و جوها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94710"/>
            <a:ext cx="7879207" cy="467827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13795" y="2096064"/>
            <a:ext cx="626247" cy="201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56" y="609600"/>
            <a:ext cx="8924925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56" y="1838325"/>
            <a:ext cx="8924925" cy="44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2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مثال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369500"/>
            <a:ext cx="10353762" cy="2509381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اگر بيش از يک کليد اصلی موجود است:</a:t>
            </a:r>
            <a:endParaRPr lang="en-US" sz="28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354" t="15589" r="41480" b="70942"/>
          <a:stretch/>
        </p:blipFill>
        <p:spPr>
          <a:xfrm>
            <a:off x="913795" y="1608581"/>
            <a:ext cx="6506571" cy="152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458" t="15400" r="52122" b="71759"/>
          <a:stretch/>
        </p:blipFill>
        <p:spPr>
          <a:xfrm>
            <a:off x="913795" y="3930865"/>
            <a:ext cx="6506571" cy="211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3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163" t="14947" r="31711" b="73211"/>
          <a:stretch/>
        </p:blipFill>
        <p:spPr>
          <a:xfrm>
            <a:off x="913795" y="1049613"/>
            <a:ext cx="8467628" cy="1453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1863" y="1876058"/>
            <a:ext cx="1359568" cy="372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26789" y="1506726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Constraint name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2994" t="14429" r="1315" b="68316"/>
          <a:stretch/>
        </p:blipFill>
        <p:spPr>
          <a:xfrm>
            <a:off x="806116" y="2959978"/>
            <a:ext cx="10384272" cy="1479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4573" t="14790" r="39605" b="71947"/>
          <a:stretch/>
        </p:blipFill>
        <p:spPr>
          <a:xfrm>
            <a:off x="806116" y="4780547"/>
            <a:ext cx="7001805" cy="1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5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4" y="591114"/>
            <a:ext cx="8620125" cy="300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375" t="14790" r="55789" b="78263"/>
          <a:stretch/>
        </p:blipFill>
        <p:spPr>
          <a:xfrm>
            <a:off x="4828671" y="1975098"/>
            <a:ext cx="4494548" cy="983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4678" t="15354" r="41581" b="77685"/>
          <a:stretch/>
        </p:blipFill>
        <p:spPr>
          <a:xfrm>
            <a:off x="703094" y="3943632"/>
            <a:ext cx="8620125" cy="11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6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41" y="702344"/>
            <a:ext cx="83629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7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935" y="2674560"/>
            <a:ext cx="10148622" cy="3116640"/>
          </a:xfrm>
        </p:spPr>
        <p:txBody>
          <a:bodyPr/>
          <a:lstStyle/>
          <a:p>
            <a:pPr algn="r" rtl="1"/>
            <a:r>
              <a:rPr lang="fa-IR" dirty="0" smtClean="0"/>
              <a:t>ساختن </a:t>
            </a:r>
            <a:r>
              <a:rPr lang="en-US" dirty="0" smtClean="0"/>
              <a:t>view</a:t>
            </a:r>
            <a:r>
              <a:rPr lang="fa-IR" dirty="0" smtClean="0"/>
              <a:t> بايد اولين </a:t>
            </a:r>
            <a:r>
              <a:rPr lang="en-US" dirty="0" smtClean="0"/>
              <a:t>statement</a:t>
            </a:r>
            <a:r>
              <a:rPr lang="fa-IR" dirty="0" smtClean="0"/>
              <a:t> در يک </a:t>
            </a:r>
            <a:r>
              <a:rPr lang="en-US" dirty="0" smtClean="0"/>
              <a:t>query batch</a:t>
            </a:r>
            <a:r>
              <a:rPr lang="fa-IR" dirty="0" smtClean="0"/>
              <a:t> باشد.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967" t="14632" r="60132" b="79526"/>
          <a:stretch/>
        </p:blipFill>
        <p:spPr>
          <a:xfrm>
            <a:off x="1118935" y="1348239"/>
            <a:ext cx="4596065" cy="112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28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88</TotalTime>
  <Words>34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 Nazanin</vt:lpstr>
      <vt:lpstr>Bookman Old Style</vt:lpstr>
      <vt:lpstr>Rockwell</vt:lpstr>
      <vt:lpstr>Times New Roman</vt:lpstr>
      <vt:lpstr>Damask</vt:lpstr>
      <vt:lpstr>آزمايشگاه پايگاه داده</vt:lpstr>
      <vt:lpstr>انجام پرس و جوها</vt:lpstr>
      <vt:lpstr>PowerPoint Presentation</vt:lpstr>
      <vt:lpstr>مثال</vt:lpstr>
      <vt:lpstr>مثال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آزمايشگاه پايگاه داده</dc:title>
  <dc:creator>sogand</dc:creator>
  <cp:lastModifiedBy>sogand</cp:lastModifiedBy>
  <cp:revision>10</cp:revision>
  <dcterms:created xsi:type="dcterms:W3CDTF">2015-02-23T11:04:19Z</dcterms:created>
  <dcterms:modified xsi:type="dcterms:W3CDTF">2015-02-23T12:33:05Z</dcterms:modified>
</cp:coreProperties>
</file>