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8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4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3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1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6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5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3F9959-CF76-4792-A9E6-F63C0DE1F78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14AEB4-DF14-479E-9153-9C39D522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جلسه ی هفتم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200" dirty="0" smtClean="0">
                <a:solidFill>
                  <a:srgbClr val="C00000"/>
                </a:solidFill>
              </a:rPr>
              <a:t>تعريف </a:t>
            </a:r>
            <a:r>
              <a:rPr lang="en-US" sz="3200" dirty="0" smtClean="0">
                <a:solidFill>
                  <a:srgbClr val="C00000"/>
                </a:solidFill>
              </a:rPr>
              <a:t>view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34" y="1891799"/>
            <a:ext cx="9549564" cy="220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3" y="3588668"/>
            <a:ext cx="88201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1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دادن حق دسترسی به نقش ها</a:t>
            </a:r>
            <a:endParaRPr lang="en-US" sz="3600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دادن حق دسترسی لازم به </a:t>
            </a:r>
            <a:r>
              <a:rPr lang="en-US" dirty="0" smtClean="0">
                <a:cs typeface="B Nazanin" panose="00000400000000000000" pitchFamily="2" charset="-78"/>
              </a:rPr>
              <a:t>view</a:t>
            </a:r>
            <a:r>
              <a:rPr lang="fa-IR" dirty="0" smtClean="0">
                <a:cs typeface="B Nazanin" panose="00000400000000000000" pitchFamily="2" charset="-78"/>
              </a:rPr>
              <a:t> مورد نظر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69" b="22087"/>
          <a:stretch/>
        </p:blipFill>
        <p:spPr>
          <a:xfrm>
            <a:off x="1153528" y="2835442"/>
            <a:ext cx="8604083" cy="33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36475"/>
            <a:ext cx="9601196" cy="1303867"/>
          </a:xfrm>
        </p:spPr>
        <p:txBody>
          <a:bodyPr>
            <a:normAutofit/>
          </a:bodyPr>
          <a:lstStyle/>
          <a:p>
            <a:pPr rtl="1"/>
            <a:r>
              <a:rPr lang="fa-IR" sz="4000" dirty="0" smtClean="0">
                <a:solidFill>
                  <a:srgbClr val="C00000"/>
                </a:solidFill>
              </a:rPr>
              <a:t>ساختن کاربر </a:t>
            </a:r>
            <a:r>
              <a:rPr lang="en-US" sz="4000" dirty="0" smtClean="0">
                <a:solidFill>
                  <a:srgbClr val="C00000"/>
                </a:solidFill>
              </a:rPr>
              <a:t>Admin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4" y="1940342"/>
            <a:ext cx="86868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9469"/>
            <a:ext cx="9601196" cy="1303867"/>
          </a:xfrm>
        </p:spPr>
        <p:txBody>
          <a:bodyPr>
            <a:normAutofit/>
          </a:bodyPr>
          <a:lstStyle/>
          <a:p>
            <a:pPr rtl="1"/>
            <a:r>
              <a:rPr lang="fa-IR" sz="4000" dirty="0" smtClean="0">
                <a:solidFill>
                  <a:srgbClr val="C00000"/>
                </a:solidFill>
              </a:rPr>
              <a:t>مراحل ساختن کاربر </a:t>
            </a:r>
            <a:r>
              <a:rPr lang="en-US" sz="4000" dirty="0" smtClean="0">
                <a:solidFill>
                  <a:srgbClr val="C00000"/>
                </a:solidFill>
              </a:rPr>
              <a:t>admin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530030" cy="25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78" b="65187"/>
          <a:stretch/>
        </p:blipFill>
        <p:spPr>
          <a:xfrm>
            <a:off x="1257301" y="651362"/>
            <a:ext cx="9280357" cy="163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2284768"/>
            <a:ext cx="8991600" cy="2152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255" b="10483"/>
          <a:stretch/>
        </p:blipFill>
        <p:spPr>
          <a:xfrm>
            <a:off x="1332499" y="3768672"/>
            <a:ext cx="8916402" cy="23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C00000"/>
                </a:solidFill>
              </a:rPr>
              <a:t>ايجاد جداول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پس از آن با يوزر </a:t>
            </a:r>
            <a:r>
              <a:rPr lang="en-US" sz="2000" dirty="0" smtClean="0">
                <a:cs typeface="B Nazanin" panose="00000400000000000000" pitchFamily="2" charset="-78"/>
              </a:rPr>
              <a:t>admin</a:t>
            </a:r>
            <a:r>
              <a:rPr lang="fa-IR" sz="2000" dirty="0" smtClean="0">
                <a:cs typeface="B Nazanin" panose="00000400000000000000" pitchFamily="2" charset="-78"/>
              </a:rPr>
              <a:t> وارد می شويم: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پس از آن در تب </a:t>
            </a:r>
            <a:r>
              <a:rPr lang="en-US" sz="2000" dirty="0" smtClean="0">
                <a:cs typeface="B Nazanin" panose="00000400000000000000" pitchFamily="2" charset="-78"/>
              </a:rPr>
              <a:t>General</a:t>
            </a:r>
            <a:r>
              <a:rPr lang="fa-IR" sz="2000" dirty="0" smtClean="0">
                <a:cs typeface="B Nazanin" panose="00000400000000000000" pitchFamily="2" charset="-78"/>
              </a:rPr>
              <a:t> فيلدهای جدول را وارد میکنيم:</a:t>
            </a:r>
          </a:p>
          <a:p>
            <a:pPr marL="0" indent="0" algn="r" rtl="1">
              <a:buNone/>
            </a:pP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1" b="81476"/>
          <a:stretch/>
        </p:blipFill>
        <p:spPr>
          <a:xfrm>
            <a:off x="945353" y="2556932"/>
            <a:ext cx="5182353" cy="561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74" y="3864535"/>
            <a:ext cx="6626644" cy="22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solidFill>
                  <a:srgbClr val="C00000"/>
                </a:solidFill>
              </a:rPr>
              <a:t>ايجاد </a:t>
            </a:r>
            <a:r>
              <a:rPr lang="en-US" dirty="0" smtClean="0">
                <a:solidFill>
                  <a:srgbClr val="C00000"/>
                </a:solidFill>
              </a:rPr>
              <a:t>constraint</a:t>
            </a:r>
            <a:r>
              <a:rPr lang="fa-IR" dirty="0" smtClean="0">
                <a:solidFill>
                  <a:srgbClr val="C00000"/>
                </a:solidFill>
              </a:rPr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برای تعيين کليد اصلی و ساير محدوديت ها در تب </a:t>
            </a:r>
            <a:r>
              <a:rPr lang="en-US" sz="1800" dirty="0" smtClean="0">
                <a:cs typeface="B Nazanin" panose="00000400000000000000" pitchFamily="2" charset="-78"/>
              </a:rPr>
              <a:t>constraints</a:t>
            </a:r>
            <a:r>
              <a:rPr lang="fa-IR" sz="1800" dirty="0" smtClean="0">
                <a:cs typeface="B Nazanin" panose="00000400000000000000" pitchFamily="2" charset="-78"/>
              </a:rPr>
              <a:t>، ابتدا نوع محدوديت را انتخاب کرده و </a:t>
            </a:r>
            <a:r>
              <a:rPr lang="en-US" sz="1800" dirty="0" smtClean="0">
                <a:cs typeface="B Nazanin" panose="00000400000000000000" pitchFamily="2" charset="-78"/>
              </a:rPr>
              <a:t>add</a:t>
            </a:r>
            <a:r>
              <a:rPr lang="fa-IR" sz="1800" dirty="0" smtClean="0">
                <a:cs typeface="B Nazanin" panose="00000400000000000000" pitchFamily="2" charset="-78"/>
              </a:rPr>
              <a:t> را می زنيم:</a:t>
            </a:r>
          </a:p>
          <a:p>
            <a:pPr algn="r" rtl="1"/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84501"/>
            <a:ext cx="8743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C00000"/>
                </a:solidFill>
              </a:rPr>
              <a:t>ادامه ی ساختن جداول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4599"/>
            <a:ext cx="9601196" cy="3318936"/>
          </a:xfrm>
        </p:spPr>
        <p:txBody>
          <a:bodyPr/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در نهايت با فشردن دکمه ی </a:t>
            </a:r>
            <a:r>
              <a:rPr lang="en-US" sz="2000" dirty="0" smtClean="0">
                <a:cs typeface="B Nazanin" panose="00000400000000000000" pitchFamily="2" charset="-78"/>
              </a:rPr>
              <a:t>create</a:t>
            </a:r>
            <a:r>
              <a:rPr lang="fa-IR" sz="2000" dirty="0" smtClean="0">
                <a:cs typeface="B Nazanin" panose="00000400000000000000" pitchFamily="2" charset="-78"/>
              </a:rPr>
              <a:t> جدول ساخته می شود: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13910"/>
            <a:ext cx="8149388" cy="31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4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C00000"/>
                </a:solidFill>
              </a:rPr>
              <a:t>تعريف نقش ها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65" y="2485273"/>
            <a:ext cx="810647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18" y="2556932"/>
            <a:ext cx="880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96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 Nazanin</vt:lpstr>
      <vt:lpstr>Garamond</vt:lpstr>
      <vt:lpstr>Organic</vt:lpstr>
      <vt:lpstr>جلسه ی هفتم</vt:lpstr>
      <vt:lpstr>ساختن کاربر Admin</vt:lpstr>
      <vt:lpstr>مراحل ساختن کاربر admin</vt:lpstr>
      <vt:lpstr>PowerPoint Presentation</vt:lpstr>
      <vt:lpstr>ايجاد جداول</vt:lpstr>
      <vt:lpstr>ايجاد constraintها</vt:lpstr>
      <vt:lpstr>ادامه ی ساختن جداول</vt:lpstr>
      <vt:lpstr>تعريف نقش ها</vt:lpstr>
      <vt:lpstr>PowerPoint Presentation</vt:lpstr>
      <vt:lpstr>تعريف view</vt:lpstr>
      <vt:lpstr>دادن حق دسترسی به نقش ها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ی هفتم</dc:title>
  <dc:creator>sogand</dc:creator>
  <cp:lastModifiedBy>sogand</cp:lastModifiedBy>
  <cp:revision>8</cp:revision>
  <dcterms:created xsi:type="dcterms:W3CDTF">2015-04-20T10:16:37Z</dcterms:created>
  <dcterms:modified xsi:type="dcterms:W3CDTF">2015-04-20T11:27:27Z</dcterms:modified>
</cp:coreProperties>
</file>