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جلسه ی نهم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002060"/>
                </a:solidFill>
                <a:cs typeface="B Nazanin" panose="00000400000000000000" pitchFamily="2" charset="-78"/>
              </a:rPr>
              <a:t>رمزنگاری ستون</a:t>
            </a:r>
            <a:endParaRPr lang="en-US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3880773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برای رمزنگاری ستون، نياز به يک کليد داريم.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برای ساختن </a:t>
            </a:r>
            <a:r>
              <a:rPr lang="en-US" dirty="0" smtClean="0">
                <a:solidFill>
                  <a:schemeClr val="tx1"/>
                </a:solidFill>
              </a:rPr>
              <a:t>wallet</a:t>
            </a:r>
            <a:r>
              <a:rPr lang="fa-IR" dirty="0" smtClean="0">
                <a:solidFill>
                  <a:schemeClr val="tx1"/>
                </a:solidFill>
              </a:rPr>
              <a:t>، از </a:t>
            </a:r>
            <a:r>
              <a:rPr lang="en-US" dirty="0" smtClean="0">
                <a:solidFill>
                  <a:schemeClr val="tx1"/>
                </a:solidFill>
              </a:rPr>
              <a:t>wallet manager</a:t>
            </a:r>
            <a:r>
              <a:rPr lang="fa-IR" dirty="0" smtClean="0">
                <a:solidFill>
                  <a:schemeClr val="tx1"/>
                </a:solidFill>
              </a:rPr>
              <a:t> استفاده می شود:</a:t>
            </a:r>
          </a:p>
          <a:p>
            <a:pPr algn="r" rtl="1"/>
            <a:endParaRPr lang="fa-IR" dirty="0">
              <a:solidFill>
                <a:schemeClr val="tx1"/>
              </a:solidFill>
            </a:endParaRPr>
          </a:p>
          <a:p>
            <a:pPr algn="r" rtl="1"/>
            <a:endParaRPr lang="fa-IR" dirty="0" smtClean="0">
              <a:solidFill>
                <a:schemeClr val="tx1"/>
              </a:solidFill>
            </a:endParaRPr>
          </a:p>
          <a:p>
            <a:pPr algn="r" rtl="1"/>
            <a:endParaRPr lang="fa-IR" dirty="0">
              <a:solidFill>
                <a:schemeClr val="tx1"/>
              </a:solidFill>
            </a:endParaRPr>
          </a:p>
          <a:p>
            <a:pPr algn="r" rtl="1"/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مراحل ايجاد </a:t>
            </a:r>
            <a:r>
              <a:rPr lang="en-US" dirty="0" smtClean="0">
                <a:solidFill>
                  <a:schemeClr val="tx1"/>
                </a:solidFill>
              </a:rPr>
              <a:t>wallet</a:t>
            </a:r>
            <a:r>
              <a:rPr lang="fa-IR" dirty="0" smtClean="0">
                <a:solidFill>
                  <a:schemeClr val="tx1"/>
                </a:solidFill>
              </a:rPr>
              <a:t>:</a:t>
            </a:r>
          </a:p>
          <a:p>
            <a:pPr marL="0" indent="0" algn="r" rtl="1">
              <a:buNone/>
            </a:pPr>
            <a:r>
              <a:rPr lang="fa-IR" dirty="0" smtClean="0">
                <a:solidFill>
                  <a:schemeClr val="tx1"/>
                </a:solidFill>
              </a:rPr>
              <a:t>1- انتخاب پسورد برای </a:t>
            </a:r>
            <a:r>
              <a:rPr lang="en-US" dirty="0" smtClean="0">
                <a:solidFill>
                  <a:schemeClr val="tx1"/>
                </a:solidFill>
              </a:rPr>
              <a:t>wallet</a:t>
            </a:r>
            <a:r>
              <a:rPr lang="fa-IR" dirty="0" smtClean="0">
                <a:solidFill>
                  <a:schemeClr val="tx1"/>
                </a:solidFill>
              </a:rPr>
              <a:t>:</a:t>
            </a:r>
          </a:p>
          <a:p>
            <a:pPr marL="0" indent="0" algn="r" rtl="1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6" y="1474789"/>
            <a:ext cx="2937209" cy="1772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6" y="3246824"/>
            <a:ext cx="4453190" cy="35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063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مراحل ساختن </a:t>
            </a:r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wallet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78856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2- ايجاد </a:t>
            </a:r>
            <a:r>
              <a:rPr lang="en-US" dirty="0" smtClean="0"/>
              <a:t>certificate</a:t>
            </a:r>
            <a:r>
              <a:rPr lang="fa-IR" dirty="0" smtClean="0"/>
              <a:t> جديد:</a:t>
            </a:r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3- با کاربر </a:t>
            </a:r>
            <a:r>
              <a:rPr lang="en-US" dirty="0" smtClean="0"/>
              <a:t>SYS</a:t>
            </a:r>
            <a:r>
              <a:rPr lang="fa-IR" dirty="0" smtClean="0"/>
              <a:t> به قسمت </a:t>
            </a:r>
            <a:r>
              <a:rPr lang="en-US" dirty="0" smtClean="0"/>
              <a:t>server-&gt; transparent data encryption</a:t>
            </a:r>
            <a:r>
              <a:rPr lang="fa-IR" dirty="0" smtClean="0"/>
              <a:t> می رويم.</a:t>
            </a:r>
          </a:p>
          <a:p>
            <a:pPr marL="0" indent="0" algn="r" rtl="1">
              <a:buNone/>
            </a:pPr>
            <a:r>
              <a:rPr lang="fa-IR" dirty="0" smtClean="0"/>
              <a:t>4- در مسير </a:t>
            </a:r>
            <a:r>
              <a:rPr lang="en-US" dirty="0" smtClean="0"/>
              <a:t>wallet location</a:t>
            </a:r>
            <a:r>
              <a:rPr lang="fa-IR" dirty="0" smtClean="0"/>
              <a:t> يک فلدری با نام </a:t>
            </a:r>
            <a:r>
              <a:rPr lang="en-US" dirty="0" smtClean="0"/>
              <a:t>wallet</a:t>
            </a:r>
            <a:r>
              <a:rPr lang="fa-IR" dirty="0" smtClean="0"/>
              <a:t> می سازيم.</a:t>
            </a:r>
          </a:p>
          <a:p>
            <a:pPr marL="0" indent="0" algn="r" rtl="1">
              <a:buNone/>
            </a:pPr>
            <a:r>
              <a:rPr lang="fa-IR" dirty="0" smtClean="0"/>
              <a:t>5- در </a:t>
            </a:r>
            <a:r>
              <a:rPr lang="en-US" dirty="0" err="1" smtClean="0"/>
              <a:t>sql</a:t>
            </a:r>
            <a:r>
              <a:rPr lang="en-US" dirty="0" smtClean="0"/>
              <a:t> plus</a:t>
            </a:r>
            <a:r>
              <a:rPr lang="fa-IR" dirty="0" smtClean="0"/>
              <a:t> با دستور </a:t>
            </a:r>
            <a:r>
              <a:rPr lang="en-US" dirty="0" err="1" smtClean="0"/>
              <a:t>system@orcl</a:t>
            </a:r>
            <a:r>
              <a:rPr lang="fa-IR" dirty="0" smtClean="0"/>
              <a:t> وارد می شويم.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84" y="1395663"/>
            <a:ext cx="4953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8095"/>
          </a:xfrm>
        </p:spPr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مراحل ساختن </a:t>
            </a:r>
            <a:r>
              <a:rPr lang="en-US" dirty="0">
                <a:solidFill>
                  <a:schemeClr val="tx1"/>
                </a:solidFill>
                <a:cs typeface="B Nazanin" panose="00000400000000000000" pitchFamily="2" charset="-78"/>
              </a:rPr>
              <a:t>wallet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6- با دستور زير </a:t>
            </a:r>
            <a:r>
              <a:rPr lang="en-US" dirty="0" smtClean="0"/>
              <a:t>wallet</a:t>
            </a:r>
            <a:r>
              <a:rPr lang="fa-IR" dirty="0" smtClean="0"/>
              <a:t> را فعال می کنيم:</a:t>
            </a:r>
          </a:p>
          <a:p>
            <a:pPr algn="r" rtl="1"/>
            <a:endParaRPr lang="fa-IR" dirty="0"/>
          </a:p>
          <a:p>
            <a:pPr algn="r" rtl="1"/>
            <a:endParaRPr lang="fa-IR" dirty="0" smtClean="0"/>
          </a:p>
          <a:p>
            <a:pPr algn="r" rtl="1"/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7- </a:t>
            </a:r>
            <a:r>
              <a:rPr lang="en-US" dirty="0" smtClean="0"/>
              <a:t>wallet</a:t>
            </a:r>
            <a:r>
              <a:rPr lang="fa-IR" dirty="0" smtClean="0"/>
              <a:t> در تب</a:t>
            </a:r>
            <a:r>
              <a:rPr lang="en-US" dirty="0" smtClean="0"/>
              <a:t> encryption</a:t>
            </a:r>
            <a:r>
              <a:rPr lang="fa-IR" dirty="0" smtClean="0"/>
              <a:t> </a:t>
            </a:r>
            <a:r>
              <a:rPr lang="en-US" dirty="0" smtClean="0"/>
              <a:t>server-&gt;transparent data</a:t>
            </a:r>
            <a:r>
              <a:rPr lang="fa-IR" dirty="0" smtClean="0"/>
              <a:t> به صورت </a:t>
            </a:r>
            <a:r>
              <a:rPr lang="en-US" dirty="0" smtClean="0"/>
              <a:t>open</a:t>
            </a:r>
            <a:r>
              <a:rPr lang="fa-IR" dirty="0" smtClean="0"/>
              <a:t> تغيير حالت داده است.</a:t>
            </a:r>
            <a:endParaRPr lang="fa-IR" dirty="0"/>
          </a:p>
          <a:p>
            <a:pPr algn="r" rtl="1"/>
            <a:r>
              <a:rPr lang="fa-IR" dirty="0" smtClean="0"/>
              <a:t>پس از آن با کاربر </a:t>
            </a:r>
            <a:r>
              <a:rPr lang="en-US" dirty="0" smtClean="0"/>
              <a:t>admin</a:t>
            </a:r>
            <a:r>
              <a:rPr lang="fa-IR" dirty="0" smtClean="0"/>
              <a:t> وارد شده و ستون دلخواه را رمز می کنيم.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03" y="2524375"/>
            <a:ext cx="72104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27613" cy="774032"/>
          </a:xfrm>
        </p:spPr>
        <p:txBody>
          <a:bodyPr/>
          <a:lstStyle/>
          <a:p>
            <a:pPr algn="r" rtl="1"/>
            <a:r>
              <a:rPr lang="en-US" dirty="0" smtClean="0">
                <a:solidFill>
                  <a:schemeClr val="tx1"/>
                </a:solidFill>
                <a:cs typeface="B Nazanin" panose="00000400000000000000" pitchFamily="2" charset="-78"/>
              </a:rPr>
              <a:t>procedure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16" y="1383632"/>
            <a:ext cx="8097252" cy="5060784"/>
          </a:xfrm>
        </p:spPr>
      </p:pic>
    </p:spTree>
    <p:extLst>
      <p:ext uri="{BB962C8B-B14F-4D97-AF65-F5344CB8AC3E}">
        <p14:creationId xmlns:p14="http://schemas.microsoft.com/office/powerpoint/2010/main" val="37229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132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 Nazanin</vt:lpstr>
      <vt:lpstr>Tahoma</vt:lpstr>
      <vt:lpstr>Trebuchet MS</vt:lpstr>
      <vt:lpstr>Wingdings 3</vt:lpstr>
      <vt:lpstr>Facet</vt:lpstr>
      <vt:lpstr>جلسه ی نهم</vt:lpstr>
      <vt:lpstr>رمزنگاری ستون</vt:lpstr>
      <vt:lpstr>مراحل ساختن wallet:</vt:lpstr>
      <vt:lpstr>مراحل ساختن wallet:</vt:lpstr>
      <vt:lpstr>procedureها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جلسه ی نهم</dc:title>
  <dc:creator>sogand</dc:creator>
  <cp:lastModifiedBy>sogand</cp:lastModifiedBy>
  <cp:revision>10</cp:revision>
  <dcterms:created xsi:type="dcterms:W3CDTF">2015-05-04T08:35:32Z</dcterms:created>
  <dcterms:modified xsi:type="dcterms:W3CDTF">2015-05-04T10:06:54Z</dcterms:modified>
</cp:coreProperties>
</file>