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73" r:id="rId2"/>
    <p:sldId id="256" r:id="rId3"/>
    <p:sldId id="257" r:id="rId4"/>
    <p:sldId id="258" r:id="rId5"/>
    <p:sldId id="261" r:id="rId6"/>
    <p:sldId id="262" r:id="rId7"/>
    <p:sldId id="27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59" r:id="rId16"/>
    <p:sldId id="260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6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7/28/2022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YqzNgaFQEh8&amp;t=223s" TargetMode="External"/><Relationship Id="rId4" Type="http://schemas.openxmlformats.org/officeDocument/2006/relationships/hyperlink" Target="https://www.w3schools.com/c/c_structs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A7FEBF-E926-4918-BDE8-EFB57BBDA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505" y="0"/>
            <a:ext cx="4956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4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A loop is a statement that allows us to execute one or many statements repeatedly.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There are three types of loops in C programming: For Loop, While Loop and Do While Loop.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Loop within a loop is called a nested loop.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F9D35-E3F9-4654-BE94-5AF82E76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54" y="4479697"/>
            <a:ext cx="4193431" cy="21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3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An array is variable that can store multiple values of a single data type.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There are two types of array: single dimensional and multidimensional.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0CB0A-B0A8-4C32-9CF6-1634297E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96" y="4560784"/>
            <a:ext cx="6912758" cy="4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248" y="3451722"/>
            <a:ext cx="10058400" cy="3220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These are few operations that can be performed on a file in C:</a:t>
            </a:r>
          </a:p>
          <a:p>
            <a:pPr marL="0" indent="0">
              <a:buNone/>
              <a:tabLst>
                <a:tab pos="3954463" algn="l"/>
              </a:tabLst>
            </a:pPr>
            <a:r>
              <a:rPr lang="en-US" dirty="0">
                <a:solidFill>
                  <a:srgbClr val="002060"/>
                </a:solidFill>
              </a:rPr>
              <a:t>      open an existing file or a new file                    = </a:t>
            </a:r>
            <a:r>
              <a:rPr lang="en-US" dirty="0" err="1">
                <a:solidFill>
                  <a:srgbClr val="002060"/>
                </a:solidFill>
              </a:rPr>
              <a:t>fopen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  <a:tabLst>
                <a:tab pos="3954463" algn="l"/>
              </a:tabLst>
            </a:pPr>
            <a:r>
              <a:rPr lang="en-US" dirty="0">
                <a:solidFill>
                  <a:srgbClr val="002060"/>
                </a:solidFill>
              </a:rPr>
              <a:t>      write data into an available file                       = </a:t>
            </a:r>
            <a:r>
              <a:rPr lang="en-US" dirty="0" err="1">
                <a:solidFill>
                  <a:srgbClr val="002060"/>
                </a:solidFill>
              </a:rPr>
              <a:t>fprintf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  <a:tabLst>
                <a:tab pos="3954463" algn="l"/>
              </a:tabLst>
            </a:pPr>
            <a:r>
              <a:rPr lang="en-US" dirty="0">
                <a:solidFill>
                  <a:srgbClr val="002060"/>
                </a:solidFill>
              </a:rPr>
              <a:t>      read the data available in a file	                = </a:t>
            </a:r>
            <a:r>
              <a:rPr lang="en-US" dirty="0" err="1">
                <a:solidFill>
                  <a:srgbClr val="002060"/>
                </a:solidFill>
              </a:rPr>
              <a:t>fscanf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  <a:tabLst>
                <a:tab pos="3954463" algn="l"/>
              </a:tabLst>
            </a:pPr>
            <a:r>
              <a:rPr lang="en-US" dirty="0">
                <a:solidFill>
                  <a:srgbClr val="002060"/>
                </a:solidFill>
              </a:rPr>
              <a:t>      write any string into the program file	    = </a:t>
            </a:r>
            <a:r>
              <a:rPr lang="en-US" dirty="0" err="1">
                <a:solidFill>
                  <a:srgbClr val="002060"/>
                </a:solidFill>
              </a:rPr>
              <a:t>fputs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  <a:tabLst>
                <a:tab pos="3954463" algn="l"/>
              </a:tabLst>
            </a:pPr>
            <a:r>
              <a:rPr lang="en-US" dirty="0">
                <a:solidFill>
                  <a:srgbClr val="002060"/>
                </a:solidFill>
              </a:rPr>
              <a:t>      read any string from an available file	    = </a:t>
            </a:r>
            <a:r>
              <a:rPr lang="en-US" dirty="0" err="1">
                <a:solidFill>
                  <a:srgbClr val="002060"/>
                </a:solidFill>
              </a:rPr>
              <a:t>fgets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  <a:tabLst>
                <a:tab pos="3954463" algn="l"/>
              </a:tabLst>
            </a:pPr>
            <a:r>
              <a:rPr lang="en-US" dirty="0">
                <a:solidFill>
                  <a:srgbClr val="002060"/>
                </a:solidFill>
              </a:rPr>
              <a:t>      used for closing the program file                     = </a:t>
            </a:r>
            <a:r>
              <a:rPr lang="en-US" dirty="0" err="1">
                <a:solidFill>
                  <a:srgbClr val="002060"/>
                </a:solidFill>
              </a:rPr>
              <a:t>fclose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F900D1-696F-4BC3-AC6D-0316E17C89C3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125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File Handling refers to storing of data in a file using a program.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68AD3-7F2A-4539-88B5-DDA2C60C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20" y="2878211"/>
            <a:ext cx="631595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F900D1-696F-4BC3-AC6D-0316E17C89C3}"/>
              </a:ext>
            </a:extLst>
          </p:cNvPr>
          <p:cNvSpPr txBox="1">
            <a:spLocks/>
          </p:cNvSpPr>
          <p:nvPr/>
        </p:nvSpPr>
        <p:spPr>
          <a:xfrm>
            <a:off x="741405" y="2326281"/>
            <a:ext cx="10058400" cy="311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Pointer are special variables that are used for storing addresses.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To represent the pointers we can use the operator ‘ * ’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AB311A-7566-42E2-ACA6-21786AD7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530389"/>
            <a:ext cx="4756087" cy="11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7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F900D1-696F-4BC3-AC6D-0316E17C89C3}"/>
              </a:ext>
            </a:extLst>
          </p:cNvPr>
          <p:cNvSpPr txBox="1">
            <a:spLocks/>
          </p:cNvSpPr>
          <p:nvPr/>
        </p:nvSpPr>
        <p:spPr>
          <a:xfrm>
            <a:off x="741405" y="2326281"/>
            <a:ext cx="10058400" cy="243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A structure Is a collection of variables of same or different types under a single name.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Before you create structure variable, you need to define it with the ‘struct’ keyword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CC9E4-EA10-42D0-8E3D-665337571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61" y="4567325"/>
            <a:ext cx="7389469" cy="20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Limited Login Retries.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Easy Navigation without exiting program.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9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Limited quantity.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Low Security.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No option to search or delete distribution records.</a:t>
            </a:r>
          </a:p>
        </p:txBody>
      </p:sp>
    </p:spTree>
    <p:extLst>
      <p:ext uri="{BB962C8B-B14F-4D97-AF65-F5344CB8AC3E}">
        <p14:creationId xmlns:p14="http://schemas.microsoft.com/office/powerpoint/2010/main" val="65362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F900D1-696F-4BC3-AC6D-0316E17C89C3}"/>
              </a:ext>
            </a:extLst>
          </p:cNvPr>
          <p:cNvSpPr txBox="1">
            <a:spLocks/>
          </p:cNvSpPr>
          <p:nvPr/>
        </p:nvSpPr>
        <p:spPr>
          <a:xfrm>
            <a:off x="741405" y="2326281"/>
            <a:ext cx="10058400" cy="382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This program helps the organization to manage donation records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This project helped a lot in understanding C programming in depth.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It provided general idea of how programming is carried out and broadened the logical and analytical thinking.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1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F900D1-696F-4BC3-AC6D-0316E17C89C3}"/>
              </a:ext>
            </a:extLst>
          </p:cNvPr>
          <p:cNvSpPr txBox="1">
            <a:spLocks/>
          </p:cNvSpPr>
          <p:nvPr/>
        </p:nvSpPr>
        <p:spPr>
          <a:xfrm>
            <a:off x="741405" y="2093976"/>
            <a:ext cx="10058400" cy="447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Kernighan, B. W., &amp; Ritchie, D. M. (1988). The C programming language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u="sng" dirty="0">
                <a:hlinkClick r:id="rId3"/>
              </a:rPr>
              <a:t>www.w3schools.com</a:t>
            </a:r>
            <a:r>
              <a:rPr lang="en-US" dirty="0"/>
              <a:t>. (n.d.). (Structures). [online] Available at: </a:t>
            </a:r>
            <a:r>
              <a:rPr lang="en-US" u="sng" dirty="0">
                <a:hlinkClick r:id="rId4"/>
              </a:rPr>
              <a:t>https://www.w3schools.com/c/c_structs.php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E </a:t>
            </a:r>
            <a:r>
              <a:rPr lang="en-US" dirty="0" err="1"/>
              <a:t>Balagurusamy</a:t>
            </a:r>
            <a:r>
              <a:rPr lang="en-US" dirty="0"/>
              <a:t>, (2012). Programming in ANSI C. Tata McGraw Hill Education Team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Portfolio Courses. (2021, Sept 4). Bubble Sort | C Programming Example [Video]. </a:t>
            </a:r>
            <a:r>
              <a:rPr lang="en-US" dirty="0" err="1"/>
              <a:t>Youtube</a:t>
            </a:r>
            <a:r>
              <a:rPr lang="en-US" dirty="0"/>
              <a:t>. </a:t>
            </a:r>
            <a:r>
              <a:rPr lang="en-US" u="sng" dirty="0">
                <a:hlinkClick r:id="rId5"/>
              </a:rPr>
              <a:t>https://www.youtube.com/watch?v=YqzNgaFQEh8&amp;t=223s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CEDC-5F74-4335-8114-53E369E51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ICP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BCE4-DBFE-4D32-BDB1-64AA2F950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Sajag Shrestha</a:t>
            </a:r>
          </a:p>
          <a:p>
            <a:r>
              <a:rPr lang="en-US" dirty="0"/>
              <a:t>Roll no: NPI000172</a:t>
            </a:r>
          </a:p>
        </p:txBody>
      </p:sp>
    </p:spTree>
    <p:extLst>
      <p:ext uri="{BB962C8B-B14F-4D97-AF65-F5344CB8AC3E}">
        <p14:creationId xmlns:p14="http://schemas.microsoft.com/office/powerpoint/2010/main" val="350108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This project aims to create a </a:t>
            </a:r>
            <a:r>
              <a:rPr lang="en-US" b="1" dirty="0"/>
              <a:t>covid-19 management system </a:t>
            </a:r>
            <a:r>
              <a:rPr lang="en-US" dirty="0"/>
              <a:t>for Malaysia Red Crescent Society.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 management system is C programming based.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 program must allow it’s employees to create inventory, update donation quantities,  search donation, display all donation and distributed quantities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This is a program with non-graphical UI.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There are few assumptions made for the program.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1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 employees has access to the pre-determined username and password needed to enter the program.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 employees are to get the username &amp; password correct before the fifth retry attempt.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 employees are to use different supply code for same supplies donated from a different country.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 employees are to memorize the supply code.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The employees are to know how to operate the program.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58836"/>
            <a:ext cx="10058400" cy="1609344"/>
          </a:xfrm>
        </p:spPr>
        <p:txBody>
          <a:bodyPr/>
          <a:lstStyle/>
          <a:p>
            <a:r>
              <a:rPr lang="en-US" dirty="0"/>
              <a:t>Pseudocode for 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66800"/>
            <a:ext cx="10058400" cy="6223001"/>
          </a:xfrm>
        </p:spPr>
        <p:txBody>
          <a:bodyPr>
            <a:normAutofit fontScale="32500" lnSpcReduction="20000"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Begin the function.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Declare choice.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Do while (1)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Display Main menu Layout Screen.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Input make a choice.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Switch statement on the choice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                             If choice = 1 then </a:t>
            </a:r>
            <a:r>
              <a:rPr lang="en-US" sz="4000" dirty="0" err="1"/>
              <a:t>recorddonation</a:t>
            </a:r>
            <a:r>
              <a:rPr lang="en-US" sz="4000" dirty="0"/>
              <a:t>().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                             If choice = 2 then </a:t>
            </a:r>
            <a:r>
              <a:rPr lang="en-US" sz="4000" dirty="0" err="1"/>
              <a:t>updatedonation</a:t>
            </a:r>
            <a:r>
              <a:rPr lang="en-US" sz="4000" dirty="0"/>
              <a:t>().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                             If choice = 3 then </a:t>
            </a:r>
            <a:r>
              <a:rPr lang="en-US" sz="4000" dirty="0" err="1"/>
              <a:t>searchdonation</a:t>
            </a:r>
            <a:r>
              <a:rPr lang="en-US" sz="4000" dirty="0"/>
              <a:t>().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                             If choice = 4 then </a:t>
            </a:r>
            <a:r>
              <a:rPr lang="en-US" sz="4000" dirty="0" err="1"/>
              <a:t>alldonation</a:t>
            </a:r>
            <a:r>
              <a:rPr lang="en-US" sz="4000" dirty="0"/>
              <a:t>().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                             If choice = 5 then </a:t>
            </a:r>
            <a:r>
              <a:rPr lang="en-US" sz="4000" dirty="0" err="1"/>
              <a:t>deletedonation</a:t>
            </a:r>
            <a:r>
              <a:rPr lang="en-US" sz="4000" dirty="0"/>
              <a:t>().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                             If choice = 6 then Display “Exiting....Goodbye ~(0v0)/” , Exit program.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                            Else print “Invalid Input, Enter value (0-6)”.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End switch statement.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End do while loop.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m"/>
            </a:pPr>
            <a:r>
              <a:rPr lang="en-US" sz="4000" dirty="0"/>
              <a:t>End function.</a:t>
            </a:r>
          </a:p>
        </p:txBody>
      </p:sp>
    </p:spTree>
    <p:extLst>
      <p:ext uri="{BB962C8B-B14F-4D97-AF65-F5344CB8AC3E}">
        <p14:creationId xmlns:p14="http://schemas.microsoft.com/office/powerpoint/2010/main" val="356373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58836"/>
            <a:ext cx="10058400" cy="1609344"/>
          </a:xfrm>
        </p:spPr>
        <p:txBody>
          <a:bodyPr/>
          <a:lstStyle/>
          <a:p>
            <a:r>
              <a:rPr lang="en-US" dirty="0"/>
              <a:t>Flowchart for main menu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3D82F3-A4B0-4736-BAD8-99AC2CA455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196334" y="-2000251"/>
            <a:ext cx="48658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D0D8F-75AC-4CDC-99F7-DE115325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60734"/>
            <a:ext cx="5024120" cy="60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108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Header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User defined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Loop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Array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File Handling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Pointer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Structures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24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62-4E19-4FA0-8838-9B2AB645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07354"/>
            <a:ext cx="10058400" cy="1609344"/>
          </a:xfrm>
        </p:spPr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C7F4-D1F5-49D8-8B1F-4D23CFC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63828"/>
            <a:ext cx="10058400" cy="59188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mainmenu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recorddonation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updatedonation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searchdonation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alldonation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deletedonation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bubblesort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donorder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donationlist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distorder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dirty="0"/>
              <a:t> </a:t>
            </a:r>
            <a:r>
              <a:rPr lang="en-US" dirty="0" err="1"/>
              <a:t>distributionlist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6261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1234</TotalTime>
  <Words>788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Georgia</vt:lpstr>
      <vt:lpstr>Trebuchet MS</vt:lpstr>
      <vt:lpstr>Wingdings</vt:lpstr>
      <vt:lpstr>Wood Type</vt:lpstr>
      <vt:lpstr>PowerPoint Presentation</vt:lpstr>
      <vt:lpstr>ICP Presentation</vt:lpstr>
      <vt:lpstr>Introduction</vt:lpstr>
      <vt:lpstr>Assumptions</vt:lpstr>
      <vt:lpstr>Pseudocode for main menu</vt:lpstr>
      <vt:lpstr>Flowchart for main menu</vt:lpstr>
      <vt:lpstr>C Programming Concepts</vt:lpstr>
      <vt:lpstr>Header files</vt:lpstr>
      <vt:lpstr>User defined functions</vt:lpstr>
      <vt:lpstr>Loop</vt:lpstr>
      <vt:lpstr>Array</vt:lpstr>
      <vt:lpstr>File Handling</vt:lpstr>
      <vt:lpstr>Pointer</vt:lpstr>
      <vt:lpstr>Structures</vt:lpstr>
      <vt:lpstr>Additional Features</vt:lpstr>
      <vt:lpstr>Limitations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 Presentation</dc:title>
  <dc:creator>Sajag</dc:creator>
  <cp:lastModifiedBy>Sajag</cp:lastModifiedBy>
  <cp:revision>48</cp:revision>
  <dcterms:created xsi:type="dcterms:W3CDTF">2022-07-06T10:23:43Z</dcterms:created>
  <dcterms:modified xsi:type="dcterms:W3CDTF">2022-07-28T09:11:54Z</dcterms:modified>
</cp:coreProperties>
</file>