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E1F9-F7D2-411E-B736-D95CC31FD7AE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F20796D-3963-4C6E-93DF-7C124CA93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945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E1F9-F7D2-411E-B736-D95CC31FD7AE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F20796D-3963-4C6E-93DF-7C124CA93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8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E1F9-F7D2-411E-B736-D95CC31FD7AE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F20796D-3963-4C6E-93DF-7C124CA93BB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9681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E1F9-F7D2-411E-B736-D95CC31FD7AE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F20796D-3963-4C6E-93DF-7C124CA93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53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E1F9-F7D2-411E-B736-D95CC31FD7AE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F20796D-3963-4C6E-93DF-7C124CA93BB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82756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E1F9-F7D2-411E-B736-D95CC31FD7AE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F20796D-3963-4C6E-93DF-7C124CA93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9086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E1F9-F7D2-411E-B736-D95CC31FD7AE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0796D-3963-4C6E-93DF-7C124CA93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335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E1F9-F7D2-411E-B736-D95CC31FD7AE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0796D-3963-4C6E-93DF-7C124CA93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62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E1F9-F7D2-411E-B736-D95CC31FD7AE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0796D-3963-4C6E-93DF-7C124CA93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371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E1F9-F7D2-411E-B736-D95CC31FD7AE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F20796D-3963-4C6E-93DF-7C124CA93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45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E1F9-F7D2-411E-B736-D95CC31FD7AE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F20796D-3963-4C6E-93DF-7C124CA93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317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E1F9-F7D2-411E-B736-D95CC31FD7AE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F20796D-3963-4C6E-93DF-7C124CA93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280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E1F9-F7D2-411E-B736-D95CC31FD7AE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0796D-3963-4C6E-93DF-7C124CA93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32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E1F9-F7D2-411E-B736-D95CC31FD7AE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0796D-3963-4C6E-93DF-7C124CA93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445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E1F9-F7D2-411E-B736-D95CC31FD7AE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0796D-3963-4C6E-93DF-7C124CA93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94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E1F9-F7D2-411E-B736-D95CC31FD7AE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F20796D-3963-4C6E-93DF-7C124CA93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2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3E1F9-F7D2-411E-B736-D95CC31FD7AE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F20796D-3963-4C6E-93DF-7C124CA93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8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3116776/" TargetMode="External"/><Relationship Id="rId2" Type="http://schemas.openxmlformats.org/officeDocument/2006/relationships/hyperlink" Target="http://www.ncbi.nlm.nih.govn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speckyboy.com/creative-login-registratio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4427" y="1566407"/>
            <a:ext cx="8915399" cy="2280671"/>
          </a:xfrm>
        </p:spPr>
        <p:txBody>
          <a:bodyPr/>
          <a:lstStyle/>
          <a:p>
            <a:r>
              <a:rPr lang="en-US" dirty="0"/>
              <a:t>Fundamental of web design and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                                                                                                  lecturer: Anil Thapa</a:t>
            </a:r>
          </a:p>
        </p:txBody>
      </p:sp>
    </p:spTree>
    <p:extLst>
      <p:ext uri="{BB962C8B-B14F-4D97-AF65-F5344CB8AC3E}">
        <p14:creationId xmlns:p14="http://schemas.microsoft.com/office/powerpoint/2010/main" val="1505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5157" y="2006379"/>
            <a:ext cx="8915400" cy="3777622"/>
          </a:xfrm>
        </p:spPr>
        <p:txBody>
          <a:bodyPr/>
          <a:lstStyle/>
          <a:p>
            <a:pPr lvl="0"/>
            <a:r>
              <a:rPr lang="en-US" dirty="0">
                <a:solidFill>
                  <a:schemeClr val="tx1"/>
                </a:solidFill>
              </a:rPr>
              <a:t>To provide better maintenance and the required updates.</a:t>
            </a:r>
          </a:p>
          <a:p>
            <a:pPr lvl="0"/>
            <a:r>
              <a:rPr lang="en-US" dirty="0">
                <a:solidFill>
                  <a:schemeClr val="tx1"/>
                </a:solidFill>
              </a:rPr>
              <a:t>To make the website responsive in best way as possible.</a:t>
            </a:r>
          </a:p>
          <a:p>
            <a:pPr lvl="0"/>
            <a:r>
              <a:rPr lang="en-US" dirty="0">
                <a:solidFill>
                  <a:schemeClr val="tx1"/>
                </a:solidFill>
              </a:rPr>
              <a:t>To improve the designs and style as well as placement of the contents of the site.</a:t>
            </a:r>
          </a:p>
        </p:txBody>
      </p:sp>
    </p:spTree>
    <p:extLst>
      <p:ext uri="{BB962C8B-B14F-4D97-AF65-F5344CB8AC3E}">
        <p14:creationId xmlns:p14="http://schemas.microsoft.com/office/powerpoint/2010/main" val="2652446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Website is created for health club named Green Well.</a:t>
            </a:r>
          </a:p>
          <a:p>
            <a:r>
              <a:rPr lang="en-US" dirty="0"/>
              <a:t>A complete functional website is designed by our team.</a:t>
            </a:r>
          </a:p>
          <a:p>
            <a:r>
              <a:rPr lang="en-US" dirty="0"/>
              <a:t>All multimedia components are used effectively.</a:t>
            </a:r>
          </a:p>
          <a:p>
            <a:r>
              <a:rPr lang="en-US" dirty="0"/>
              <a:t>HTML and CSS are used to built the website.</a:t>
            </a:r>
          </a:p>
          <a:p>
            <a:r>
              <a:rPr lang="en-US" dirty="0"/>
              <a:t>Java script is used to create dynamic and interactive web content. </a:t>
            </a:r>
          </a:p>
        </p:txBody>
      </p:sp>
    </p:spTree>
    <p:extLst>
      <p:ext uri="{BB962C8B-B14F-4D97-AF65-F5344CB8AC3E}">
        <p14:creationId xmlns:p14="http://schemas.microsoft.com/office/powerpoint/2010/main" val="1492828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E39CC-EB49-7D52-5139-ED8A78EEB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97638"/>
            <a:ext cx="8911687" cy="849140"/>
          </a:xfrm>
        </p:spPr>
        <p:txBody>
          <a:bodyPr/>
          <a:lstStyle/>
          <a:p>
            <a:r>
              <a:rPr lang="en-US" dirty="0"/>
              <a:t>Referencing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63460-45A1-E0F6-4447-5CFFA707B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5574" y="831272"/>
            <a:ext cx="8915400" cy="5929089"/>
          </a:xfrm>
        </p:spPr>
        <p:txBody>
          <a:bodyPr>
            <a:normAutofit fontScale="25000" lnSpcReduction="20000"/>
          </a:bodyPr>
          <a:lstStyle/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7200" b="1" i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 Enhancements (</a:t>
            </a:r>
            <a:r>
              <a:rPr lang="en-US" sz="7200" b="1" i="1" u="sng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www.ncbi.nlm.nih.govn</a:t>
            </a:r>
            <a:r>
              <a:rPr lang="en-US" sz="7200" b="1" i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Jan 3, 2001) : (</a:t>
            </a:r>
            <a:r>
              <a:rPr lang="en-US" sz="7200" b="1" i="1" u="sng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https://www.ncbi.nlm.nih.gov/pmc/articles/PMC3116776/</a:t>
            </a:r>
            <a:r>
              <a:rPr lang="en-US" sz="7200" b="1" i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7200" b="1" kern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72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7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 Design Principles of Successful Websites. (2022, June 21). Retrieved from </a:t>
            </a:r>
            <a:r>
              <a:rPr lang="en-US" sz="72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Cleverism</a:t>
            </a:r>
            <a:r>
              <a:rPr lang="en-US" sz="7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https://www.cleverism.com/web-design-principles-successful-websites/ </a:t>
            </a:r>
            <a:endParaRPr lang="en-US" sz="7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7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7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7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 Site Publisher:: Future Enhancements. (2022, June 20). Retrieved from Cryer.co.uk: </a:t>
            </a:r>
            <a:endParaRPr lang="en-US" sz="7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7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7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7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http://www.eryer.co.uk/downloads/websitepublisher/future.htm#:-:text-Future </a:t>
            </a:r>
            <a:r>
              <a:rPr lang="en-US" sz="72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Enha</a:t>
            </a:r>
            <a:r>
              <a:rPr lang="en-US" sz="7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ncements</a:t>
            </a:r>
            <a:r>
              <a:rPr lang="en-US" sz="7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Web Site Publisher is a free.be uploaded or%2 </a:t>
            </a:r>
            <a:r>
              <a:rPr lang="en-US" sz="72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Odeleted</a:t>
            </a:r>
            <a:r>
              <a:rPr lang="en-US" sz="7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before actually processing them. </a:t>
            </a:r>
            <a:endParaRPr lang="en-US" sz="7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7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19 Best Gym Websites Design Inspiration 2022. (2022, Dec 16). Retrieved from </a:t>
            </a:r>
            <a:r>
              <a:rPr lang="en-US" sz="72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Colorlib</a:t>
            </a:r>
            <a:r>
              <a:rPr lang="en-US" sz="7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https://colorlib.com/wp/gym-websites-design/ </a:t>
            </a:r>
            <a:endParaRPr lang="en-US" sz="7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7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7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7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50 Gorgeous Color Schemes From Stunning Websites. (2022, Dec 12). Retrieved from </a:t>
            </a:r>
            <a:r>
              <a:rPr lang="en-US" sz="72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Visme</a:t>
            </a:r>
            <a:r>
              <a:rPr lang="en-US" sz="7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Blog: https://visme.co/blog/website-color-schemes/ </a:t>
            </a:r>
            <a:endParaRPr lang="en-US" sz="7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7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7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7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740 Web gallery ideas | web design inspiration, web design, interactive design. (2022, Dec 20). Retrieved from Pinterest: https://www.pinterest.com/1812ew/web-gallery/ </a:t>
            </a:r>
            <a:endParaRPr lang="en-US" sz="7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7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7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7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8 Principles of Good Website Design. (2022, Dec 25). Retrieved from Astra: https://wpastra.com/good-website-design/ </a:t>
            </a:r>
            <a:endParaRPr lang="en-US" sz="7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7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7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804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2EC8B-7395-7F81-91BA-15EE7FC49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664" y="138544"/>
            <a:ext cx="8915400" cy="6719455"/>
          </a:xfrm>
        </p:spPr>
        <p:txBody>
          <a:bodyPr>
            <a:normAutofit fontScale="85000" lnSpcReduction="10000"/>
          </a:bodyPr>
          <a:lstStyle/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19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Andrew, P. (2022, Dec 14). 25 Login &amp; Registration Forms with Creative Designs. Retrieved from </a:t>
            </a:r>
            <a:r>
              <a:rPr lang="en-US" sz="19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Speckyboy</a:t>
            </a:r>
            <a:r>
              <a:rPr lang="en-US" sz="19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Design Magazine: </a:t>
            </a:r>
            <a:r>
              <a:rPr lang="en-US" sz="1900" i="1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https://speckyboy.com/creative-login-registration/</a:t>
            </a:r>
            <a:r>
              <a:rPr lang="en-US" sz="19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19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FUTURE ENHANCEMENT OF WEBSITE DESIGNING AND DEVELOPMENT. (2021, July </a:t>
            </a:r>
            <a:endParaRPr lang="en-US" sz="1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19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Understanding Drug Use and Addiction </a:t>
            </a:r>
            <a:r>
              <a:rPr lang="en-US" sz="19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DrugFacts</a:t>
            </a:r>
            <a:r>
              <a:rPr lang="en-US" sz="19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(2022, 07 12). Retrieved from National Institute on Drug Abuse: https://www.drugabuse.gov/publications/drugfacts/understanding-drug-use- addiction#:-:text-Drug addiction is a chronic disease characterize d </a:t>
            </a:r>
            <a:r>
              <a:rPr lang="en-US" sz="19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by,ability</a:t>
            </a:r>
            <a:r>
              <a:rPr lang="en-US" sz="19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to resist intense urges to take drugs. </a:t>
            </a:r>
            <a:endParaRPr lang="en-US" sz="1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19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19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03). Retrieved from </a:t>
            </a:r>
            <a:r>
              <a:rPr lang="en-US" sz="19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dreamworthsolutions</a:t>
            </a:r>
            <a:r>
              <a:rPr lang="en-US" sz="19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 </a:t>
            </a:r>
            <a:endParaRPr lang="en-US" sz="1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19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19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https://dreamworthsolutions.wordpress.com/2013/03/20/future-enhancement-of-website- designing-and-development/ </a:t>
            </a:r>
            <a:endParaRPr lang="en-US" sz="1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19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19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How to fill empty space in your designs. (2022, Dec 16). Retrieved from Creative </a:t>
            </a:r>
            <a:r>
              <a:rPr lang="en-US" sz="19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Bloq</a:t>
            </a:r>
            <a:r>
              <a:rPr lang="en-US" sz="19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https://www.creativebloq.com/web-design/closer-look-empty-states-91517042 </a:t>
            </a:r>
            <a:endParaRPr lang="en-US" sz="1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19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19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How to Wireframe a Website - </a:t>
            </a:r>
            <a:r>
              <a:rPr lang="en-US" sz="19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DreamHost</a:t>
            </a:r>
            <a:r>
              <a:rPr lang="en-US" sz="19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(2022, Dec 28). Retrieved from Website Guides, Tips &amp; Knowledge: https://www.dreamhost.com/blog/how-to-wireframe-website/ </a:t>
            </a:r>
            <a:endParaRPr lang="en-US" sz="1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19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19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Nemenman</a:t>
            </a:r>
            <a:r>
              <a:rPr lang="en-US" sz="19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M. (2022, Dec 24). 21 Beautiful Art Gallery Websites for Inspiration. Retrieved from </a:t>
            </a:r>
            <a:r>
              <a:rPr lang="en-US" sz="19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InstantShift</a:t>
            </a:r>
            <a:r>
              <a:rPr lang="en-US" sz="19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Web Designers and Developers Daily Resource.: http://www.instantshift.com/2011/02/25/21-beautiful-art-gallery-websites-for-inspiration/ </a:t>
            </a:r>
            <a:endParaRPr lang="en-US" sz="1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19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19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Objectives of a Nonprofit Organization. (2022, Dec 4). Retrieved from </a:t>
            </a:r>
            <a:endParaRPr lang="en-US" sz="1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19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19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Yourbusiness.azcentral.com: https://yourbusiness.azcentral.com/purpose-board-directors- nonprofit-organizations-12770.html </a:t>
            </a:r>
            <a:endParaRPr lang="en-US" sz="1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19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19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Practice, S. (2022, 10, 15). Yoga and </a:t>
            </a:r>
            <a:r>
              <a:rPr lang="en-US" sz="19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Pranayam</a:t>
            </a:r>
            <a:r>
              <a:rPr lang="en-US" sz="19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-Spiritual benefits and importance. Retrieved from SSRF English: https://www.spiritualresearchfoundation.org/spiritual- practice/spiritual-growth/yoga-</a:t>
            </a:r>
            <a:r>
              <a:rPr lang="en-US" sz="19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pranayam</a:t>
            </a:r>
            <a:r>
              <a:rPr lang="en-US" sz="19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-benefits-and-importance/ </a:t>
            </a:r>
            <a:endParaRPr lang="en-US" sz="1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006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Mahesh Thapa (NPI000155)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Sajag Shrestha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Safal Acharaya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Rangin Basnet</a:t>
            </a:r>
          </a:p>
        </p:txBody>
      </p:sp>
    </p:spTree>
    <p:extLst>
      <p:ext uri="{BB962C8B-B14F-4D97-AF65-F5344CB8AC3E}">
        <p14:creationId xmlns:p14="http://schemas.microsoft.com/office/powerpoint/2010/main" val="2904919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8857" y="624110"/>
            <a:ext cx="7775755" cy="1280890"/>
          </a:xfrm>
        </p:spPr>
        <p:txBody>
          <a:bodyPr/>
          <a:lstStyle/>
          <a:p>
            <a:r>
              <a:rPr lang="en-US" dirty="0"/>
              <a:t>    </a:t>
            </a:r>
            <a:r>
              <a:rPr lang="en-US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0792" y="2650434"/>
            <a:ext cx="8915400" cy="3777622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Website is designed for health club named Green Well.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Club aim is to help people to live and maintain a healthy life.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Also include support group for smoking and alcohol addiction.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72727" y="209550"/>
            <a:ext cx="2056130" cy="16954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232780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board and design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meeting among group member was held to discuss about the creation of website.</a:t>
            </a:r>
          </a:p>
          <a:p>
            <a:r>
              <a:rPr lang="en-US" dirty="0"/>
              <a:t>Content are designed to match the theme and add the necessary things.</a:t>
            </a:r>
          </a:p>
          <a:p>
            <a:r>
              <a:rPr lang="en-US" dirty="0"/>
              <a:t>Website is created with HTML, CSS and java script.</a:t>
            </a:r>
          </a:p>
        </p:txBody>
      </p:sp>
    </p:spTree>
    <p:extLst>
      <p:ext uri="{BB962C8B-B14F-4D97-AF65-F5344CB8AC3E}">
        <p14:creationId xmlns:p14="http://schemas.microsoft.com/office/powerpoint/2010/main" val="2657615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 Framing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580" y="1751938"/>
            <a:ext cx="7596062" cy="3778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8414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board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5" y="1905000"/>
            <a:ext cx="6316021" cy="3778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4990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board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902" y="2133600"/>
            <a:ext cx="6316021" cy="3778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550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bar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2452" y="2165405"/>
            <a:ext cx="10144939" cy="37776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Navigation bar is section of GUI, designed to help the visitors to access information.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452" y="3065037"/>
            <a:ext cx="9096292" cy="10537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4420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interface design 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168" y="1435873"/>
            <a:ext cx="6763956" cy="54221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873125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58</TotalTime>
  <Words>776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Century Gothic</vt:lpstr>
      <vt:lpstr>Times New Roman</vt:lpstr>
      <vt:lpstr>Wingdings</vt:lpstr>
      <vt:lpstr>Wingdings 3</vt:lpstr>
      <vt:lpstr>Wisp</vt:lpstr>
      <vt:lpstr>Fundamental of web design and development</vt:lpstr>
      <vt:lpstr>Team members</vt:lpstr>
      <vt:lpstr>    Introduction</vt:lpstr>
      <vt:lpstr>Story board and design documents</vt:lpstr>
      <vt:lpstr>Wire Framing</vt:lpstr>
      <vt:lpstr>Story board </vt:lpstr>
      <vt:lpstr>Story board</vt:lpstr>
      <vt:lpstr>Navigation bar</vt:lpstr>
      <vt:lpstr>Main interface design </vt:lpstr>
      <vt:lpstr>Future enhancement </vt:lpstr>
      <vt:lpstr>Conclusion </vt:lpstr>
      <vt:lpstr>Referencing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Safal Acharya</cp:lastModifiedBy>
  <cp:revision>5</cp:revision>
  <dcterms:created xsi:type="dcterms:W3CDTF">2023-01-05T10:20:44Z</dcterms:created>
  <dcterms:modified xsi:type="dcterms:W3CDTF">2023-01-14T06:28:02Z</dcterms:modified>
</cp:coreProperties>
</file>