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xmlns="" id="{6B89E9CA-5E48-48EB-A4E1-357CCA1BC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35476"/>
            <a:ext cx="12192000" cy="49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hp</cp:lastModifiedBy>
  <cp:revision>1</cp:revision>
  <dcterms:created xsi:type="dcterms:W3CDTF">2023-01-10T15:20:06Z</dcterms:created>
  <dcterms:modified xsi:type="dcterms:W3CDTF">2023-01-10T15:21:42Z</dcterms:modified>
</cp:coreProperties>
</file>