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112874-FE2B-4F8B-B364-858AD25B65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Finance Overview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11941B-ABB7-44CD-9971-ABC1693CC7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6/18/2022 9:42:01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10)" id="10" name="slide10">
            <a:extLst>
              <a:ext uri="{FF2B5EF4-FFF2-40B4-BE49-F238E27FC236}">
                <a16:creationId xmlns:a16="http://schemas.microsoft.com/office/drawing/2014/main" id="{B01B7942-BDBF-4619-ADE9-63830C0DD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41" y="0"/>
            <a:ext cx="412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11)" id="11" name="slide11">
            <a:extLst>
              <a:ext uri="{FF2B5EF4-FFF2-40B4-BE49-F238E27FC236}">
                <a16:creationId xmlns:a16="http://schemas.microsoft.com/office/drawing/2014/main" id="{4930DB73-914A-449E-A508-819F509602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61" y="0"/>
            <a:ext cx="41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12)" id="12" name="slide12">
            <a:extLst>
              <a:ext uri="{FF2B5EF4-FFF2-40B4-BE49-F238E27FC236}">
                <a16:creationId xmlns:a16="http://schemas.microsoft.com/office/drawing/2014/main" id="{77365E41-484B-43CD-90F1-B6AD4FEA00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523875"/>
            <a:ext cx="91535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" id="13" name="slide13">
            <a:extLst>
              <a:ext uri="{FF2B5EF4-FFF2-40B4-BE49-F238E27FC236}">
                <a16:creationId xmlns:a16="http://schemas.microsoft.com/office/drawing/2014/main" id="{ED012B46-9E9E-474D-A262-AEEE6799CF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609600"/>
            <a:ext cx="109918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3)" id="14" name="slide14">
            <a:extLst>
              <a:ext uri="{FF2B5EF4-FFF2-40B4-BE49-F238E27FC236}">
                <a16:creationId xmlns:a16="http://schemas.microsoft.com/office/drawing/2014/main" id="{A0640BE4-472C-4E68-B2D2-E7F7BED80C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952500"/>
            <a:ext cx="9258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13)" id="15" name="slide15">
            <a:extLst>
              <a:ext uri="{FF2B5EF4-FFF2-40B4-BE49-F238E27FC236}">
                <a16:creationId xmlns:a16="http://schemas.microsoft.com/office/drawing/2014/main" id="{8E159ED4-F2F8-485B-ABAA-9347BC61B5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1912"/>
            <a:ext cx="22860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E3CDE31-9A90-4348-A842-4723EBAEE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0" y="0"/>
            <a:ext cx="6916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3" name="slide3">
            <a:extLst>
              <a:ext uri="{FF2B5EF4-FFF2-40B4-BE49-F238E27FC236}">
                <a16:creationId xmlns:a16="http://schemas.microsoft.com/office/drawing/2014/main" id="{37DE0B20-3C05-4B69-BF41-C5D1389D5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28650"/>
            <a:ext cx="9172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4)" id="4" name="slide4">
            <a:extLst>
              <a:ext uri="{FF2B5EF4-FFF2-40B4-BE49-F238E27FC236}">
                <a16:creationId xmlns:a16="http://schemas.microsoft.com/office/drawing/2014/main" id="{4E0681E4-A264-499F-81A9-1296F5129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466725"/>
            <a:ext cx="22764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5)" id="5" name="slide5">
            <a:extLst>
              <a:ext uri="{FF2B5EF4-FFF2-40B4-BE49-F238E27FC236}">
                <a16:creationId xmlns:a16="http://schemas.microsoft.com/office/drawing/2014/main" id="{2CF8A5A4-6DD2-4F90-A377-C2BB50FBE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21" y="0"/>
            <a:ext cx="210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6)" id="6" name="slide6">
            <a:extLst>
              <a:ext uri="{FF2B5EF4-FFF2-40B4-BE49-F238E27FC236}">
                <a16:creationId xmlns:a16="http://schemas.microsoft.com/office/drawing/2014/main" id="{85ECFA99-3460-4445-A79A-8F363A9944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2875"/>
            <a:ext cx="76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7)" id="7" name="slide7">
            <a:extLst>
              <a:ext uri="{FF2B5EF4-FFF2-40B4-BE49-F238E27FC236}">
                <a16:creationId xmlns:a16="http://schemas.microsoft.com/office/drawing/2014/main" id="{AB6FE789-C090-4172-9DE9-2F4B2FDADF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61" y="0"/>
            <a:ext cx="41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8)" id="8" name="slide8">
            <a:extLst>
              <a:ext uri="{FF2B5EF4-FFF2-40B4-BE49-F238E27FC236}">
                <a16:creationId xmlns:a16="http://schemas.microsoft.com/office/drawing/2014/main" id="{E2638255-635E-4258-80AE-CE36CD4CE8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838325"/>
            <a:ext cx="571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9)" id="9" name="slide9">
            <a:extLst>
              <a:ext uri="{FF2B5EF4-FFF2-40B4-BE49-F238E27FC236}">
                <a16:creationId xmlns:a16="http://schemas.microsoft.com/office/drawing/2014/main" id="{9F4B132D-B6A4-411A-95AF-5BEAA83082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6" y="0"/>
            <a:ext cx="739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2022-06-18T16:12:09Z</dcterms:created>
  <dcterms:modified xsi:type="dcterms:W3CDTF">2022-06-18T16:12:09Z</dcterms:modified>
</cp:coreProperties>
</file>