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5104337-601A-4A35-B56C-53C87ED66B7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Walmart Rental Data Analysis Part 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AC865BD-C0E7-46E1-BAA3-FC370F5FDE7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6/18/2022 12:21:22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Measures" id="2" name="slide2">
            <a:extLst>
              <a:ext uri="{FF2B5EF4-FFF2-40B4-BE49-F238E27FC236}">
                <a16:creationId xmlns:a16="http://schemas.microsoft.com/office/drawing/2014/main" id="{F2251C31-45AE-47B7-BDE0-059D02B0EC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2752725"/>
            <a:ext cx="92583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 vs profit" id="3" name="slide3">
            <a:extLst>
              <a:ext uri="{FF2B5EF4-FFF2-40B4-BE49-F238E27FC236}">
                <a16:creationId xmlns:a16="http://schemas.microsoft.com/office/drawing/2014/main" id="{B6302ABE-9B09-41D8-89DE-625633DCDB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90575"/>
            <a:ext cx="91725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 vs Profit" id="4" name="slide4">
            <a:extLst>
              <a:ext uri="{FF2B5EF4-FFF2-40B4-BE49-F238E27FC236}">
                <a16:creationId xmlns:a16="http://schemas.microsoft.com/office/drawing/2014/main" id="{CBA5626E-3390-485B-B1C5-80B9CB45D7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871537"/>
            <a:ext cx="91630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set info" id="5" name="slide5">
            <a:extLst>
              <a:ext uri="{FF2B5EF4-FFF2-40B4-BE49-F238E27FC236}">
                <a16:creationId xmlns:a16="http://schemas.microsoft.com/office/drawing/2014/main" id="{8168E548-4D87-42D2-8175-F3DE6CB53D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690562"/>
            <a:ext cx="92583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696CB63C-FCF7-41F6-8957-E40AF4698C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al profit" id="7" name="slide7">
            <a:extLst>
              <a:ext uri="{FF2B5EF4-FFF2-40B4-BE49-F238E27FC236}">
                <a16:creationId xmlns:a16="http://schemas.microsoft.com/office/drawing/2014/main" id="{4B7F11F7-C097-4C8C-A9D0-87AF724033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2009775"/>
            <a:ext cx="91725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2022-06-17T18:51:26Z</dcterms:created>
  <dcterms:modified xsi:type="dcterms:W3CDTF">2022-06-17T18:51:26Z</dcterms:modified>
</cp:coreProperties>
</file>