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6D79157-9B31-42A9-9F1F-D70B1CF575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Walmart Rental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CA72941-E717-49B9-AF5E-8B2E2242BC8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6/14/2022 10:17:05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Measures" id="2" name="slide2">
            <a:extLst>
              <a:ext uri="{FF2B5EF4-FFF2-40B4-BE49-F238E27FC236}">
                <a16:creationId xmlns:a16="http://schemas.microsoft.com/office/drawing/2014/main" id="{2F214D2C-87E0-4596-8653-D86A5C773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2752725"/>
            <a:ext cx="91725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vs profit" id="3" name="slide3">
            <a:extLst>
              <a:ext uri="{FF2B5EF4-FFF2-40B4-BE49-F238E27FC236}">
                <a16:creationId xmlns:a16="http://schemas.microsoft.com/office/drawing/2014/main" id="{D7D1488C-67BC-408F-8CEB-764A0CFAA6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790575"/>
            <a:ext cx="90868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vs Profit" id="4" name="slide4">
            <a:extLst>
              <a:ext uri="{FF2B5EF4-FFF2-40B4-BE49-F238E27FC236}">
                <a16:creationId xmlns:a16="http://schemas.microsoft.com/office/drawing/2014/main" id="{99169148-8F97-4F7C-BD09-96DA4F74B3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857250"/>
            <a:ext cx="90773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set info" id="5" name="slide5">
            <a:extLst>
              <a:ext uri="{FF2B5EF4-FFF2-40B4-BE49-F238E27FC236}">
                <a16:creationId xmlns:a16="http://schemas.microsoft.com/office/drawing/2014/main" id="{004D1C30-0B5E-42FF-A0BF-FD1EC697B5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90562"/>
            <a:ext cx="91725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940AB538-A6B9-4646-A2FD-990DD70B70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09600"/>
            <a:ext cx="10915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al profit" id="7" name="slide7">
            <a:extLst>
              <a:ext uri="{FF2B5EF4-FFF2-40B4-BE49-F238E27FC236}">
                <a16:creationId xmlns:a16="http://schemas.microsoft.com/office/drawing/2014/main" id="{431E1814-FA54-442A-B976-CDBAF3F27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009775"/>
            <a:ext cx="9086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2022-06-14T16:47:10Z</dcterms:created>
  <dcterms:modified xsi:type="dcterms:W3CDTF">2022-06-14T16:47:10Z</dcterms:modified>
</cp:coreProperties>
</file>