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CE581C-16AD-4BA6-9B64-0D8586C58E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 superstore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35E7A5-3757-449D-8E02-CEDED007A9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6/14/2022 11:45:40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 Dashboard" id="2" name="slide2">
            <a:extLst>
              <a:ext uri="{FF2B5EF4-FFF2-40B4-BE49-F238E27FC236}">
                <a16:creationId xmlns:a16="http://schemas.microsoft.com/office/drawing/2014/main" id="{3DF9D013-5BE6-4EB7-989A-3558EE01B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09600"/>
            <a:ext cx="1078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2022-06-14T06:15:42Z</dcterms:created>
  <dcterms:modified xsi:type="dcterms:W3CDTF">2022-06-14T06:15:42Z</dcterms:modified>
</cp:coreProperties>
</file>