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4784345-CCC0-4E61-8FCE-709C7D434DA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sample superstore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6273346-DE18-4D76-98F9-5F367639B33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6/14/2022 12:25:43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TS KPI" id="2" name="slide2">
            <a:extLst>
              <a:ext uri="{FF2B5EF4-FFF2-40B4-BE49-F238E27FC236}">
                <a16:creationId xmlns:a16="http://schemas.microsoft.com/office/drawing/2014/main" id="{CA3CA895-6F07-4DBF-9344-F2521CC033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2643187"/>
            <a:ext cx="77343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" id="3" name="slide3">
            <a:extLst>
              <a:ext uri="{FF2B5EF4-FFF2-40B4-BE49-F238E27FC236}">
                <a16:creationId xmlns:a16="http://schemas.microsoft.com/office/drawing/2014/main" id="{1C56C63F-D34F-4902-AB14-E5767BE7DE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762000"/>
            <a:ext cx="97726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" id="4" name="slide4">
            <a:extLst>
              <a:ext uri="{FF2B5EF4-FFF2-40B4-BE49-F238E27FC236}">
                <a16:creationId xmlns:a16="http://schemas.microsoft.com/office/drawing/2014/main" id="{FF8DA4C1-343A-44FE-9CC1-38BBCFC0B1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2" y="790575"/>
            <a:ext cx="97059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ec Dashboard" id="5" name="slide5">
            <a:extLst>
              <a:ext uri="{FF2B5EF4-FFF2-40B4-BE49-F238E27FC236}">
                <a16:creationId xmlns:a16="http://schemas.microsoft.com/office/drawing/2014/main" id="{61C7F8FC-7C63-42E5-9349-BCC965ECCD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2022-06-14T06:55:56Z</dcterms:created>
  <dcterms:modified xsi:type="dcterms:W3CDTF">2022-06-14T06:55:56Z</dcterms:modified>
</cp:coreProperties>
</file>