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lvl1pPr defTabSz="457200">
      <a:defRPr>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60"/>
  </p:normalViewPr>
  <p:slideViewPr>
    <p:cSldViewPr snapToGrid="0">
      <p:cViewPr varScale="1">
        <p:scale>
          <a:sx n="68" d="100"/>
          <a:sy n="68" d="100"/>
        </p:scale>
        <p:origin x="8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40472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8" name="Shape 8"/>
          <p:cNvSpPr>
            <a:spLocks noGrp="1"/>
          </p:cNvSpPr>
          <p:nvPr>
            <p:ph type="title"/>
          </p:nvPr>
        </p:nvSpPr>
        <p:spPr>
          <a:xfrm>
            <a:off x="1524000" y="0"/>
            <a:ext cx="9144000" cy="3509963"/>
          </a:xfrm>
          <a:prstGeom prst="rect">
            <a:avLst/>
          </a:prstGeom>
        </p:spPr>
        <p:txBody>
          <a:bodyPr anchor="b"/>
          <a:lstStyle>
            <a:lvl1pPr algn="ctr">
              <a:defRPr sz="6000"/>
            </a:lvl1pPr>
          </a:lstStyle>
          <a:p>
            <a:pPr lvl="0">
              <a:defRPr sz="1800"/>
            </a:pPr>
            <a:r>
              <a:rPr sz="6000"/>
              <a:t>Title Text</a:t>
            </a:r>
          </a:p>
        </p:txBody>
      </p:sp>
      <p:sp>
        <p:nvSpPr>
          <p:cNvPr id="9" name="Shape 9"/>
          <p:cNvSpPr>
            <a:spLocks noGrp="1"/>
          </p:cNvSpPr>
          <p:nvPr>
            <p:ph type="body" idx="1"/>
          </p:nvPr>
        </p:nvSpPr>
        <p:spPr>
          <a:xfrm>
            <a:off x="1524000" y="3602037"/>
            <a:ext cx="9144000" cy="32559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41" name="Shape 41"/>
          <p:cNvSpPr>
            <a:spLocks noGrp="1"/>
          </p:cNvSpPr>
          <p:nvPr>
            <p:ph type="title"/>
          </p:nvPr>
        </p:nvSpPr>
        <p:spPr>
          <a:xfrm>
            <a:off x="1268278" y="570864"/>
            <a:ext cx="9181076" cy="1254762"/>
          </a:xfrm>
          <a:prstGeom prst="rect">
            <a:avLst/>
          </a:prstGeom>
        </p:spPr>
        <p:txBody>
          <a:bodyPr/>
          <a:lstStyle/>
          <a:p>
            <a:pPr lvl="0">
              <a:defRPr sz="1800"/>
            </a:pPr>
            <a:r>
              <a:rPr sz="4000"/>
              <a:t>Title Text</a:t>
            </a:r>
          </a:p>
        </p:txBody>
      </p:sp>
      <p:sp>
        <p:nvSpPr>
          <p:cNvPr id="42" name="Shape 42"/>
          <p:cNvSpPr>
            <a:spLocks noGrp="1"/>
          </p:cNvSpPr>
          <p:nvPr>
            <p:ph type="body" idx="1"/>
          </p:nvPr>
        </p:nvSpPr>
        <p:spPr>
          <a:xfrm>
            <a:off x="838200" y="1825625"/>
            <a:ext cx="10515600" cy="5032375"/>
          </a:xfrm>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43" name="Shape 4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5" name="Shape 45"/>
          <p:cNvSpPr>
            <a:spLocks noGrp="1"/>
          </p:cNvSpPr>
          <p:nvPr>
            <p:ph type="title"/>
          </p:nvPr>
        </p:nvSpPr>
        <p:spPr>
          <a:xfrm>
            <a:off x="8724900" y="0"/>
            <a:ext cx="2628900" cy="6542088"/>
          </a:xfrm>
          <a:prstGeom prst="rect">
            <a:avLst/>
          </a:prstGeom>
        </p:spPr>
        <p:txBody>
          <a:bodyPr/>
          <a:lstStyle/>
          <a:p>
            <a:pPr lvl="0">
              <a:defRPr sz="1800"/>
            </a:pPr>
            <a:r>
              <a:rPr sz="4000"/>
              <a:t>Title Text</a:t>
            </a:r>
          </a:p>
        </p:txBody>
      </p:sp>
      <p:sp>
        <p:nvSpPr>
          <p:cNvPr id="46" name="Shape 46"/>
          <p:cNvSpPr>
            <a:spLocks noGrp="1"/>
          </p:cNvSpPr>
          <p:nvPr>
            <p:ph type="body" idx="1"/>
          </p:nvPr>
        </p:nvSpPr>
        <p:spPr>
          <a:xfrm>
            <a:off x="838200" y="365125"/>
            <a:ext cx="7734300" cy="6492875"/>
          </a:xfrm>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47" name="Shape 4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pPr>
            <a:r>
              <a:rPr sz="4000"/>
              <a:t>Title Text</a:t>
            </a:r>
          </a:p>
        </p:txBody>
      </p:sp>
      <p:sp>
        <p:nvSpPr>
          <p:cNvPr id="13" name="Shape 13"/>
          <p:cNvSpPr>
            <a:spLocks noGrp="1"/>
          </p:cNvSpPr>
          <p:nvPr>
            <p:ph type="body" idx="1"/>
          </p:nvPr>
        </p:nvSpPr>
        <p:spPr>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6" name="Shape 16"/>
          <p:cNvSpPr>
            <a:spLocks noGrp="1"/>
          </p:cNvSpPr>
          <p:nvPr>
            <p:ph type="title"/>
          </p:nvPr>
        </p:nvSpPr>
        <p:spPr>
          <a:xfrm>
            <a:off x="831850" y="0"/>
            <a:ext cx="10515600" cy="4562475"/>
          </a:xfrm>
          <a:prstGeom prst="rect">
            <a:avLst/>
          </a:prstGeom>
        </p:spPr>
        <p:txBody>
          <a:bodyPr anchor="b"/>
          <a:lstStyle>
            <a:lvl1pPr>
              <a:defRPr sz="6000"/>
            </a:lvl1pPr>
          </a:lstStyle>
          <a:p>
            <a:pPr lvl="0">
              <a:defRPr sz="1800"/>
            </a:pPr>
            <a:r>
              <a:rPr sz="6000"/>
              <a:t>Title Text</a:t>
            </a:r>
          </a:p>
        </p:txBody>
      </p:sp>
      <p:sp>
        <p:nvSpPr>
          <p:cNvPr id="17" name="Shape 17"/>
          <p:cNvSpPr>
            <a:spLocks noGrp="1"/>
          </p:cNvSpPr>
          <p:nvPr>
            <p:ph type="body" idx="1"/>
          </p:nvPr>
        </p:nvSpPr>
        <p:spPr>
          <a:xfrm>
            <a:off x="831850" y="4589462"/>
            <a:ext cx="10515600" cy="226853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lvl="0">
              <a:defRPr sz="1800">
                <a:solidFill>
                  <a:srgbClr val="000000"/>
                </a:solidFill>
              </a:defRPr>
            </a:pPr>
            <a:r>
              <a:rPr sz="2400">
                <a:solidFill>
                  <a:srgbClr val="888888"/>
                </a:solidFill>
              </a:rPr>
              <a:t>Body Level One</a:t>
            </a:r>
          </a:p>
          <a:p>
            <a:pPr lvl="1">
              <a:defRPr sz="1800">
                <a:solidFill>
                  <a:srgbClr val="000000"/>
                </a:solidFill>
              </a:defRPr>
            </a:pPr>
            <a:r>
              <a:rPr sz="2400">
                <a:solidFill>
                  <a:srgbClr val="888888"/>
                </a:solidFill>
              </a:rPr>
              <a:t>Body Level Two</a:t>
            </a:r>
          </a:p>
          <a:p>
            <a:pPr lvl="2">
              <a:defRPr sz="1800">
                <a:solidFill>
                  <a:srgbClr val="000000"/>
                </a:solidFill>
              </a:defRPr>
            </a:pPr>
            <a:r>
              <a:rPr sz="2400">
                <a:solidFill>
                  <a:srgbClr val="888888"/>
                </a:solidFill>
              </a:rPr>
              <a:t>Body Level Three</a:t>
            </a:r>
          </a:p>
          <a:p>
            <a:pPr lvl="3">
              <a:defRPr sz="1800">
                <a:solidFill>
                  <a:srgbClr val="000000"/>
                </a:solidFill>
              </a:defRPr>
            </a:pPr>
            <a:r>
              <a:rPr sz="2400">
                <a:solidFill>
                  <a:srgbClr val="888888"/>
                </a:solidFill>
              </a:rPr>
              <a:t>Body Level Four</a:t>
            </a:r>
          </a:p>
          <a:p>
            <a:pPr lvl="4">
              <a:defRPr sz="1800">
                <a:solidFill>
                  <a:srgbClr val="000000"/>
                </a:solidFill>
              </a:defRPr>
            </a:pPr>
            <a:r>
              <a:rPr sz="2400">
                <a:solidFill>
                  <a:srgbClr val="888888"/>
                </a:solidFill>
              </a:rPr>
              <a:t>Body Level Five</a:t>
            </a:r>
          </a:p>
        </p:txBody>
      </p:sp>
      <p:sp>
        <p:nvSpPr>
          <p:cNvPr id="18" name="Shape 1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0" name="Shape 20"/>
          <p:cNvSpPr>
            <a:spLocks noGrp="1"/>
          </p:cNvSpPr>
          <p:nvPr>
            <p:ph type="title"/>
          </p:nvPr>
        </p:nvSpPr>
        <p:spPr>
          <a:xfrm>
            <a:off x="1268278" y="570864"/>
            <a:ext cx="9181076" cy="1254762"/>
          </a:xfrm>
          <a:prstGeom prst="rect">
            <a:avLst/>
          </a:prstGeom>
        </p:spPr>
        <p:txBody>
          <a:bodyPr/>
          <a:lstStyle/>
          <a:p>
            <a:pPr lvl="0">
              <a:defRPr sz="1800"/>
            </a:pPr>
            <a:r>
              <a:rPr sz="4000"/>
              <a:t>Title Text</a:t>
            </a:r>
          </a:p>
        </p:txBody>
      </p:sp>
      <p:sp>
        <p:nvSpPr>
          <p:cNvPr id="21" name="Shape 21"/>
          <p:cNvSpPr>
            <a:spLocks noGrp="1"/>
          </p:cNvSpPr>
          <p:nvPr>
            <p:ph type="body" idx="1"/>
          </p:nvPr>
        </p:nvSpPr>
        <p:spPr>
          <a:xfrm>
            <a:off x="838200" y="1825625"/>
            <a:ext cx="5181600" cy="5032375"/>
          </a:xfrm>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2" name="Shape 2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4" name="Shape 24"/>
          <p:cNvSpPr>
            <a:spLocks noGrp="1"/>
          </p:cNvSpPr>
          <p:nvPr>
            <p:ph type="title"/>
          </p:nvPr>
        </p:nvSpPr>
        <p:spPr>
          <a:xfrm>
            <a:off x="839787" y="365125"/>
            <a:ext cx="10515601" cy="1325563"/>
          </a:xfrm>
          <a:prstGeom prst="rect">
            <a:avLst/>
          </a:prstGeom>
        </p:spPr>
        <p:txBody>
          <a:bodyPr/>
          <a:lstStyle/>
          <a:p>
            <a:pPr lvl="0">
              <a:defRPr sz="1800"/>
            </a:pPr>
            <a:r>
              <a:rPr sz="4000"/>
              <a:t>Title Text</a:t>
            </a:r>
          </a:p>
        </p:txBody>
      </p:sp>
      <p:sp>
        <p:nvSpPr>
          <p:cNvPr id="25" name="Shape 25"/>
          <p:cNvSpPr>
            <a:spLocks noGrp="1"/>
          </p:cNvSpPr>
          <p:nvPr>
            <p:ph type="body" idx="1"/>
          </p:nvPr>
        </p:nvSpPr>
        <p:spPr>
          <a:xfrm>
            <a:off x="839787" y="1681163"/>
            <a:ext cx="5157789" cy="823913"/>
          </a:xfrm>
          <a:prstGeom prst="rect">
            <a:avLst/>
          </a:prstGeom>
        </p:spPr>
        <p:txBody>
          <a:bodyPr anchor="b"/>
          <a:lstStyle>
            <a:lvl1pPr marL="0" indent="0">
              <a:buSzTx/>
              <a:buFontTx/>
              <a:buNone/>
              <a:defRPr sz="2400">
                <a:latin typeface="Times New Roman Bold"/>
                <a:ea typeface="Times New Roman Bold"/>
                <a:cs typeface="Times New Roman Bold"/>
                <a:sym typeface="Times New Roman Bold"/>
              </a:defRPr>
            </a:lvl1pPr>
            <a:lvl2pPr marL="0" indent="457200">
              <a:buSzTx/>
              <a:buFontTx/>
              <a:buNone/>
              <a:defRPr sz="2400">
                <a:latin typeface="Times New Roman Bold"/>
                <a:ea typeface="Times New Roman Bold"/>
                <a:cs typeface="Times New Roman Bold"/>
                <a:sym typeface="Times New Roman Bold"/>
              </a:defRPr>
            </a:lvl2pPr>
            <a:lvl3pPr marL="0" indent="914400">
              <a:buSzTx/>
              <a:buFontTx/>
              <a:buNone/>
              <a:defRPr sz="2400">
                <a:latin typeface="Times New Roman Bold"/>
                <a:ea typeface="Times New Roman Bold"/>
                <a:cs typeface="Times New Roman Bold"/>
                <a:sym typeface="Times New Roman Bold"/>
              </a:defRPr>
            </a:lvl3pPr>
            <a:lvl4pPr marL="0" indent="1371600">
              <a:buSzTx/>
              <a:buFontTx/>
              <a:buNone/>
              <a:defRPr sz="2400">
                <a:latin typeface="Times New Roman Bold"/>
                <a:ea typeface="Times New Roman Bold"/>
                <a:cs typeface="Times New Roman Bold"/>
                <a:sym typeface="Times New Roman Bold"/>
              </a:defRPr>
            </a:lvl4pPr>
            <a:lvl5pPr marL="0" indent="1828800">
              <a:buSzTx/>
              <a:buFontTx/>
              <a:buNone/>
              <a:defRPr sz="2400">
                <a:latin typeface="Times New Roman Bold"/>
                <a:ea typeface="Times New Roman Bold"/>
                <a:cs typeface="Times New Roman Bold"/>
                <a:sym typeface="Times New Roman Bold"/>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 name="Shape 28"/>
          <p:cNvSpPr>
            <a:spLocks noGrp="1"/>
          </p:cNvSpPr>
          <p:nvPr>
            <p:ph type="title"/>
          </p:nvPr>
        </p:nvSpPr>
        <p:spPr>
          <a:xfrm>
            <a:off x="1268278" y="705801"/>
            <a:ext cx="9181076" cy="984887"/>
          </a:xfrm>
          <a:prstGeom prst="rect">
            <a:avLst/>
          </a:prstGeom>
        </p:spPr>
        <p:txBody>
          <a:bodyPr/>
          <a:lstStyle/>
          <a:p>
            <a:pPr lvl="0">
              <a:defRPr sz="1800"/>
            </a:pPr>
            <a:r>
              <a:rPr sz="4000"/>
              <a:t>Title Text</a:t>
            </a:r>
          </a:p>
        </p:txBody>
      </p:sp>
      <p:sp>
        <p:nvSpPr>
          <p:cNvPr id="29" name="Shape 2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3" name="Shape 33"/>
          <p:cNvSpPr>
            <a:spLocks noGrp="1"/>
          </p:cNvSpPr>
          <p:nvPr>
            <p:ph type="title"/>
          </p:nvPr>
        </p:nvSpPr>
        <p:spPr>
          <a:xfrm>
            <a:off x="838200" y="0"/>
            <a:ext cx="3933825" cy="2057400"/>
          </a:xfrm>
          <a:prstGeom prst="rect">
            <a:avLst/>
          </a:prstGeom>
        </p:spPr>
        <p:txBody>
          <a:bodyPr anchor="b"/>
          <a:lstStyle>
            <a:lvl1pPr>
              <a:defRPr sz="3200"/>
            </a:lvl1pPr>
          </a:lstStyle>
          <a:p>
            <a:pPr lvl="0">
              <a:defRPr sz="1800"/>
            </a:pPr>
            <a:r>
              <a:rPr sz="3200"/>
              <a:t>Title Text</a:t>
            </a:r>
          </a:p>
        </p:txBody>
      </p:sp>
      <p:sp>
        <p:nvSpPr>
          <p:cNvPr id="34" name="Shape 34"/>
          <p:cNvSpPr>
            <a:spLocks noGrp="1"/>
          </p:cNvSpPr>
          <p:nvPr>
            <p:ph type="body" idx="1"/>
          </p:nvPr>
        </p:nvSpPr>
        <p:spPr>
          <a:xfrm>
            <a:off x="5172890" y="987425"/>
            <a:ext cx="6182498" cy="587057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5" name="Shape 3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7" name="Shape 37"/>
          <p:cNvSpPr>
            <a:spLocks noGrp="1"/>
          </p:cNvSpPr>
          <p:nvPr>
            <p:ph type="title"/>
          </p:nvPr>
        </p:nvSpPr>
        <p:spPr>
          <a:xfrm>
            <a:off x="838200" y="0"/>
            <a:ext cx="3933825" cy="2057400"/>
          </a:xfrm>
          <a:prstGeom prst="rect">
            <a:avLst/>
          </a:prstGeom>
        </p:spPr>
        <p:txBody>
          <a:bodyPr anchor="b"/>
          <a:lstStyle>
            <a:lvl1pPr>
              <a:defRPr sz="3200"/>
            </a:lvl1pPr>
          </a:lstStyle>
          <a:p>
            <a:pPr lvl="0">
              <a:defRPr sz="1800"/>
            </a:pPr>
            <a:r>
              <a:rPr sz="3200"/>
              <a:t>Title Text</a:t>
            </a:r>
          </a:p>
        </p:txBody>
      </p:sp>
      <p:sp>
        <p:nvSpPr>
          <p:cNvPr id="38" name="Shape 38"/>
          <p:cNvSpPr>
            <a:spLocks noGrp="1"/>
          </p:cNvSpPr>
          <p:nvPr>
            <p:ph type="body" idx="1"/>
          </p:nvPr>
        </p:nvSpPr>
        <p:spPr>
          <a:xfrm>
            <a:off x="839787" y="2057400"/>
            <a:ext cx="3932239" cy="4800600"/>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lvl="0">
              <a:defRPr sz="1800"/>
            </a:pPr>
            <a:r>
              <a:rPr sz="1600"/>
              <a:t>Body Level One</a:t>
            </a:r>
          </a:p>
          <a:p>
            <a:pPr lvl="1">
              <a:defRPr sz="1800"/>
            </a:pPr>
            <a:r>
              <a:rPr sz="1600"/>
              <a:t>Body Level Two</a:t>
            </a:r>
          </a:p>
          <a:p>
            <a:pPr lvl="2">
              <a:defRPr sz="1800"/>
            </a:pPr>
            <a:r>
              <a:rPr sz="1600"/>
              <a:t>Body Level Three</a:t>
            </a:r>
          </a:p>
          <a:p>
            <a:pPr lvl="3">
              <a:defRPr sz="1800"/>
            </a:pPr>
            <a:r>
              <a:rPr sz="1600"/>
              <a:t>Body Level Four</a:t>
            </a:r>
          </a:p>
          <a:p>
            <a:pPr lvl="4">
              <a:defRPr sz="1800"/>
            </a:pPr>
            <a:r>
              <a:rPr sz="1600"/>
              <a:t>Body Level Five</a:t>
            </a:r>
          </a:p>
        </p:txBody>
      </p:sp>
      <p:sp>
        <p:nvSpPr>
          <p:cNvPr id="39" name="Shape 3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13">
            <a:extLst/>
          </a:blip>
          <a:stretch>
            <a:fillRect/>
          </a:stretch>
        </p:blipFill>
        <p:spPr>
          <a:xfrm>
            <a:off x="10449352" y="325938"/>
            <a:ext cx="1446787" cy="379865"/>
          </a:xfrm>
          <a:prstGeom prst="rect">
            <a:avLst/>
          </a:prstGeom>
          <a:ln w="12700">
            <a:miter lim="400000"/>
          </a:ln>
        </p:spPr>
      </p:pic>
      <p:pic>
        <p:nvPicPr>
          <p:cNvPr id="3" name="image2.png"/>
          <p:cNvPicPr/>
          <p:nvPr/>
        </p:nvPicPr>
        <p:blipFill>
          <a:blip r:embed="rId14">
            <a:extLst/>
          </a:blip>
          <a:stretch>
            <a:fillRect/>
          </a:stretch>
        </p:blipFill>
        <p:spPr>
          <a:xfrm>
            <a:off x="0" y="177766"/>
            <a:ext cx="1268279" cy="815012"/>
          </a:xfrm>
          <a:prstGeom prst="rect">
            <a:avLst/>
          </a:prstGeom>
          <a:ln w="12700">
            <a:miter lim="400000"/>
          </a:ln>
        </p:spPr>
      </p:pic>
      <p:sp>
        <p:nvSpPr>
          <p:cNvPr id="4" name="Shape 4"/>
          <p:cNvSpPr>
            <a:spLocks noGrp="1"/>
          </p:cNvSpPr>
          <p:nvPr>
            <p:ph type="title"/>
          </p:nvPr>
        </p:nvSpPr>
        <p:spPr>
          <a:xfrm>
            <a:off x="1136469" y="281372"/>
            <a:ext cx="9313817" cy="1573554"/>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a:pPr>
            <a:r>
              <a:rPr sz="4000"/>
              <a:t>Title Text</a:t>
            </a:r>
          </a:p>
        </p:txBody>
      </p:sp>
      <p:sp>
        <p:nvSpPr>
          <p:cNvPr id="5" name="Shape 5"/>
          <p:cNvSpPr>
            <a:spLocks noGrp="1"/>
          </p:cNvSpPr>
          <p:nvPr>
            <p:ph type="body" idx="1"/>
          </p:nvPr>
        </p:nvSpPr>
        <p:spPr>
          <a:xfrm>
            <a:off x="404948" y="1854925"/>
            <a:ext cx="11168744" cy="5003075"/>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6" name="Shape 6"/>
          <p:cNvSpPr>
            <a:spLocks noGrp="1"/>
          </p:cNvSpPr>
          <p:nvPr>
            <p:ph type="sldNum" sz="quarter" idx="2"/>
          </p:nvPr>
        </p:nvSpPr>
        <p:spPr>
          <a:xfrm>
            <a:off x="8610600" y="6404292"/>
            <a:ext cx="27432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nSpc>
          <a:spcPct val="90000"/>
        </a:lnSpc>
        <a:defRPr sz="4000">
          <a:latin typeface="Times New Roman"/>
          <a:ea typeface="Times New Roman"/>
          <a:cs typeface="Times New Roman"/>
          <a:sym typeface="Times New Roman"/>
        </a:defRPr>
      </a:lvl1pPr>
      <a:lvl2pPr>
        <a:lnSpc>
          <a:spcPct val="90000"/>
        </a:lnSpc>
        <a:defRPr sz="4000">
          <a:latin typeface="Times New Roman"/>
          <a:ea typeface="Times New Roman"/>
          <a:cs typeface="Times New Roman"/>
          <a:sym typeface="Times New Roman"/>
        </a:defRPr>
      </a:lvl2pPr>
      <a:lvl3pPr>
        <a:lnSpc>
          <a:spcPct val="90000"/>
        </a:lnSpc>
        <a:defRPr sz="4000">
          <a:latin typeface="Times New Roman"/>
          <a:ea typeface="Times New Roman"/>
          <a:cs typeface="Times New Roman"/>
          <a:sym typeface="Times New Roman"/>
        </a:defRPr>
      </a:lvl3pPr>
      <a:lvl4pPr>
        <a:lnSpc>
          <a:spcPct val="90000"/>
        </a:lnSpc>
        <a:defRPr sz="4000">
          <a:latin typeface="Times New Roman"/>
          <a:ea typeface="Times New Roman"/>
          <a:cs typeface="Times New Roman"/>
          <a:sym typeface="Times New Roman"/>
        </a:defRPr>
      </a:lvl4pPr>
      <a:lvl5pPr>
        <a:lnSpc>
          <a:spcPct val="90000"/>
        </a:lnSpc>
        <a:defRPr sz="4000">
          <a:latin typeface="Times New Roman"/>
          <a:ea typeface="Times New Roman"/>
          <a:cs typeface="Times New Roman"/>
          <a:sym typeface="Times New Roman"/>
        </a:defRPr>
      </a:lvl5pPr>
      <a:lvl6pPr>
        <a:lnSpc>
          <a:spcPct val="90000"/>
        </a:lnSpc>
        <a:defRPr sz="4000">
          <a:latin typeface="Times New Roman"/>
          <a:ea typeface="Times New Roman"/>
          <a:cs typeface="Times New Roman"/>
          <a:sym typeface="Times New Roman"/>
        </a:defRPr>
      </a:lvl6pPr>
      <a:lvl7pPr>
        <a:lnSpc>
          <a:spcPct val="90000"/>
        </a:lnSpc>
        <a:defRPr sz="4000">
          <a:latin typeface="Times New Roman"/>
          <a:ea typeface="Times New Roman"/>
          <a:cs typeface="Times New Roman"/>
          <a:sym typeface="Times New Roman"/>
        </a:defRPr>
      </a:lvl7pPr>
      <a:lvl8pPr>
        <a:lnSpc>
          <a:spcPct val="90000"/>
        </a:lnSpc>
        <a:defRPr sz="4000">
          <a:latin typeface="Times New Roman"/>
          <a:ea typeface="Times New Roman"/>
          <a:cs typeface="Times New Roman"/>
          <a:sym typeface="Times New Roman"/>
        </a:defRPr>
      </a:lvl8pPr>
      <a:lvl9pPr>
        <a:lnSpc>
          <a:spcPct val="90000"/>
        </a:lnSpc>
        <a:defRPr sz="4000">
          <a:latin typeface="Times New Roman"/>
          <a:ea typeface="Times New Roman"/>
          <a:cs typeface="Times New Roman"/>
          <a:sym typeface="Times New Roman"/>
        </a:defRPr>
      </a:lvl9pPr>
    </p:titleStyle>
    <p:bodyStyle>
      <a:lvl1pPr marL="228600" indent="-228600">
        <a:lnSpc>
          <a:spcPct val="90000"/>
        </a:lnSpc>
        <a:spcBef>
          <a:spcPts val="1000"/>
        </a:spcBef>
        <a:buSzPct val="100000"/>
        <a:buFont typeface="Arial"/>
        <a:buChar char="•"/>
        <a:defRPr sz="2800">
          <a:latin typeface="Times New Roman"/>
          <a:ea typeface="Times New Roman"/>
          <a:cs typeface="Times New Roman"/>
          <a:sym typeface="Times New Roman"/>
        </a:defRPr>
      </a:lvl1pPr>
      <a:lvl2pPr marL="723900" indent="-266700">
        <a:lnSpc>
          <a:spcPct val="90000"/>
        </a:lnSpc>
        <a:spcBef>
          <a:spcPts val="1000"/>
        </a:spcBef>
        <a:buSzPct val="100000"/>
        <a:buFont typeface="Arial"/>
        <a:buChar char="•"/>
        <a:defRPr sz="2800">
          <a:latin typeface="Times New Roman"/>
          <a:ea typeface="Times New Roman"/>
          <a:cs typeface="Times New Roman"/>
          <a:sym typeface="Times New Roman"/>
        </a:defRPr>
      </a:lvl2pPr>
      <a:lvl3pPr marL="1234439" indent="-320039">
        <a:lnSpc>
          <a:spcPct val="90000"/>
        </a:lnSpc>
        <a:spcBef>
          <a:spcPts val="1000"/>
        </a:spcBef>
        <a:buSzPct val="100000"/>
        <a:buFont typeface="Arial"/>
        <a:buChar char="•"/>
        <a:defRPr sz="2800">
          <a:latin typeface="Times New Roman"/>
          <a:ea typeface="Times New Roman"/>
          <a:cs typeface="Times New Roman"/>
          <a:sym typeface="Times New Roman"/>
        </a:defRPr>
      </a:lvl3pPr>
      <a:lvl4pPr marL="1727200" indent="-355600">
        <a:lnSpc>
          <a:spcPct val="90000"/>
        </a:lnSpc>
        <a:spcBef>
          <a:spcPts val="1000"/>
        </a:spcBef>
        <a:buSzPct val="100000"/>
        <a:buFont typeface="Arial"/>
        <a:buChar char="•"/>
        <a:defRPr sz="2800">
          <a:latin typeface="Times New Roman"/>
          <a:ea typeface="Times New Roman"/>
          <a:cs typeface="Times New Roman"/>
          <a:sym typeface="Times New Roman"/>
        </a:defRPr>
      </a:lvl4pPr>
      <a:lvl5pPr marL="2184400" indent="-355600">
        <a:lnSpc>
          <a:spcPct val="90000"/>
        </a:lnSpc>
        <a:spcBef>
          <a:spcPts val="1000"/>
        </a:spcBef>
        <a:buSzPct val="100000"/>
        <a:buFont typeface="Arial"/>
        <a:buChar char="•"/>
        <a:defRPr sz="2800">
          <a:latin typeface="Times New Roman"/>
          <a:ea typeface="Times New Roman"/>
          <a:cs typeface="Times New Roman"/>
          <a:sym typeface="Times New Roman"/>
        </a:defRPr>
      </a:lvl5pPr>
      <a:lvl6pPr marL="2641600" indent="-355600">
        <a:lnSpc>
          <a:spcPct val="90000"/>
        </a:lnSpc>
        <a:spcBef>
          <a:spcPts val="1000"/>
        </a:spcBef>
        <a:buSzPct val="100000"/>
        <a:buFont typeface="Arial"/>
        <a:buChar char="•"/>
        <a:defRPr sz="2800">
          <a:latin typeface="Times New Roman"/>
          <a:ea typeface="Times New Roman"/>
          <a:cs typeface="Times New Roman"/>
          <a:sym typeface="Times New Roman"/>
        </a:defRPr>
      </a:lvl6pPr>
      <a:lvl7pPr marL="3098800" indent="-355600">
        <a:lnSpc>
          <a:spcPct val="90000"/>
        </a:lnSpc>
        <a:spcBef>
          <a:spcPts val="1000"/>
        </a:spcBef>
        <a:buSzPct val="100000"/>
        <a:buFont typeface="Arial"/>
        <a:buChar char="•"/>
        <a:defRPr sz="2800">
          <a:latin typeface="Times New Roman"/>
          <a:ea typeface="Times New Roman"/>
          <a:cs typeface="Times New Roman"/>
          <a:sym typeface="Times New Roman"/>
        </a:defRPr>
      </a:lvl7pPr>
      <a:lvl8pPr marL="3556000" indent="-355600">
        <a:lnSpc>
          <a:spcPct val="90000"/>
        </a:lnSpc>
        <a:spcBef>
          <a:spcPts val="1000"/>
        </a:spcBef>
        <a:buSzPct val="100000"/>
        <a:buFont typeface="Arial"/>
        <a:buChar char="•"/>
        <a:defRPr sz="2800">
          <a:latin typeface="Times New Roman"/>
          <a:ea typeface="Times New Roman"/>
          <a:cs typeface="Times New Roman"/>
          <a:sym typeface="Times New Roman"/>
        </a:defRPr>
      </a:lvl8pPr>
      <a:lvl9pPr marL="4013200" indent="-355600">
        <a:lnSpc>
          <a:spcPct val="90000"/>
        </a:lnSpc>
        <a:spcBef>
          <a:spcPts val="1000"/>
        </a:spcBef>
        <a:buSzPct val="100000"/>
        <a:buFont typeface="Arial"/>
        <a:buChar char="•"/>
        <a:defRPr sz="2800">
          <a:latin typeface="Times New Roman"/>
          <a:ea typeface="Times New Roman"/>
          <a:cs typeface="Times New Roman"/>
          <a:sym typeface="Times New Roman"/>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indent="2286000" algn="r" defTabSz="457200">
        <a:defRPr sz="1200">
          <a:solidFill>
            <a:schemeClr val="tx1"/>
          </a:solidFill>
          <a:latin typeface="+mn-lt"/>
          <a:ea typeface="+mn-ea"/>
          <a:cs typeface="+mn-cs"/>
          <a:sym typeface="Calibri"/>
        </a:defRPr>
      </a:lvl6pPr>
      <a:lvl7pPr indent="2743200" algn="r" defTabSz="457200">
        <a:defRPr sz="1200">
          <a:solidFill>
            <a:schemeClr val="tx1"/>
          </a:solidFill>
          <a:latin typeface="+mn-lt"/>
          <a:ea typeface="+mn-ea"/>
          <a:cs typeface="+mn-cs"/>
          <a:sym typeface="Calibri"/>
        </a:defRPr>
      </a:lvl7pPr>
      <a:lvl8pPr indent="3200400" algn="r" defTabSz="457200">
        <a:defRPr sz="1200">
          <a:solidFill>
            <a:schemeClr val="tx1"/>
          </a:solidFill>
          <a:latin typeface="+mn-lt"/>
          <a:ea typeface="+mn-ea"/>
          <a:cs typeface="+mn-cs"/>
          <a:sym typeface="Calibri"/>
        </a:defRPr>
      </a:lvl8pPr>
      <a:lvl9pPr indent="3657600"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p:cNvSpPr>
          <p:nvPr>
            <p:ph type="title"/>
          </p:nvPr>
        </p:nvSpPr>
        <p:spPr>
          <a:xfrm>
            <a:off x="1391477" y="344556"/>
            <a:ext cx="9144001" cy="3193776"/>
          </a:xfrm>
          <a:prstGeom prst="rect">
            <a:avLst/>
          </a:prstGeom>
        </p:spPr>
        <p:txBody>
          <a:bodyPr/>
          <a:lstStyle/>
          <a:p>
            <a:pPr lvl="0">
              <a:defRPr sz="1800"/>
            </a:pPr>
            <a:r>
              <a:rPr lang="en-IN" sz="2800" dirty="0"/>
              <a:t>Association Rule Mining Assignment</a:t>
            </a:r>
            <a:br>
              <a:rPr sz="2800" dirty="0"/>
            </a:br>
            <a:br>
              <a:rPr sz="2800" dirty="0"/>
            </a:br>
            <a:r>
              <a:rPr sz="2800" dirty="0"/>
              <a:t>SUBMISSION </a:t>
            </a:r>
          </a:p>
        </p:txBody>
      </p:sp>
      <p:sp>
        <p:nvSpPr>
          <p:cNvPr id="52" name="Shape 52"/>
          <p:cNvSpPr>
            <a:spLocks noGrp="1"/>
          </p:cNvSpPr>
          <p:nvPr>
            <p:ph type="body" idx="1"/>
          </p:nvPr>
        </p:nvSpPr>
        <p:spPr>
          <a:xfrm>
            <a:off x="388442" y="4923692"/>
            <a:ext cx="6138856" cy="1402071"/>
          </a:xfrm>
          <a:prstGeom prst="rect">
            <a:avLst/>
          </a:prstGeom>
        </p:spPr>
        <p:txBody>
          <a:bodyPr/>
          <a:lstStyle/>
          <a:p>
            <a:pPr lvl="0" algn="l" defTabSz="877823">
              <a:lnSpc>
                <a:spcPct val="72000"/>
              </a:lnSpc>
              <a:spcBef>
                <a:spcPts val="900"/>
              </a:spcBef>
              <a:defRPr sz="1800"/>
            </a:pPr>
            <a:r>
              <a:rPr sz="672" dirty="0"/>
              <a:t> </a:t>
            </a:r>
            <a:endParaRPr sz="1727" dirty="0"/>
          </a:p>
          <a:p>
            <a:pPr lvl="0" algn="l" defTabSz="877823">
              <a:lnSpc>
                <a:spcPct val="72000"/>
              </a:lnSpc>
              <a:spcBef>
                <a:spcPts val="900"/>
              </a:spcBef>
              <a:defRPr sz="1800"/>
            </a:pPr>
            <a:endParaRPr sz="1727" dirty="0"/>
          </a:p>
          <a:p>
            <a:pPr lvl="0" algn="l" defTabSz="877823">
              <a:lnSpc>
                <a:spcPct val="72000"/>
              </a:lnSpc>
              <a:spcBef>
                <a:spcPts val="900"/>
              </a:spcBef>
              <a:buSzPct val="100000"/>
              <a:defRPr sz="1800"/>
            </a:pPr>
            <a:r>
              <a:rPr sz="2800" dirty="0" err="1"/>
              <a:t>Sajal</a:t>
            </a:r>
            <a:r>
              <a:rPr sz="2800" dirty="0"/>
              <a:t> </a:t>
            </a:r>
            <a:r>
              <a:rPr sz="2800" dirty="0" err="1"/>
              <a:t>Roychowdhury</a:t>
            </a:r>
            <a:r>
              <a:rPr sz="2800" dirty="0"/>
              <a:t> (DDA1610082)</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xfrm>
            <a:off x="1136469" y="640080"/>
            <a:ext cx="9313817" cy="856138"/>
          </a:xfrm>
          <a:prstGeom prst="rect">
            <a:avLst/>
          </a:prstGeom>
        </p:spPr>
        <p:txBody>
          <a:bodyPr/>
          <a:lstStyle>
            <a:lvl1pPr>
              <a:defRPr>
                <a:latin typeface="Times New Roman Bold"/>
                <a:ea typeface="Times New Roman Bold"/>
                <a:cs typeface="Times New Roman Bold"/>
                <a:sym typeface="Times New Roman Bold"/>
              </a:defRPr>
            </a:lvl1pPr>
          </a:lstStyle>
          <a:p>
            <a:pPr lvl="0">
              <a:defRPr sz="1800"/>
            </a:pPr>
            <a:r>
              <a:rPr sz="4000"/>
              <a:t>Business Problem</a:t>
            </a:r>
          </a:p>
        </p:txBody>
      </p:sp>
      <p:sp>
        <p:nvSpPr>
          <p:cNvPr id="2" name="TextBox 1"/>
          <p:cNvSpPr txBox="1"/>
          <p:nvPr/>
        </p:nvSpPr>
        <p:spPr>
          <a:xfrm>
            <a:off x="1012874" y="1786597"/>
            <a:ext cx="10297551" cy="467820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2800" dirty="0"/>
              <a:t>“Global Mart” is an online store super giant having worldwide operations. It takes orders and delivers across the globe and deals with all the major product categories - consumer, corporate &amp; home office.</a:t>
            </a:r>
          </a:p>
          <a:p>
            <a:endParaRPr lang="en-IN" sz="2800" dirty="0"/>
          </a:p>
          <a:p>
            <a:endParaRPr lang="en-IN" sz="2800" dirty="0"/>
          </a:p>
          <a:p>
            <a:r>
              <a:rPr lang="en-IN" sz="2800" dirty="0"/>
              <a:t>As the marketing manager of the store, you want to figure out the most frequently occurring combination of the items that are bought together. This would enable you to recommend the related items to a customer, once he makes a purchase in the store. </a:t>
            </a:r>
          </a:p>
          <a:p>
            <a:r>
              <a:rPr lang="en-IN" dirty="0"/>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body" idx="1"/>
          </p:nvPr>
        </p:nvSpPr>
        <p:spPr>
          <a:xfrm>
            <a:off x="1136468" y="932860"/>
            <a:ext cx="10768575" cy="5774353"/>
          </a:xfrm>
          <a:prstGeom prst="rect">
            <a:avLst/>
          </a:prstGeom>
        </p:spPr>
        <p:txBody>
          <a:bodyPr lIns="0" tIns="0" rIns="0" bIns="0"/>
          <a:lstStyle>
            <a:lvl1pPr marL="0" indent="0">
              <a:buSzTx/>
              <a:buNone/>
            </a:lvl1pPr>
          </a:lstStyle>
          <a:p>
            <a:pPr lvl="0">
              <a:defRPr sz="1800"/>
            </a:pPr>
            <a:endParaRPr sz="2800" dirty="0"/>
          </a:p>
        </p:txBody>
      </p:sp>
      <p:sp>
        <p:nvSpPr>
          <p:cNvPr id="61" name="Shape 61"/>
          <p:cNvSpPr>
            <a:spLocks noGrp="1"/>
          </p:cNvSpPr>
          <p:nvPr>
            <p:ph type="title"/>
          </p:nvPr>
        </p:nvSpPr>
        <p:spPr>
          <a:xfrm>
            <a:off x="1136469" y="5079"/>
            <a:ext cx="9313817" cy="776889"/>
          </a:xfrm>
          <a:prstGeom prst="rect">
            <a:avLst/>
          </a:prstGeom>
        </p:spPr>
        <p:txBody>
          <a:bodyPr lIns="0" tIns="0" rIns="0" bIns="0"/>
          <a:lstStyle/>
          <a:p>
            <a:pPr lvl="0" defTabSz="832103">
              <a:defRPr sz="1800"/>
            </a:pPr>
            <a:r>
              <a:rPr sz="3600" dirty="0">
                <a:latin typeface="Times New Roman Bold"/>
                <a:ea typeface="Times New Roman Bold"/>
                <a:cs typeface="Times New Roman Bold"/>
                <a:sym typeface="Times New Roman Bold"/>
              </a:rPr>
              <a:t>Flow through</a:t>
            </a:r>
          </a:p>
        </p:txBody>
      </p:sp>
      <p:grpSp>
        <p:nvGrpSpPr>
          <p:cNvPr id="64" name="Group 64"/>
          <p:cNvGrpSpPr/>
          <p:nvPr/>
        </p:nvGrpSpPr>
        <p:grpSpPr>
          <a:xfrm>
            <a:off x="1689567" y="882182"/>
            <a:ext cx="1900379" cy="5948386"/>
            <a:chOff x="-1" y="-1"/>
            <a:chExt cx="1900377" cy="5948384"/>
          </a:xfrm>
        </p:grpSpPr>
        <p:sp>
          <p:nvSpPr>
            <p:cNvPr id="62" name="Shape 62"/>
            <p:cNvSpPr/>
            <p:nvPr/>
          </p:nvSpPr>
          <p:spPr>
            <a:xfrm>
              <a:off x="-1" y="-1"/>
              <a:ext cx="1900377" cy="5948384"/>
            </a:xfrm>
            <a:prstGeom prst="rect">
              <a:avLst/>
            </a:prstGeom>
            <a:solidFill>
              <a:srgbClr val="ED7D31"/>
            </a:solidFill>
            <a:ln w="12700" cap="flat">
              <a:solidFill>
                <a:srgbClr val="AD5B24"/>
              </a:solidFill>
              <a:prstDash val="solid"/>
              <a:miter lim="800000"/>
            </a:ln>
            <a:effectLst/>
          </p:spPr>
          <p:txBody>
            <a:bodyPr wrap="square" lIns="0" tIns="0" rIns="0" bIns="0" numCol="1" anchor="t">
              <a:noAutofit/>
            </a:bodyPr>
            <a:lstStyle/>
            <a:p>
              <a:pPr lvl="0"/>
              <a:endParaRPr/>
            </a:p>
          </p:txBody>
        </p:sp>
        <p:sp>
          <p:nvSpPr>
            <p:cNvPr id="63" name="Shape 63"/>
            <p:cNvSpPr/>
            <p:nvPr/>
          </p:nvSpPr>
          <p:spPr>
            <a:xfrm>
              <a:off x="-1" y="-1"/>
              <a:ext cx="1900377" cy="553997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lvl="0"/>
              <a:r>
                <a:rPr lang="en-IN" dirty="0">
                  <a:solidFill>
                    <a:srgbClr val="FFFFFF"/>
                  </a:solidFill>
                </a:rPr>
                <a:t>Data</a:t>
              </a:r>
              <a:r>
                <a:rPr dirty="0">
                  <a:solidFill>
                    <a:srgbClr val="FFFFFF"/>
                  </a:solidFill>
                </a:rPr>
                <a:t> Understanding</a:t>
              </a:r>
            </a:p>
            <a:p>
              <a:pPr lvl="0"/>
              <a:endParaRPr dirty="0">
                <a:solidFill>
                  <a:srgbClr val="FFFFFF"/>
                </a:solidFill>
              </a:endParaRPr>
            </a:p>
            <a:p>
              <a:pPr marL="74268" lvl="0" indent="-74268">
                <a:buClr>
                  <a:srgbClr val="FFFFFF"/>
                </a:buClr>
                <a:buSzPct val="100000"/>
                <a:buAutoNum type="arabicPeriod"/>
              </a:pPr>
              <a:r>
                <a:rPr dirty="0">
                  <a:solidFill>
                    <a:schemeClr val="bg1"/>
                  </a:solidFill>
                </a:rPr>
                <a:t>Loading data in R</a:t>
              </a:r>
            </a:p>
            <a:p>
              <a:pPr marL="228600" lvl="0" indent="-228600">
                <a:buFont typeface="+mj-lt"/>
                <a:buAutoNum type="arabicPeriod"/>
              </a:pPr>
              <a:endParaRPr dirty="0">
                <a:solidFill>
                  <a:schemeClr val="bg1"/>
                </a:solidFill>
              </a:endParaRPr>
            </a:p>
            <a:p>
              <a:pPr marL="228600" lvl="0" indent="-228600">
                <a:buClr>
                  <a:srgbClr val="FFFFFF"/>
                </a:buClr>
                <a:buSzPct val="100000"/>
                <a:buFont typeface="+mj-lt"/>
                <a:buAutoNum type="arabicPeriod"/>
              </a:pPr>
              <a:r>
                <a:rPr dirty="0">
                  <a:solidFill>
                    <a:schemeClr val="bg1"/>
                  </a:solidFill>
                </a:rPr>
                <a:t>understanding format and values of the attributes</a:t>
              </a:r>
            </a:p>
            <a:p>
              <a:pPr marL="228600" lvl="0" indent="-228600">
                <a:buFont typeface="+mj-lt"/>
                <a:buAutoNum type="arabicPeriod"/>
              </a:pPr>
              <a:endParaRPr dirty="0">
                <a:solidFill>
                  <a:schemeClr val="bg1"/>
                </a:solidFill>
              </a:endParaRPr>
            </a:p>
            <a:p>
              <a:pPr marL="228600" lvl="0" indent="-228600">
                <a:buAutoNum type="arabicPeriod" startAt="3"/>
              </a:pPr>
              <a:r>
                <a:rPr lang="en-IN" dirty="0">
                  <a:solidFill>
                    <a:schemeClr val="bg1"/>
                  </a:solidFill>
                </a:rPr>
                <a:t>Transform the original dataset into transaction level dataset</a:t>
              </a:r>
            </a:p>
            <a:p>
              <a:pPr marL="228600" lvl="0" indent="-228600">
                <a:buAutoNum type="arabicPeriod" startAt="3"/>
              </a:pPr>
              <a:endParaRPr lang="en-IN" dirty="0">
                <a:solidFill>
                  <a:schemeClr val="bg1"/>
                </a:solidFill>
              </a:endParaRPr>
            </a:p>
            <a:p>
              <a:pPr marL="228600" lvl="0" indent="-228600">
                <a:buAutoNum type="arabicPeriod" startAt="3"/>
              </a:pPr>
              <a:r>
                <a:rPr lang="en-IN" dirty="0">
                  <a:solidFill>
                    <a:schemeClr val="bg1"/>
                  </a:solidFill>
                </a:rPr>
                <a:t>Convert the transaction level data into transaction format using "</a:t>
              </a:r>
              <a:r>
                <a:rPr lang="en-IN" dirty="0" err="1">
                  <a:solidFill>
                    <a:schemeClr val="bg1"/>
                  </a:solidFill>
                </a:rPr>
                <a:t>arules</a:t>
              </a:r>
              <a:r>
                <a:rPr lang="en-IN" dirty="0">
                  <a:solidFill>
                    <a:schemeClr val="bg1"/>
                  </a:solidFill>
                </a:rPr>
                <a:t>"</a:t>
              </a:r>
              <a:endParaRPr dirty="0">
                <a:solidFill>
                  <a:schemeClr val="bg1"/>
                </a:solidFill>
              </a:endParaRPr>
            </a:p>
          </p:txBody>
        </p:sp>
      </p:grpSp>
      <p:grpSp>
        <p:nvGrpSpPr>
          <p:cNvPr id="67" name="Group 67"/>
          <p:cNvGrpSpPr/>
          <p:nvPr/>
        </p:nvGrpSpPr>
        <p:grpSpPr>
          <a:xfrm>
            <a:off x="5525909" y="823149"/>
            <a:ext cx="1893395" cy="5954736"/>
            <a:chOff x="2583923" y="13315"/>
            <a:chExt cx="1893393" cy="5954734"/>
          </a:xfrm>
        </p:grpSpPr>
        <p:sp>
          <p:nvSpPr>
            <p:cNvPr id="65" name="Shape 65"/>
            <p:cNvSpPr/>
            <p:nvPr/>
          </p:nvSpPr>
          <p:spPr>
            <a:xfrm>
              <a:off x="2583923" y="13315"/>
              <a:ext cx="1848674" cy="5954734"/>
            </a:xfrm>
            <a:prstGeom prst="rect">
              <a:avLst/>
            </a:prstGeom>
            <a:gradFill flip="none" rotWithShape="1">
              <a:gsLst>
                <a:gs pos="0">
                  <a:srgbClr val="80B860"/>
                </a:gs>
                <a:gs pos="50000">
                  <a:srgbClr val="6FB242"/>
                </a:gs>
                <a:gs pos="100000">
                  <a:srgbClr val="61A236"/>
                </a:gs>
              </a:gsLst>
              <a:lin ang="5400000" scaled="0"/>
            </a:gradFill>
            <a:ln w="6350" cap="flat">
              <a:solidFill>
                <a:srgbClr val="5B9BD5"/>
              </a:solidFill>
              <a:prstDash val="solid"/>
              <a:miter lim="800000"/>
            </a:ln>
            <a:effectLst>
              <a:outerShdw blurRad="63500" dist="19050" dir="5400000" rotWithShape="0">
                <a:srgbClr val="000000">
                  <a:alpha val="63000"/>
                </a:srgbClr>
              </a:outerShdw>
            </a:effectLst>
          </p:spPr>
          <p:txBody>
            <a:bodyPr wrap="square" lIns="0" tIns="0" rIns="0" bIns="0" numCol="1" anchor="t">
              <a:noAutofit/>
            </a:bodyPr>
            <a:lstStyle/>
            <a:p>
              <a:pPr lvl="0">
                <a:defRPr sz="1000">
                  <a:solidFill>
                    <a:srgbClr val="FFFFFF"/>
                  </a:solidFill>
                </a:defRPr>
              </a:pPr>
              <a:endParaRPr/>
            </a:p>
          </p:txBody>
        </p:sp>
        <p:sp>
          <p:nvSpPr>
            <p:cNvPr id="66" name="Shape 66"/>
            <p:cNvSpPr/>
            <p:nvPr/>
          </p:nvSpPr>
          <p:spPr>
            <a:xfrm>
              <a:off x="2628642" y="149292"/>
              <a:ext cx="1848674" cy="52629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lvl="0"/>
              <a:r>
                <a:rPr lang="en-IN" b="1" dirty="0"/>
                <a:t>Association Rule Mining</a:t>
              </a:r>
            </a:p>
            <a:p>
              <a:pPr lvl="0"/>
              <a:endParaRPr dirty="0">
                <a:solidFill>
                  <a:srgbClr val="FFFFFF"/>
                </a:solidFill>
              </a:endParaRPr>
            </a:p>
            <a:p>
              <a:pPr marL="228600" lvl="0" indent="-228600">
                <a:buFont typeface="+mj-lt"/>
                <a:buAutoNum type="arabicPeriod"/>
              </a:pPr>
              <a:r>
                <a:rPr lang="en-IN" dirty="0"/>
                <a:t>Mine association rules from the data</a:t>
              </a:r>
              <a:endParaRPr b="1" dirty="0">
                <a:solidFill>
                  <a:srgbClr val="FFFFFF"/>
                </a:solidFill>
              </a:endParaRPr>
            </a:p>
            <a:p>
              <a:pPr marL="228600" lvl="0" indent="-228600">
                <a:buFont typeface="+mj-lt"/>
                <a:buAutoNum type="arabicPeriod"/>
              </a:pPr>
              <a:endParaRPr b="1" dirty="0">
                <a:solidFill>
                  <a:srgbClr val="FFFFFF"/>
                </a:solidFill>
              </a:endParaRPr>
            </a:p>
            <a:p>
              <a:pPr marL="228600" lvl="0" indent="-228600">
                <a:buFont typeface="+mj-lt"/>
                <a:buAutoNum type="arabicPeriod"/>
              </a:pPr>
              <a:r>
                <a:rPr lang="en-IN" dirty="0"/>
                <a:t>Optimise the minimum support, confidence, lift threshold level or the minimum floor on the number of items required in a transaction to qualify for consideration</a:t>
              </a:r>
              <a:endParaRPr b="1" dirty="0">
                <a:solidFill>
                  <a:srgbClr val="FFFFFF"/>
                </a:solidFill>
              </a:endParaRPr>
            </a:p>
          </p:txBody>
        </p:sp>
      </p:grpSp>
      <p:grpSp>
        <p:nvGrpSpPr>
          <p:cNvPr id="70" name="Group 70"/>
          <p:cNvGrpSpPr/>
          <p:nvPr/>
        </p:nvGrpSpPr>
        <p:grpSpPr>
          <a:xfrm>
            <a:off x="9105811" y="830739"/>
            <a:ext cx="1848676" cy="5963926"/>
            <a:chOff x="3685732" y="-61952"/>
            <a:chExt cx="1848675" cy="5963924"/>
          </a:xfrm>
        </p:grpSpPr>
        <p:sp>
          <p:nvSpPr>
            <p:cNvPr id="68" name="Shape 68"/>
            <p:cNvSpPr/>
            <p:nvPr/>
          </p:nvSpPr>
          <p:spPr>
            <a:xfrm>
              <a:off x="3685732" y="-61952"/>
              <a:ext cx="1848675" cy="5963924"/>
            </a:xfrm>
            <a:prstGeom prst="rect">
              <a:avLst/>
            </a:prstGeom>
            <a:gradFill flip="none" rotWithShape="1">
              <a:gsLst>
                <a:gs pos="0">
                  <a:srgbClr val="5F82CB"/>
                </a:gs>
                <a:gs pos="50000">
                  <a:srgbClr val="3E70CA"/>
                </a:gs>
                <a:gs pos="100000">
                  <a:srgbClr val="2F61BA"/>
                </a:gs>
              </a:gsLst>
              <a:lin ang="5400000" scaled="0"/>
            </a:gradFill>
            <a:ln w="6350" cap="flat">
              <a:solidFill>
                <a:srgbClr val="4472C4"/>
              </a:solidFill>
              <a:prstDash val="solid"/>
              <a:miter lim="800000"/>
            </a:ln>
            <a:effectLst/>
          </p:spPr>
          <p:txBody>
            <a:bodyPr wrap="square" lIns="0" tIns="0" rIns="0" bIns="0" numCol="1" anchor="t">
              <a:noAutofit/>
            </a:bodyPr>
            <a:lstStyle/>
            <a:p>
              <a:pPr lvl="0">
                <a:defRPr sz="1000">
                  <a:solidFill>
                    <a:srgbClr val="FFFFFF"/>
                  </a:solidFill>
                </a:defRPr>
              </a:pPr>
              <a:endParaRPr/>
            </a:p>
          </p:txBody>
        </p:sp>
        <p:sp>
          <p:nvSpPr>
            <p:cNvPr id="69" name="Shape 69"/>
            <p:cNvSpPr/>
            <p:nvPr/>
          </p:nvSpPr>
          <p:spPr>
            <a:xfrm>
              <a:off x="3685732" y="76943"/>
              <a:ext cx="1848675" cy="515525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lvl="0"/>
              <a:r>
                <a:rPr lang="en-IN" b="1" dirty="0">
                  <a:solidFill>
                    <a:schemeClr val="bg1"/>
                  </a:solidFill>
                </a:rPr>
                <a:t>Rule Evaluation</a:t>
              </a:r>
            </a:p>
            <a:p>
              <a:pPr lvl="0"/>
              <a:endParaRPr lang="en-IN" sz="1100" b="1" dirty="0">
                <a:solidFill>
                  <a:schemeClr val="bg1"/>
                </a:solidFill>
              </a:endParaRPr>
            </a:p>
            <a:p>
              <a:pPr marL="228600" lvl="0" indent="-228600">
                <a:buFont typeface="+mj-lt"/>
                <a:buAutoNum type="arabicPeriod"/>
              </a:pPr>
              <a:r>
                <a:rPr lang="en-IN" dirty="0">
                  <a:solidFill>
                    <a:schemeClr val="bg1"/>
                  </a:solidFill>
                </a:rPr>
                <a:t>The numerical value of the support, confidence and the lift level for the </a:t>
              </a:r>
              <a:r>
                <a:rPr lang="en-IN" dirty="0" err="1">
                  <a:solidFill>
                    <a:schemeClr val="bg1"/>
                  </a:solidFill>
                </a:rPr>
                <a:t>itemsets</a:t>
              </a:r>
              <a:r>
                <a:rPr lang="en-IN" dirty="0">
                  <a:solidFill>
                    <a:schemeClr val="bg1"/>
                  </a:solidFill>
                </a:rPr>
                <a:t>/rule </a:t>
              </a:r>
            </a:p>
            <a:p>
              <a:pPr marL="228600" lvl="0" indent="-228600">
                <a:buFont typeface="+mj-lt"/>
                <a:buAutoNum type="arabicPeriod"/>
              </a:pPr>
              <a:r>
                <a:rPr lang="en-IN" dirty="0">
                  <a:solidFill>
                    <a:schemeClr val="bg1"/>
                  </a:solidFill>
                </a:rPr>
                <a:t>How logical/relevant/viable are the rules from the store's point of view</a:t>
              </a:r>
            </a:p>
            <a:p>
              <a:pPr marL="228600" lvl="0" indent="-228600">
                <a:buFont typeface="+mj-lt"/>
                <a:buAutoNum type="arabicPeriod"/>
              </a:pPr>
              <a:r>
                <a:rPr lang="en-IN" dirty="0">
                  <a:solidFill>
                    <a:schemeClr val="bg1"/>
                  </a:solidFill>
                </a:rPr>
                <a:t>Explain and analyse the business implications of the rule</a:t>
              </a:r>
              <a:endParaRPr b="1" dirty="0">
                <a:solidFill>
                  <a:schemeClr val="bg1"/>
                </a:solidFill>
              </a:endParaRPr>
            </a:p>
          </p:txBody>
        </p:sp>
      </p:grpSp>
      <p:sp>
        <p:nvSpPr>
          <p:cNvPr id="72" name="Shape 72"/>
          <p:cNvSpPr/>
          <p:nvPr/>
        </p:nvSpPr>
        <p:spPr>
          <a:xfrm>
            <a:off x="7913581" y="805238"/>
            <a:ext cx="1731643" cy="15388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lvl="0"/>
            <a:endParaRPr sz="1000" dirty="0"/>
          </a:p>
        </p:txBody>
      </p:sp>
      <p:sp>
        <p:nvSpPr>
          <p:cNvPr id="77" name="Shape 77"/>
          <p:cNvSpPr/>
          <p:nvPr/>
        </p:nvSpPr>
        <p:spPr>
          <a:xfrm>
            <a:off x="3589947" y="2598503"/>
            <a:ext cx="1935962" cy="1270002"/>
          </a:xfrm>
          <a:prstGeom prst="rightArrow">
            <a:avLst>
              <a:gd name="adj1" fmla="val 32000"/>
              <a:gd name="adj2" fmla="val 76201"/>
            </a:avLst>
          </a:prstGeom>
          <a:solidFill>
            <a:srgbClr val="FFFFFF"/>
          </a:solidFill>
          <a:ln w="12700">
            <a:solidFill>
              <a:srgbClr val="5B9BD5"/>
            </a:solidFill>
            <a:miter/>
          </a:ln>
        </p:spPr>
        <p:txBody>
          <a:bodyPr lIns="0" tIns="0" rIns="0" bIns="0" anchor="ctr"/>
          <a:lstStyle/>
          <a:p>
            <a:pPr lvl="0"/>
            <a:endParaRPr>
              <a:solidFill>
                <a:schemeClr val="tx1">
                  <a:lumMod val="75000"/>
                  <a:lumOff val="25000"/>
                </a:schemeClr>
              </a:solidFill>
            </a:endParaRPr>
          </a:p>
        </p:txBody>
      </p:sp>
      <p:sp>
        <p:nvSpPr>
          <p:cNvPr id="78" name="Shape 78"/>
          <p:cNvSpPr/>
          <p:nvPr/>
        </p:nvSpPr>
        <p:spPr>
          <a:xfrm>
            <a:off x="7419303" y="2598503"/>
            <a:ext cx="1686508" cy="1270002"/>
          </a:xfrm>
          <a:prstGeom prst="rightArrow">
            <a:avLst>
              <a:gd name="adj1" fmla="val 32000"/>
              <a:gd name="adj2" fmla="val 76201"/>
            </a:avLst>
          </a:prstGeom>
          <a:solidFill>
            <a:srgbClr val="FFFFFF"/>
          </a:solidFill>
          <a:ln w="12700">
            <a:solidFill>
              <a:srgbClr val="5B9BD5"/>
            </a:solidFill>
            <a:miter/>
          </a:ln>
        </p:spPr>
        <p:txBody>
          <a:bodyPr lIns="0" tIns="0" rIns="0" bIns="0" anchor="ctr"/>
          <a:lstStyle/>
          <a:p>
            <a:pPr lvl="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36470" y="281372"/>
            <a:ext cx="1451986" cy="1308277"/>
          </a:xfrm>
        </p:spPr>
        <p:txBody>
          <a:bodyPr>
            <a:normAutofit/>
          </a:bodyPr>
          <a:lstStyle/>
          <a:p>
            <a:r>
              <a:rPr lang="en-IN" sz="3600" dirty="0"/>
              <a:t>Plots</a:t>
            </a:r>
          </a:p>
        </p:txBody>
      </p:sp>
      <p:pic>
        <p:nvPicPr>
          <p:cNvPr id="5" name="Picture 4"/>
          <p:cNvPicPr>
            <a:picLocks noChangeAspect="1"/>
          </p:cNvPicPr>
          <p:nvPr/>
        </p:nvPicPr>
        <p:blipFill>
          <a:blip r:embed="rId3"/>
          <a:stretch>
            <a:fillRect/>
          </a:stretch>
        </p:blipFill>
        <p:spPr>
          <a:xfrm>
            <a:off x="1136470" y="1448973"/>
            <a:ext cx="10553782" cy="513717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36469" y="281372"/>
            <a:ext cx="3787223" cy="1252006"/>
          </a:xfrm>
        </p:spPr>
        <p:txBody>
          <a:bodyPr>
            <a:normAutofit/>
          </a:bodyPr>
          <a:lstStyle/>
          <a:p>
            <a:r>
              <a:rPr lang="en-IN" sz="3600" dirty="0"/>
              <a:t>Frequent Items</a:t>
            </a:r>
          </a:p>
        </p:txBody>
      </p:sp>
      <p:graphicFrame>
        <p:nvGraphicFramePr>
          <p:cNvPr id="6" name="Table 5"/>
          <p:cNvGraphicFramePr>
            <a:graphicFrameLocks noGrp="1"/>
          </p:cNvGraphicFramePr>
          <p:nvPr>
            <p:extLst>
              <p:ext uri="{D42A27DB-BD31-4B8C-83A1-F6EECF244321}">
                <p14:modId xmlns:p14="http://schemas.microsoft.com/office/powerpoint/2010/main" val="3408348309"/>
              </p:ext>
            </p:extLst>
          </p:nvPr>
        </p:nvGraphicFramePr>
        <p:xfrm>
          <a:off x="1375594" y="2278965"/>
          <a:ext cx="9962964" cy="2321170"/>
        </p:xfrm>
        <a:graphic>
          <a:graphicData uri="http://schemas.openxmlformats.org/drawingml/2006/table">
            <a:tbl>
              <a:tblPr firstRow="1" bandRow="1">
                <a:tableStyleId>{35758FB7-9AC5-4552-8A53-C91805E547FA}</a:tableStyleId>
              </a:tblPr>
              <a:tblGrid>
                <a:gridCol w="1660494">
                  <a:extLst>
                    <a:ext uri="{9D8B030D-6E8A-4147-A177-3AD203B41FA5}">
                      <a16:colId xmlns:a16="http://schemas.microsoft.com/office/drawing/2014/main" val="1478780553"/>
                    </a:ext>
                  </a:extLst>
                </a:gridCol>
                <a:gridCol w="1660494">
                  <a:extLst>
                    <a:ext uri="{9D8B030D-6E8A-4147-A177-3AD203B41FA5}">
                      <a16:colId xmlns:a16="http://schemas.microsoft.com/office/drawing/2014/main" val="3706672406"/>
                    </a:ext>
                  </a:extLst>
                </a:gridCol>
                <a:gridCol w="1660494">
                  <a:extLst>
                    <a:ext uri="{9D8B030D-6E8A-4147-A177-3AD203B41FA5}">
                      <a16:colId xmlns:a16="http://schemas.microsoft.com/office/drawing/2014/main" val="963217403"/>
                    </a:ext>
                  </a:extLst>
                </a:gridCol>
                <a:gridCol w="1660494">
                  <a:extLst>
                    <a:ext uri="{9D8B030D-6E8A-4147-A177-3AD203B41FA5}">
                      <a16:colId xmlns:a16="http://schemas.microsoft.com/office/drawing/2014/main" val="2683689998"/>
                    </a:ext>
                  </a:extLst>
                </a:gridCol>
                <a:gridCol w="1660494">
                  <a:extLst>
                    <a:ext uri="{9D8B030D-6E8A-4147-A177-3AD203B41FA5}">
                      <a16:colId xmlns:a16="http://schemas.microsoft.com/office/drawing/2014/main" val="762365237"/>
                    </a:ext>
                  </a:extLst>
                </a:gridCol>
                <a:gridCol w="1660494">
                  <a:extLst>
                    <a:ext uri="{9D8B030D-6E8A-4147-A177-3AD203B41FA5}">
                      <a16:colId xmlns:a16="http://schemas.microsoft.com/office/drawing/2014/main" val="1038899144"/>
                    </a:ext>
                  </a:extLst>
                </a:gridCol>
              </a:tblGrid>
              <a:tr h="1160585">
                <a:tc>
                  <a:txBody>
                    <a:bodyPr/>
                    <a:lstStyle/>
                    <a:p>
                      <a:pPr algn="ctr"/>
                      <a:r>
                        <a:rPr lang="en-IN" sz="2800" dirty="0">
                          <a:solidFill>
                            <a:schemeClr val="bg2">
                              <a:lumMod val="50000"/>
                            </a:schemeClr>
                          </a:solidFill>
                          <a:latin typeface="Calibri" panose="020F0502020204030204" pitchFamily="34" charset="0"/>
                          <a:cs typeface="Calibri" panose="020F0502020204030204" pitchFamily="34" charset="0"/>
                        </a:rPr>
                        <a:t>Binders</a:t>
                      </a:r>
                      <a:endParaRPr lang="en-IN" sz="2800" dirty="0">
                        <a:solidFill>
                          <a:schemeClr val="bg2">
                            <a:lumMod val="50000"/>
                          </a:schemeClr>
                        </a:solidFill>
                        <a:latin typeface="Calibri" panose="020F0502020204030204" pitchFamily="34" charset="0"/>
                        <a:cs typeface="Calibri" panose="020F0502020204030204" pitchFamily="34" charset="0"/>
                      </a:endParaRPr>
                    </a:p>
                  </a:txBody>
                  <a:tcPr/>
                </a:tc>
                <a:tc>
                  <a:txBody>
                    <a:bodyPr/>
                    <a:lstStyle/>
                    <a:p>
                      <a:pPr algn="ctr"/>
                      <a:r>
                        <a:rPr lang="en-IN" sz="2800" dirty="0">
                          <a:solidFill>
                            <a:schemeClr val="bg2">
                              <a:lumMod val="50000"/>
                            </a:schemeClr>
                          </a:solidFill>
                          <a:latin typeface="Calibri" panose="020F0502020204030204" pitchFamily="34" charset="0"/>
                          <a:cs typeface="Calibri" panose="020F0502020204030204" pitchFamily="34" charset="0"/>
                        </a:rPr>
                        <a:t>Storage</a:t>
                      </a:r>
                      <a:endParaRPr lang="en-IN" sz="2800" dirty="0">
                        <a:solidFill>
                          <a:schemeClr val="bg2">
                            <a:lumMod val="50000"/>
                          </a:schemeClr>
                        </a:solidFill>
                        <a:latin typeface="Calibri" panose="020F0502020204030204" pitchFamily="34" charset="0"/>
                        <a:cs typeface="Calibri" panose="020F0502020204030204" pitchFamily="34" charset="0"/>
                      </a:endParaRPr>
                    </a:p>
                  </a:txBody>
                  <a:tcPr/>
                </a:tc>
                <a:tc>
                  <a:txBody>
                    <a:bodyPr/>
                    <a:lstStyle/>
                    <a:p>
                      <a:pPr algn="ctr"/>
                      <a:r>
                        <a:rPr lang="en-IN" sz="2800" dirty="0">
                          <a:solidFill>
                            <a:schemeClr val="bg2">
                              <a:lumMod val="50000"/>
                            </a:schemeClr>
                          </a:solidFill>
                          <a:latin typeface="Calibri" panose="020F0502020204030204" pitchFamily="34" charset="0"/>
                          <a:cs typeface="Calibri" panose="020F0502020204030204" pitchFamily="34" charset="0"/>
                        </a:rPr>
                        <a:t>Art</a:t>
                      </a:r>
                      <a:endParaRPr lang="en-IN" sz="2800" dirty="0">
                        <a:solidFill>
                          <a:schemeClr val="bg2">
                            <a:lumMod val="50000"/>
                          </a:schemeClr>
                        </a:solidFill>
                        <a:latin typeface="Calibri" panose="020F0502020204030204" pitchFamily="34" charset="0"/>
                        <a:cs typeface="Calibri" panose="020F0502020204030204" pitchFamily="34" charset="0"/>
                      </a:endParaRPr>
                    </a:p>
                  </a:txBody>
                  <a:tcPr/>
                </a:tc>
                <a:tc>
                  <a:txBody>
                    <a:bodyPr/>
                    <a:lstStyle/>
                    <a:p>
                      <a:pPr algn="ctr"/>
                      <a:r>
                        <a:rPr lang="en-IN" sz="2800" dirty="0">
                          <a:solidFill>
                            <a:schemeClr val="bg2">
                              <a:lumMod val="50000"/>
                            </a:schemeClr>
                          </a:solidFill>
                          <a:latin typeface="Calibri" panose="020F0502020204030204" pitchFamily="34" charset="0"/>
                          <a:cs typeface="Calibri" panose="020F0502020204030204" pitchFamily="34" charset="0"/>
                        </a:rPr>
                        <a:t>Paper</a:t>
                      </a:r>
                      <a:endParaRPr lang="en-IN" sz="2800" dirty="0">
                        <a:solidFill>
                          <a:schemeClr val="bg2">
                            <a:lumMod val="50000"/>
                          </a:schemeClr>
                        </a:solidFill>
                        <a:latin typeface="Calibri" panose="020F0502020204030204" pitchFamily="34" charset="0"/>
                        <a:cs typeface="Calibri" panose="020F0502020204030204" pitchFamily="34" charset="0"/>
                      </a:endParaRPr>
                    </a:p>
                  </a:txBody>
                  <a:tcPr/>
                </a:tc>
                <a:tc>
                  <a:txBody>
                    <a:bodyPr/>
                    <a:lstStyle/>
                    <a:p>
                      <a:pPr algn="ctr"/>
                      <a:r>
                        <a:rPr lang="en-IN" sz="2800" dirty="0">
                          <a:solidFill>
                            <a:schemeClr val="bg2">
                              <a:lumMod val="50000"/>
                            </a:schemeClr>
                          </a:solidFill>
                          <a:latin typeface="Calibri" panose="020F0502020204030204" pitchFamily="34" charset="0"/>
                          <a:cs typeface="Calibri" panose="020F0502020204030204" pitchFamily="34" charset="0"/>
                        </a:rPr>
                        <a:t>Chairs</a:t>
                      </a:r>
                      <a:endParaRPr lang="en-IN" sz="2800" dirty="0">
                        <a:solidFill>
                          <a:schemeClr val="bg2">
                            <a:lumMod val="50000"/>
                          </a:schemeClr>
                        </a:solidFill>
                        <a:latin typeface="Calibri" panose="020F0502020204030204" pitchFamily="34" charset="0"/>
                        <a:cs typeface="Calibri" panose="020F0502020204030204" pitchFamily="34" charset="0"/>
                      </a:endParaRPr>
                    </a:p>
                  </a:txBody>
                  <a:tcPr/>
                </a:tc>
                <a:tc>
                  <a:txBody>
                    <a:bodyPr/>
                    <a:lstStyle/>
                    <a:p>
                      <a:pPr algn="ctr"/>
                      <a:r>
                        <a:rPr lang="en-IN" sz="2800" dirty="0">
                          <a:solidFill>
                            <a:schemeClr val="bg2">
                              <a:lumMod val="50000"/>
                            </a:schemeClr>
                          </a:solidFill>
                          <a:latin typeface="Calibri" panose="020F0502020204030204" pitchFamily="34" charset="0"/>
                          <a:cs typeface="Calibri" panose="020F0502020204030204" pitchFamily="34" charset="0"/>
                        </a:rPr>
                        <a:t>Other</a:t>
                      </a:r>
                      <a:endParaRPr lang="en-IN" sz="2800" dirty="0">
                        <a:solidFill>
                          <a:schemeClr val="bg2">
                            <a:lumMod val="50000"/>
                          </a:schemeClr>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65495022"/>
                  </a:ext>
                </a:extLst>
              </a:tr>
              <a:tr h="1160585">
                <a:tc>
                  <a:txBody>
                    <a:bodyPr/>
                    <a:lstStyle/>
                    <a:p>
                      <a:pPr algn="ctr"/>
                      <a:r>
                        <a:rPr lang="en-IN" sz="2800" dirty="0">
                          <a:solidFill>
                            <a:schemeClr val="bg2">
                              <a:lumMod val="50000"/>
                            </a:schemeClr>
                          </a:solidFill>
                          <a:latin typeface="Calibri" panose="020F0502020204030204" pitchFamily="34" charset="0"/>
                          <a:cs typeface="Calibri" panose="020F0502020204030204" pitchFamily="34" charset="0"/>
                        </a:rPr>
                        <a:t>5392</a:t>
                      </a:r>
                      <a:endParaRPr lang="en-IN" sz="2800" dirty="0">
                        <a:solidFill>
                          <a:schemeClr val="bg2">
                            <a:lumMod val="50000"/>
                          </a:schemeClr>
                        </a:solidFill>
                        <a:latin typeface="Calibri" panose="020F0502020204030204" pitchFamily="34" charset="0"/>
                        <a:cs typeface="Calibri" panose="020F0502020204030204" pitchFamily="34" charset="0"/>
                      </a:endParaRPr>
                    </a:p>
                  </a:txBody>
                  <a:tcPr/>
                </a:tc>
                <a:tc>
                  <a:txBody>
                    <a:bodyPr/>
                    <a:lstStyle/>
                    <a:p>
                      <a:pPr algn="ctr"/>
                      <a:r>
                        <a:rPr lang="en-IN" sz="2800" dirty="0">
                          <a:solidFill>
                            <a:schemeClr val="bg2">
                              <a:lumMod val="50000"/>
                            </a:schemeClr>
                          </a:solidFill>
                          <a:latin typeface="Calibri" panose="020F0502020204030204" pitchFamily="34" charset="0"/>
                          <a:cs typeface="Calibri" panose="020F0502020204030204" pitchFamily="34" charset="0"/>
                        </a:rPr>
                        <a:t>4534</a:t>
                      </a:r>
                      <a:endParaRPr lang="en-IN" sz="2800" dirty="0">
                        <a:solidFill>
                          <a:schemeClr val="bg2">
                            <a:lumMod val="50000"/>
                          </a:schemeClr>
                        </a:solidFill>
                        <a:latin typeface="Calibri" panose="020F0502020204030204" pitchFamily="34" charset="0"/>
                        <a:cs typeface="Calibri" panose="020F0502020204030204" pitchFamily="34" charset="0"/>
                      </a:endParaRPr>
                    </a:p>
                  </a:txBody>
                  <a:tcPr/>
                </a:tc>
                <a:tc>
                  <a:txBody>
                    <a:bodyPr/>
                    <a:lstStyle/>
                    <a:p>
                      <a:pPr algn="ctr"/>
                      <a:r>
                        <a:rPr lang="en-IN" sz="2800" dirty="0">
                          <a:solidFill>
                            <a:schemeClr val="bg2">
                              <a:lumMod val="50000"/>
                            </a:schemeClr>
                          </a:solidFill>
                          <a:latin typeface="Calibri" panose="020F0502020204030204" pitchFamily="34" charset="0"/>
                          <a:cs typeface="Calibri" panose="020F0502020204030204" pitchFamily="34" charset="0"/>
                        </a:rPr>
                        <a:t>4366</a:t>
                      </a:r>
                      <a:endParaRPr lang="en-IN" sz="2800" dirty="0">
                        <a:solidFill>
                          <a:schemeClr val="bg2">
                            <a:lumMod val="50000"/>
                          </a:schemeClr>
                        </a:solidFill>
                        <a:latin typeface="Calibri" panose="020F0502020204030204" pitchFamily="34" charset="0"/>
                        <a:cs typeface="Calibri" panose="020F0502020204030204" pitchFamily="34" charset="0"/>
                      </a:endParaRPr>
                    </a:p>
                  </a:txBody>
                  <a:tcPr/>
                </a:tc>
                <a:tc>
                  <a:txBody>
                    <a:bodyPr/>
                    <a:lstStyle/>
                    <a:p>
                      <a:pPr algn="ctr"/>
                      <a:r>
                        <a:rPr lang="en-IN" sz="2800" dirty="0">
                          <a:solidFill>
                            <a:schemeClr val="bg2">
                              <a:lumMod val="50000"/>
                            </a:schemeClr>
                          </a:solidFill>
                          <a:latin typeface="Calibri" panose="020F0502020204030204" pitchFamily="34" charset="0"/>
                          <a:cs typeface="Calibri" panose="020F0502020204030204" pitchFamily="34" charset="0"/>
                        </a:rPr>
                        <a:t>3234</a:t>
                      </a:r>
                      <a:endParaRPr lang="en-IN" sz="2800" dirty="0">
                        <a:solidFill>
                          <a:schemeClr val="bg2">
                            <a:lumMod val="50000"/>
                          </a:schemeClr>
                        </a:solidFill>
                        <a:latin typeface="Calibri" panose="020F0502020204030204" pitchFamily="34" charset="0"/>
                        <a:cs typeface="Calibri" panose="020F0502020204030204" pitchFamily="34" charset="0"/>
                      </a:endParaRPr>
                    </a:p>
                  </a:txBody>
                  <a:tcPr/>
                </a:tc>
                <a:tc>
                  <a:txBody>
                    <a:bodyPr/>
                    <a:lstStyle/>
                    <a:p>
                      <a:pPr algn="ctr"/>
                      <a:r>
                        <a:rPr lang="en-IN" sz="2800" dirty="0">
                          <a:solidFill>
                            <a:schemeClr val="bg2">
                              <a:lumMod val="50000"/>
                            </a:schemeClr>
                          </a:solidFill>
                          <a:latin typeface="Calibri" panose="020F0502020204030204" pitchFamily="34" charset="0"/>
                          <a:cs typeface="Calibri" panose="020F0502020204030204" pitchFamily="34" charset="0"/>
                        </a:rPr>
                        <a:t>3187</a:t>
                      </a:r>
                      <a:endParaRPr lang="en-IN" sz="2800" dirty="0">
                        <a:solidFill>
                          <a:schemeClr val="bg2">
                            <a:lumMod val="50000"/>
                          </a:schemeClr>
                        </a:solidFill>
                        <a:latin typeface="Calibri" panose="020F0502020204030204" pitchFamily="34" charset="0"/>
                        <a:cs typeface="Calibri" panose="020F0502020204030204" pitchFamily="34" charset="0"/>
                      </a:endParaRPr>
                    </a:p>
                  </a:txBody>
                  <a:tcPr/>
                </a:tc>
                <a:tc>
                  <a:txBody>
                    <a:bodyPr/>
                    <a:lstStyle/>
                    <a:p>
                      <a:pPr algn="ctr"/>
                      <a:r>
                        <a:rPr lang="en-IN" sz="2800" dirty="0">
                          <a:solidFill>
                            <a:schemeClr val="bg2">
                              <a:lumMod val="50000"/>
                            </a:schemeClr>
                          </a:solidFill>
                          <a:latin typeface="Calibri" panose="020F0502020204030204" pitchFamily="34" charset="0"/>
                          <a:cs typeface="Calibri" panose="020F0502020204030204" pitchFamily="34" charset="0"/>
                        </a:rPr>
                        <a:t>26690</a:t>
                      </a:r>
                      <a:endParaRPr lang="en-IN" sz="2800" dirty="0">
                        <a:solidFill>
                          <a:schemeClr val="bg2">
                            <a:lumMod val="50000"/>
                          </a:schemeClr>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8876996"/>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36469" y="281372"/>
            <a:ext cx="2352319" cy="1266074"/>
          </a:xfrm>
        </p:spPr>
        <p:txBody>
          <a:bodyPr>
            <a:normAutofit/>
          </a:bodyPr>
          <a:lstStyle/>
          <a:p>
            <a:r>
              <a:rPr lang="en-IN" sz="3600" dirty="0"/>
              <a:t>Conclusion</a:t>
            </a:r>
          </a:p>
        </p:txBody>
      </p:sp>
      <p:sp>
        <p:nvSpPr>
          <p:cNvPr id="4" name="TextBox 3"/>
          <p:cNvSpPr txBox="1"/>
          <p:nvPr/>
        </p:nvSpPr>
        <p:spPr>
          <a:xfrm>
            <a:off x="436098" y="1547446"/>
            <a:ext cx="11507372" cy="18158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514350" indent="-514350" algn="l" rtl="0" latinLnBrk="1" hangingPunct="0">
              <a:buFont typeface="Arial" panose="020B0604020202020204" pitchFamily="34" charset="0"/>
              <a:buChar char="•"/>
            </a:pPr>
            <a:r>
              <a:rPr lang="en-IN" sz="2800" dirty="0">
                <a:solidFill>
                  <a:srgbClr val="000000"/>
                </a:solidFill>
              </a:rPr>
              <a:t>We can infer that global store should send recommendations for category </a:t>
            </a:r>
          </a:p>
          <a:p>
            <a:pPr algn="l" rtl="0" latinLnBrk="1" hangingPunct="0"/>
            <a:r>
              <a:rPr lang="en-IN" sz="2800" dirty="0">
                <a:solidFill>
                  <a:srgbClr val="000000"/>
                </a:solidFill>
              </a:rPr>
              <a:t>      "Binders“ for every purchase of Accessories/Bookcases and office supplies</a:t>
            </a:r>
          </a:p>
          <a:p>
            <a:pPr marL="457200" indent="-457200" algn="l" rtl="0" latinLnBrk="1" hangingPunct="0">
              <a:buFont typeface="Arial" panose="020B0604020202020204" pitchFamily="34" charset="0"/>
              <a:buChar char="•"/>
            </a:pPr>
            <a:r>
              <a:rPr lang="en-IN" sz="2800" dirty="0">
                <a:solidFill>
                  <a:srgbClr val="000000"/>
                </a:solidFill>
              </a:rPr>
              <a:t>Recommendations for "Art" items if the customer buys Chair/Furnishings /Bookcases/Fasteners.</a:t>
            </a:r>
          </a:p>
        </p:txBody>
      </p:sp>
      <p:graphicFrame>
        <p:nvGraphicFramePr>
          <p:cNvPr id="5" name="Table 4"/>
          <p:cNvGraphicFramePr>
            <a:graphicFrameLocks noGrp="1"/>
          </p:cNvGraphicFramePr>
          <p:nvPr>
            <p:extLst>
              <p:ext uri="{D42A27DB-BD31-4B8C-83A1-F6EECF244321}">
                <p14:modId xmlns:p14="http://schemas.microsoft.com/office/powerpoint/2010/main" val="2860613520"/>
              </p:ext>
            </p:extLst>
          </p:nvPr>
        </p:nvGraphicFramePr>
        <p:xfrm>
          <a:off x="1136469" y="3887719"/>
          <a:ext cx="10595985" cy="2006644"/>
        </p:xfrm>
        <a:graphic>
          <a:graphicData uri="http://schemas.openxmlformats.org/drawingml/2006/table">
            <a:tbl>
              <a:tblPr firstRow="1" bandRow="1">
                <a:tableStyleId>{35758FB7-9AC5-4552-8A53-C91805E547FA}</a:tableStyleId>
              </a:tblPr>
              <a:tblGrid>
                <a:gridCol w="3531995">
                  <a:extLst>
                    <a:ext uri="{9D8B030D-6E8A-4147-A177-3AD203B41FA5}">
                      <a16:colId xmlns:a16="http://schemas.microsoft.com/office/drawing/2014/main" val="3324662073"/>
                    </a:ext>
                  </a:extLst>
                </a:gridCol>
                <a:gridCol w="3531995">
                  <a:extLst>
                    <a:ext uri="{9D8B030D-6E8A-4147-A177-3AD203B41FA5}">
                      <a16:colId xmlns:a16="http://schemas.microsoft.com/office/drawing/2014/main" val="1470679693"/>
                    </a:ext>
                  </a:extLst>
                </a:gridCol>
                <a:gridCol w="3531995">
                  <a:extLst>
                    <a:ext uri="{9D8B030D-6E8A-4147-A177-3AD203B41FA5}">
                      <a16:colId xmlns:a16="http://schemas.microsoft.com/office/drawing/2014/main" val="23394893"/>
                    </a:ext>
                  </a:extLst>
                </a:gridCol>
              </a:tblGrid>
              <a:tr h="1003322">
                <a:tc>
                  <a:txBody>
                    <a:bodyPr/>
                    <a:lstStyle/>
                    <a:p>
                      <a:r>
                        <a:rPr lang="en-IN" sz="2800" dirty="0"/>
                        <a:t>Minimum Support</a:t>
                      </a:r>
                      <a:endParaRPr lang="en-IN" sz="2800" dirty="0">
                        <a:latin typeface="Calibri" panose="020F0502020204030204" pitchFamily="34" charset="0"/>
                        <a:cs typeface="Calibri" panose="020F0502020204030204" pitchFamily="34" charset="0"/>
                      </a:endParaRPr>
                    </a:p>
                  </a:txBody>
                  <a:tcPr/>
                </a:tc>
                <a:tc>
                  <a:txBody>
                    <a:bodyPr/>
                    <a:lstStyle/>
                    <a:p>
                      <a:r>
                        <a:rPr lang="en-IN" sz="2800" dirty="0"/>
                        <a:t>Lift Value</a:t>
                      </a:r>
                      <a:endParaRPr lang="en-IN" sz="2800" dirty="0">
                        <a:latin typeface="Calibri" panose="020F0502020204030204" pitchFamily="34" charset="0"/>
                        <a:cs typeface="Calibri" panose="020F0502020204030204" pitchFamily="34" charset="0"/>
                      </a:endParaRPr>
                    </a:p>
                  </a:txBody>
                  <a:tcPr/>
                </a:tc>
                <a:tc>
                  <a:txBody>
                    <a:bodyPr/>
                    <a:lstStyle/>
                    <a:p>
                      <a:r>
                        <a:rPr lang="en-IN" sz="2800" dirty="0"/>
                        <a:t>Confidence</a:t>
                      </a:r>
                      <a:endParaRPr lang="en-IN"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37949803"/>
                  </a:ext>
                </a:extLst>
              </a:tr>
              <a:tr h="1003322">
                <a:tc>
                  <a:txBody>
                    <a:bodyPr/>
                    <a:lstStyle/>
                    <a:p>
                      <a:r>
                        <a:rPr lang="en-IN" sz="2800" dirty="0"/>
                        <a:t>0.00016</a:t>
                      </a:r>
                      <a:endParaRPr lang="en-IN" sz="2800" dirty="0">
                        <a:latin typeface="Calibri" panose="020F0502020204030204" pitchFamily="34" charset="0"/>
                        <a:cs typeface="Calibri" panose="020F0502020204030204" pitchFamily="34" charset="0"/>
                      </a:endParaRPr>
                    </a:p>
                  </a:txBody>
                  <a:tcPr/>
                </a:tc>
                <a:tc>
                  <a:txBody>
                    <a:bodyPr/>
                    <a:lstStyle/>
                    <a:p>
                      <a:r>
                        <a:rPr lang="en-IN" sz="2800" dirty="0"/>
                        <a:t>4 and Above</a:t>
                      </a:r>
                      <a:endParaRPr lang="en-IN" sz="2800" dirty="0">
                        <a:latin typeface="Calibri" panose="020F0502020204030204" pitchFamily="34" charset="0"/>
                        <a:cs typeface="Calibri" panose="020F0502020204030204" pitchFamily="34" charset="0"/>
                      </a:endParaRPr>
                    </a:p>
                  </a:txBody>
                  <a:tcPr/>
                </a:tc>
                <a:tc>
                  <a:txBody>
                    <a:bodyPr/>
                    <a:lstStyle/>
                    <a:p>
                      <a:r>
                        <a:rPr lang="en-IN" sz="2800" dirty="0"/>
                        <a:t>75% and Above</a:t>
                      </a:r>
                      <a:endParaRPr lang="en-IN"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7926263"/>
                  </a:ext>
                </a:extLst>
              </a:tr>
            </a:tbl>
          </a:graphicData>
        </a:graphic>
      </p:graphicFrame>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337</TotalTime>
  <Words>284</Words>
  <Application>Microsoft Office PowerPoint</Application>
  <PresentationFormat>Widescreen</PresentationFormat>
  <Paragraphs>54</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Avenir Roman</vt:lpstr>
      <vt:lpstr>Calibri</vt:lpstr>
      <vt:lpstr>Helvetica</vt:lpstr>
      <vt:lpstr>Times New Roman</vt:lpstr>
      <vt:lpstr>Times New Roman Bold</vt:lpstr>
      <vt:lpstr>Default</vt:lpstr>
      <vt:lpstr>Association Rule Mining Assignment  SUBMISSION </vt:lpstr>
      <vt:lpstr>Business Problem</vt:lpstr>
      <vt:lpstr>Flow through</vt:lpstr>
      <vt:lpstr>Plots</vt:lpstr>
      <vt:lpstr>Frequent Items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Retail-Giant Sales Forecasting Case Study   SUBMISSION</dc:title>
  <dc:creator>Sajal Roychowdhury</dc:creator>
  <cp:lastModifiedBy>SAJAL</cp:lastModifiedBy>
  <cp:revision>11</cp:revision>
  <dcterms:modified xsi:type="dcterms:W3CDTF">2017-01-03T18:16:34Z</dcterms:modified>
</cp:coreProperties>
</file>