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1"/>
  </p:notes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27646-873E-49DD-8613-A2E959C78651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45B03-88B2-4F27-9DE4-C894616C9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5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850F2-B22E-4775-A903-A41CD4C742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5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1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9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21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-Shape 57">
            <a:extLst>
              <a:ext uri="{FF2B5EF4-FFF2-40B4-BE49-F238E27FC236}">
                <a16:creationId xmlns:a16="http://schemas.microsoft.com/office/drawing/2014/main" id="{E204D1A5-22FE-3F49-A488-71412462C46C}"/>
              </a:ext>
            </a:extLst>
          </p:cNvPr>
          <p:cNvSpPr/>
          <p:nvPr userDrawn="1"/>
        </p:nvSpPr>
        <p:spPr>
          <a:xfrm rot="13500000">
            <a:off x="4704070" y="3612137"/>
            <a:ext cx="3085724" cy="3082953"/>
          </a:xfrm>
          <a:custGeom>
            <a:avLst/>
            <a:gdLst>
              <a:gd name="connsiteX0" fmla="*/ 0 w 2445068"/>
              <a:gd name="connsiteY0" fmla="*/ 0 h 2445068"/>
              <a:gd name="connsiteX1" fmla="*/ 604225 w 2445068"/>
              <a:gd name="connsiteY1" fmla="*/ 0 h 2445068"/>
              <a:gd name="connsiteX2" fmla="*/ 604225 w 2445068"/>
              <a:gd name="connsiteY2" fmla="*/ 1801159 h 2445068"/>
              <a:gd name="connsiteX3" fmla="*/ 2445068 w 2445068"/>
              <a:gd name="connsiteY3" fmla="*/ 1801159 h 2445068"/>
              <a:gd name="connsiteX4" fmla="*/ 2445068 w 2445068"/>
              <a:gd name="connsiteY4" fmla="*/ 2445068 h 2445068"/>
              <a:gd name="connsiteX5" fmla="*/ 0 w 2445068"/>
              <a:gd name="connsiteY5" fmla="*/ 2445068 h 2445068"/>
              <a:gd name="connsiteX6" fmla="*/ 0 w 2445068"/>
              <a:gd name="connsiteY6" fmla="*/ 0 h 2445068"/>
              <a:gd name="connsiteX0" fmla="*/ 0 w 2445068"/>
              <a:gd name="connsiteY0" fmla="*/ 660336 h 3105404"/>
              <a:gd name="connsiteX1" fmla="*/ 631738 w 2445068"/>
              <a:gd name="connsiteY1" fmla="*/ 0 h 3105404"/>
              <a:gd name="connsiteX2" fmla="*/ 604225 w 2445068"/>
              <a:gd name="connsiteY2" fmla="*/ 2461495 h 3105404"/>
              <a:gd name="connsiteX3" fmla="*/ 2445068 w 2445068"/>
              <a:gd name="connsiteY3" fmla="*/ 2461495 h 3105404"/>
              <a:gd name="connsiteX4" fmla="*/ 2445068 w 2445068"/>
              <a:gd name="connsiteY4" fmla="*/ 3105404 h 3105404"/>
              <a:gd name="connsiteX5" fmla="*/ 0 w 2445068"/>
              <a:gd name="connsiteY5" fmla="*/ 3105404 h 3105404"/>
              <a:gd name="connsiteX6" fmla="*/ 0 w 2445068"/>
              <a:gd name="connsiteY6" fmla="*/ 660336 h 3105404"/>
              <a:gd name="connsiteX0" fmla="*/ 0 w 3022862"/>
              <a:gd name="connsiteY0" fmla="*/ 660336 h 3105404"/>
              <a:gd name="connsiteX1" fmla="*/ 631738 w 3022862"/>
              <a:gd name="connsiteY1" fmla="*/ 0 h 3105404"/>
              <a:gd name="connsiteX2" fmla="*/ 604225 w 3022862"/>
              <a:gd name="connsiteY2" fmla="*/ 2461495 h 3105404"/>
              <a:gd name="connsiteX3" fmla="*/ 3022862 w 3022862"/>
              <a:gd name="connsiteY3" fmla="*/ 2461495 h 3105404"/>
              <a:gd name="connsiteX4" fmla="*/ 2445068 w 3022862"/>
              <a:gd name="connsiteY4" fmla="*/ 3105404 h 3105404"/>
              <a:gd name="connsiteX5" fmla="*/ 0 w 3022862"/>
              <a:gd name="connsiteY5" fmla="*/ 3105404 h 3105404"/>
              <a:gd name="connsiteX6" fmla="*/ 0 w 3022862"/>
              <a:gd name="connsiteY6" fmla="*/ 660336 h 3105404"/>
              <a:gd name="connsiteX0" fmla="*/ 0 w 3085724"/>
              <a:gd name="connsiteY0" fmla="*/ 660336 h 3105404"/>
              <a:gd name="connsiteX1" fmla="*/ 631738 w 3085724"/>
              <a:gd name="connsiteY1" fmla="*/ 0 h 3105404"/>
              <a:gd name="connsiteX2" fmla="*/ 604225 w 3085724"/>
              <a:gd name="connsiteY2" fmla="*/ 2461495 h 3105404"/>
              <a:gd name="connsiteX3" fmla="*/ 3085724 w 3085724"/>
              <a:gd name="connsiteY3" fmla="*/ 2461495 h 3105404"/>
              <a:gd name="connsiteX4" fmla="*/ 2445068 w 3085724"/>
              <a:gd name="connsiteY4" fmla="*/ 3105404 h 3105404"/>
              <a:gd name="connsiteX5" fmla="*/ 0 w 3085724"/>
              <a:gd name="connsiteY5" fmla="*/ 3105404 h 3105404"/>
              <a:gd name="connsiteX6" fmla="*/ 0 w 3085724"/>
              <a:gd name="connsiteY6" fmla="*/ 660336 h 3105404"/>
              <a:gd name="connsiteX0" fmla="*/ 0 w 3085724"/>
              <a:gd name="connsiteY0" fmla="*/ 628905 h 3073973"/>
              <a:gd name="connsiteX1" fmla="*/ 631738 w 3085724"/>
              <a:gd name="connsiteY1" fmla="*/ 0 h 3073973"/>
              <a:gd name="connsiteX2" fmla="*/ 604225 w 3085724"/>
              <a:gd name="connsiteY2" fmla="*/ 2430064 h 3073973"/>
              <a:gd name="connsiteX3" fmla="*/ 3085724 w 3085724"/>
              <a:gd name="connsiteY3" fmla="*/ 2430064 h 3073973"/>
              <a:gd name="connsiteX4" fmla="*/ 2445068 w 3085724"/>
              <a:gd name="connsiteY4" fmla="*/ 3073973 h 3073973"/>
              <a:gd name="connsiteX5" fmla="*/ 0 w 3085724"/>
              <a:gd name="connsiteY5" fmla="*/ 3073973 h 3073973"/>
              <a:gd name="connsiteX6" fmla="*/ 0 w 3085724"/>
              <a:gd name="connsiteY6" fmla="*/ 628905 h 3073973"/>
              <a:gd name="connsiteX0" fmla="*/ 0 w 3085724"/>
              <a:gd name="connsiteY0" fmla="*/ 637885 h 3082953"/>
              <a:gd name="connsiteX1" fmla="*/ 631738 w 3085724"/>
              <a:gd name="connsiteY1" fmla="*/ 0 h 3082953"/>
              <a:gd name="connsiteX2" fmla="*/ 604225 w 3085724"/>
              <a:gd name="connsiteY2" fmla="*/ 2439044 h 3082953"/>
              <a:gd name="connsiteX3" fmla="*/ 3085724 w 3085724"/>
              <a:gd name="connsiteY3" fmla="*/ 2439044 h 3082953"/>
              <a:gd name="connsiteX4" fmla="*/ 2445068 w 3085724"/>
              <a:gd name="connsiteY4" fmla="*/ 3082953 h 3082953"/>
              <a:gd name="connsiteX5" fmla="*/ 0 w 3085724"/>
              <a:gd name="connsiteY5" fmla="*/ 3082953 h 3082953"/>
              <a:gd name="connsiteX6" fmla="*/ 0 w 3085724"/>
              <a:gd name="connsiteY6" fmla="*/ 637885 h 308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5724" h="3082953">
                <a:moveTo>
                  <a:pt x="0" y="637885"/>
                </a:moveTo>
                <a:lnTo>
                  <a:pt x="631738" y="0"/>
                </a:lnTo>
                <a:lnTo>
                  <a:pt x="604225" y="2439044"/>
                </a:lnTo>
                <a:lnTo>
                  <a:pt x="3085724" y="2439044"/>
                </a:lnTo>
                <a:lnTo>
                  <a:pt x="2445068" y="3082953"/>
                </a:lnTo>
                <a:lnTo>
                  <a:pt x="0" y="3082953"/>
                </a:lnTo>
                <a:lnTo>
                  <a:pt x="0" y="637885"/>
                </a:lnTo>
                <a:close/>
              </a:path>
            </a:pathLst>
          </a:custGeom>
          <a:gradFill flip="none" rotWithShape="1">
            <a:gsLst>
              <a:gs pos="100000">
                <a:srgbClr val="F17388"/>
              </a:gs>
              <a:gs pos="55000">
                <a:srgbClr val="EC3E5B"/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05D2BA5D-FA25-014E-A1E7-9AA1770F1C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88347" y="3418120"/>
            <a:ext cx="6803654" cy="3471996"/>
          </a:xfrm>
          <a:custGeom>
            <a:avLst/>
            <a:gdLst>
              <a:gd name="connsiteX0" fmla="*/ 0 w 6836228"/>
              <a:gd name="connsiteY0" fmla="*/ 0 h 3465513"/>
              <a:gd name="connsiteX1" fmla="*/ 6836228 w 6836228"/>
              <a:gd name="connsiteY1" fmla="*/ 0 h 3465513"/>
              <a:gd name="connsiteX2" fmla="*/ 6836228 w 6836228"/>
              <a:gd name="connsiteY2" fmla="*/ 3465513 h 3465513"/>
              <a:gd name="connsiteX3" fmla="*/ 0 w 6836228"/>
              <a:gd name="connsiteY3" fmla="*/ 3465513 h 3465513"/>
              <a:gd name="connsiteX4" fmla="*/ 0 w 6836228"/>
              <a:gd name="connsiteY4" fmla="*/ 0 h 3465513"/>
              <a:gd name="connsiteX0" fmla="*/ 0 w 6836228"/>
              <a:gd name="connsiteY0" fmla="*/ 0 h 3465513"/>
              <a:gd name="connsiteX1" fmla="*/ 1322614 w 6836228"/>
              <a:gd name="connsiteY1" fmla="*/ 19659 h 3465513"/>
              <a:gd name="connsiteX2" fmla="*/ 6836228 w 6836228"/>
              <a:gd name="connsiteY2" fmla="*/ 0 h 3465513"/>
              <a:gd name="connsiteX3" fmla="*/ 6836228 w 6836228"/>
              <a:gd name="connsiteY3" fmla="*/ 3465513 h 3465513"/>
              <a:gd name="connsiteX4" fmla="*/ 0 w 6836228"/>
              <a:gd name="connsiteY4" fmla="*/ 3465513 h 3465513"/>
              <a:gd name="connsiteX5" fmla="*/ 0 w 6836228"/>
              <a:gd name="connsiteY5" fmla="*/ 0 h 3465513"/>
              <a:gd name="connsiteX0" fmla="*/ 0 w 6836228"/>
              <a:gd name="connsiteY0" fmla="*/ 0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0 w 6836228"/>
              <a:gd name="connsiteY5" fmla="*/ 3465513 h 3481316"/>
              <a:gd name="connsiteX6" fmla="*/ 0 w 6836228"/>
              <a:gd name="connsiteY6" fmla="*/ 0 h 3481316"/>
              <a:gd name="connsiteX0" fmla="*/ 0 w 6836228"/>
              <a:gd name="connsiteY0" fmla="*/ 0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408214 w 6836228"/>
              <a:gd name="connsiteY5" fmla="*/ 3464986 h 3481316"/>
              <a:gd name="connsiteX6" fmla="*/ 0 w 6836228"/>
              <a:gd name="connsiteY6" fmla="*/ 3465513 h 3481316"/>
              <a:gd name="connsiteX7" fmla="*/ 0 w 6836228"/>
              <a:gd name="connsiteY7" fmla="*/ 0 h 3481316"/>
              <a:gd name="connsiteX0" fmla="*/ 0 w 6836228"/>
              <a:gd name="connsiteY0" fmla="*/ 0 h 3481316"/>
              <a:gd name="connsiteX1" fmla="*/ 408214 w 6836228"/>
              <a:gd name="connsiteY1" fmla="*/ 3329 h 3481316"/>
              <a:gd name="connsiteX2" fmla="*/ 1322614 w 6836228"/>
              <a:gd name="connsiteY2" fmla="*/ 19659 h 3481316"/>
              <a:gd name="connsiteX3" fmla="*/ 6836228 w 6836228"/>
              <a:gd name="connsiteY3" fmla="*/ 0 h 3481316"/>
              <a:gd name="connsiteX4" fmla="*/ 6836228 w 6836228"/>
              <a:gd name="connsiteY4" fmla="*/ 3465513 h 3481316"/>
              <a:gd name="connsiteX5" fmla="*/ 1289957 w 6836228"/>
              <a:gd name="connsiteY5" fmla="*/ 3481316 h 3481316"/>
              <a:gd name="connsiteX6" fmla="*/ 408214 w 6836228"/>
              <a:gd name="connsiteY6" fmla="*/ 3464986 h 3481316"/>
              <a:gd name="connsiteX7" fmla="*/ 0 w 6836228"/>
              <a:gd name="connsiteY7" fmla="*/ 3465513 h 3481316"/>
              <a:gd name="connsiteX8" fmla="*/ 0 w 6836228"/>
              <a:gd name="connsiteY8" fmla="*/ 0 h 3481316"/>
              <a:gd name="connsiteX0" fmla="*/ 1322614 w 6836228"/>
              <a:gd name="connsiteY0" fmla="*/ 19659 h 3481316"/>
              <a:gd name="connsiteX1" fmla="*/ 6836228 w 6836228"/>
              <a:gd name="connsiteY1" fmla="*/ 0 h 3481316"/>
              <a:gd name="connsiteX2" fmla="*/ 6836228 w 6836228"/>
              <a:gd name="connsiteY2" fmla="*/ 3465513 h 3481316"/>
              <a:gd name="connsiteX3" fmla="*/ 1289957 w 6836228"/>
              <a:gd name="connsiteY3" fmla="*/ 3481316 h 3481316"/>
              <a:gd name="connsiteX4" fmla="*/ 408214 w 6836228"/>
              <a:gd name="connsiteY4" fmla="*/ 3464986 h 3481316"/>
              <a:gd name="connsiteX5" fmla="*/ 0 w 6836228"/>
              <a:gd name="connsiteY5" fmla="*/ 3465513 h 3481316"/>
              <a:gd name="connsiteX6" fmla="*/ 0 w 6836228"/>
              <a:gd name="connsiteY6" fmla="*/ 0 h 3481316"/>
              <a:gd name="connsiteX7" fmla="*/ 499654 w 6836228"/>
              <a:gd name="connsiteY7" fmla="*/ 94769 h 3481316"/>
              <a:gd name="connsiteX0" fmla="*/ 1322614 w 6836228"/>
              <a:gd name="connsiteY0" fmla="*/ 19659 h 3481316"/>
              <a:gd name="connsiteX1" fmla="*/ 6836228 w 6836228"/>
              <a:gd name="connsiteY1" fmla="*/ 0 h 3481316"/>
              <a:gd name="connsiteX2" fmla="*/ 6836228 w 6836228"/>
              <a:gd name="connsiteY2" fmla="*/ 3465513 h 3481316"/>
              <a:gd name="connsiteX3" fmla="*/ 1289957 w 6836228"/>
              <a:gd name="connsiteY3" fmla="*/ 3481316 h 3481316"/>
              <a:gd name="connsiteX4" fmla="*/ 408214 w 6836228"/>
              <a:gd name="connsiteY4" fmla="*/ 3464986 h 3481316"/>
              <a:gd name="connsiteX5" fmla="*/ 0 w 6836228"/>
              <a:gd name="connsiteY5" fmla="*/ 3465513 h 3481316"/>
              <a:gd name="connsiteX6" fmla="*/ 0 w 6836228"/>
              <a:gd name="connsiteY6" fmla="*/ 0 h 3481316"/>
              <a:gd name="connsiteX7" fmla="*/ 418011 w 6836228"/>
              <a:gd name="connsiteY7" fmla="*/ 13127 h 3481316"/>
              <a:gd name="connsiteX0" fmla="*/ 1322614 w 6836228"/>
              <a:gd name="connsiteY0" fmla="*/ 19659 h 3481316"/>
              <a:gd name="connsiteX1" fmla="*/ 6836228 w 6836228"/>
              <a:gd name="connsiteY1" fmla="*/ 0 h 3481316"/>
              <a:gd name="connsiteX2" fmla="*/ 6836228 w 6836228"/>
              <a:gd name="connsiteY2" fmla="*/ 3465513 h 3481316"/>
              <a:gd name="connsiteX3" fmla="*/ 1289957 w 6836228"/>
              <a:gd name="connsiteY3" fmla="*/ 3481316 h 3481316"/>
              <a:gd name="connsiteX4" fmla="*/ 408214 w 6836228"/>
              <a:gd name="connsiteY4" fmla="*/ 3464986 h 3481316"/>
              <a:gd name="connsiteX5" fmla="*/ 0 w 6836228"/>
              <a:gd name="connsiteY5" fmla="*/ 3465513 h 3481316"/>
              <a:gd name="connsiteX6" fmla="*/ 0 w 6836228"/>
              <a:gd name="connsiteY6" fmla="*/ 0 h 3481316"/>
              <a:gd name="connsiteX7" fmla="*/ 2197826 w 6836228"/>
              <a:gd name="connsiteY7" fmla="*/ 1727627 h 3481316"/>
              <a:gd name="connsiteX0" fmla="*/ 1322614 w 6836228"/>
              <a:gd name="connsiteY0" fmla="*/ 211532 h 3673189"/>
              <a:gd name="connsiteX1" fmla="*/ 6836228 w 6836228"/>
              <a:gd name="connsiteY1" fmla="*/ 191873 h 3673189"/>
              <a:gd name="connsiteX2" fmla="*/ 6836228 w 6836228"/>
              <a:gd name="connsiteY2" fmla="*/ 3657386 h 3673189"/>
              <a:gd name="connsiteX3" fmla="*/ 1289957 w 6836228"/>
              <a:gd name="connsiteY3" fmla="*/ 3673189 h 3673189"/>
              <a:gd name="connsiteX4" fmla="*/ 408214 w 6836228"/>
              <a:gd name="connsiteY4" fmla="*/ 3656859 h 3673189"/>
              <a:gd name="connsiteX5" fmla="*/ 0 w 6836228"/>
              <a:gd name="connsiteY5" fmla="*/ 3657386 h 3673189"/>
              <a:gd name="connsiteX6" fmla="*/ 0 w 6836228"/>
              <a:gd name="connsiteY6" fmla="*/ 191873 h 3673189"/>
              <a:gd name="connsiteX7" fmla="*/ 571499 w 6836228"/>
              <a:gd name="connsiteY7" fmla="*/ 603416 h 3673189"/>
              <a:gd name="connsiteX8" fmla="*/ 2197826 w 6836228"/>
              <a:gd name="connsiteY8" fmla="*/ 1919500 h 3673189"/>
              <a:gd name="connsiteX0" fmla="*/ 1322614 w 6836228"/>
              <a:gd name="connsiteY0" fmla="*/ 316308 h 3777965"/>
              <a:gd name="connsiteX1" fmla="*/ 6836228 w 6836228"/>
              <a:gd name="connsiteY1" fmla="*/ 296649 h 3777965"/>
              <a:gd name="connsiteX2" fmla="*/ 6836228 w 6836228"/>
              <a:gd name="connsiteY2" fmla="*/ 3762162 h 3777965"/>
              <a:gd name="connsiteX3" fmla="*/ 1289957 w 6836228"/>
              <a:gd name="connsiteY3" fmla="*/ 3777965 h 3777965"/>
              <a:gd name="connsiteX4" fmla="*/ 408214 w 6836228"/>
              <a:gd name="connsiteY4" fmla="*/ 3761635 h 3777965"/>
              <a:gd name="connsiteX5" fmla="*/ 0 w 6836228"/>
              <a:gd name="connsiteY5" fmla="*/ 3762162 h 3777965"/>
              <a:gd name="connsiteX6" fmla="*/ 0 w 6836228"/>
              <a:gd name="connsiteY6" fmla="*/ 296649 h 3777965"/>
              <a:gd name="connsiteX7" fmla="*/ 440871 w 6836228"/>
              <a:gd name="connsiteY7" fmla="*/ 316306 h 3777965"/>
              <a:gd name="connsiteX8" fmla="*/ 2197826 w 6836228"/>
              <a:gd name="connsiteY8" fmla="*/ 2024276 h 3777965"/>
              <a:gd name="connsiteX0" fmla="*/ 1322614 w 6836228"/>
              <a:gd name="connsiteY0" fmla="*/ 344043 h 3805700"/>
              <a:gd name="connsiteX1" fmla="*/ 6836228 w 6836228"/>
              <a:gd name="connsiteY1" fmla="*/ 324384 h 3805700"/>
              <a:gd name="connsiteX2" fmla="*/ 6836228 w 6836228"/>
              <a:gd name="connsiteY2" fmla="*/ 3789897 h 3805700"/>
              <a:gd name="connsiteX3" fmla="*/ 1289957 w 6836228"/>
              <a:gd name="connsiteY3" fmla="*/ 3805700 h 3805700"/>
              <a:gd name="connsiteX4" fmla="*/ 408214 w 6836228"/>
              <a:gd name="connsiteY4" fmla="*/ 3789370 h 3805700"/>
              <a:gd name="connsiteX5" fmla="*/ 0 w 6836228"/>
              <a:gd name="connsiteY5" fmla="*/ 3789897 h 3805700"/>
              <a:gd name="connsiteX6" fmla="*/ 0 w 6836228"/>
              <a:gd name="connsiteY6" fmla="*/ 324384 h 3805700"/>
              <a:gd name="connsiteX7" fmla="*/ 440871 w 6836228"/>
              <a:gd name="connsiteY7" fmla="*/ 344041 h 3805700"/>
              <a:gd name="connsiteX8" fmla="*/ 2197826 w 6836228"/>
              <a:gd name="connsiteY8" fmla="*/ 2052011 h 3805700"/>
              <a:gd name="connsiteX0" fmla="*/ 1322614 w 6836228"/>
              <a:gd name="connsiteY0" fmla="*/ 19659 h 3481316"/>
              <a:gd name="connsiteX1" fmla="*/ 6836228 w 6836228"/>
              <a:gd name="connsiteY1" fmla="*/ 0 h 3481316"/>
              <a:gd name="connsiteX2" fmla="*/ 6836228 w 6836228"/>
              <a:gd name="connsiteY2" fmla="*/ 3465513 h 3481316"/>
              <a:gd name="connsiteX3" fmla="*/ 1289957 w 6836228"/>
              <a:gd name="connsiteY3" fmla="*/ 3481316 h 3481316"/>
              <a:gd name="connsiteX4" fmla="*/ 408214 w 6836228"/>
              <a:gd name="connsiteY4" fmla="*/ 3464986 h 3481316"/>
              <a:gd name="connsiteX5" fmla="*/ 0 w 6836228"/>
              <a:gd name="connsiteY5" fmla="*/ 3465513 h 3481316"/>
              <a:gd name="connsiteX6" fmla="*/ 0 w 6836228"/>
              <a:gd name="connsiteY6" fmla="*/ 0 h 3481316"/>
              <a:gd name="connsiteX7" fmla="*/ 440871 w 6836228"/>
              <a:gd name="connsiteY7" fmla="*/ 19657 h 3481316"/>
              <a:gd name="connsiteX8" fmla="*/ 2197826 w 6836228"/>
              <a:gd name="connsiteY8" fmla="*/ 1727627 h 3481316"/>
              <a:gd name="connsiteX0" fmla="*/ 1322614 w 6836228"/>
              <a:gd name="connsiteY0" fmla="*/ 19659 h 3481316"/>
              <a:gd name="connsiteX1" fmla="*/ 6836228 w 6836228"/>
              <a:gd name="connsiteY1" fmla="*/ 0 h 3481316"/>
              <a:gd name="connsiteX2" fmla="*/ 6836228 w 6836228"/>
              <a:gd name="connsiteY2" fmla="*/ 3465513 h 3481316"/>
              <a:gd name="connsiteX3" fmla="*/ 1289957 w 6836228"/>
              <a:gd name="connsiteY3" fmla="*/ 3481316 h 3481316"/>
              <a:gd name="connsiteX4" fmla="*/ 2188029 w 6836228"/>
              <a:gd name="connsiteY4" fmla="*/ 1717828 h 3481316"/>
              <a:gd name="connsiteX5" fmla="*/ 0 w 6836228"/>
              <a:gd name="connsiteY5" fmla="*/ 3465513 h 3481316"/>
              <a:gd name="connsiteX6" fmla="*/ 0 w 6836228"/>
              <a:gd name="connsiteY6" fmla="*/ 0 h 3481316"/>
              <a:gd name="connsiteX7" fmla="*/ 440871 w 6836228"/>
              <a:gd name="connsiteY7" fmla="*/ 19657 h 3481316"/>
              <a:gd name="connsiteX8" fmla="*/ 2197826 w 6836228"/>
              <a:gd name="connsiteY8" fmla="*/ 1727627 h 3481316"/>
              <a:gd name="connsiteX0" fmla="*/ 1322614 w 6836228"/>
              <a:gd name="connsiteY0" fmla="*/ 19659 h 3481316"/>
              <a:gd name="connsiteX1" fmla="*/ 6836228 w 6836228"/>
              <a:gd name="connsiteY1" fmla="*/ 0 h 3481316"/>
              <a:gd name="connsiteX2" fmla="*/ 6836228 w 6836228"/>
              <a:gd name="connsiteY2" fmla="*/ 3465513 h 3481316"/>
              <a:gd name="connsiteX3" fmla="*/ 1289957 w 6836228"/>
              <a:gd name="connsiteY3" fmla="*/ 3481316 h 3481316"/>
              <a:gd name="connsiteX4" fmla="*/ 2188029 w 6836228"/>
              <a:gd name="connsiteY4" fmla="*/ 1717828 h 3481316"/>
              <a:gd name="connsiteX5" fmla="*/ 0 w 6836228"/>
              <a:gd name="connsiteY5" fmla="*/ 3465513 h 3481316"/>
              <a:gd name="connsiteX6" fmla="*/ 0 w 6836228"/>
              <a:gd name="connsiteY6" fmla="*/ 0 h 3481316"/>
              <a:gd name="connsiteX7" fmla="*/ 440871 w 6836228"/>
              <a:gd name="connsiteY7" fmla="*/ 19657 h 3481316"/>
              <a:gd name="connsiteX8" fmla="*/ 2197826 w 6836228"/>
              <a:gd name="connsiteY8" fmla="*/ 1727627 h 3481316"/>
              <a:gd name="connsiteX9" fmla="*/ 1322614 w 6836228"/>
              <a:gd name="connsiteY9" fmla="*/ 19659 h 3481316"/>
              <a:gd name="connsiteX0" fmla="*/ 1322614 w 6836228"/>
              <a:gd name="connsiteY0" fmla="*/ 19659 h 3481316"/>
              <a:gd name="connsiteX1" fmla="*/ 6836228 w 6836228"/>
              <a:gd name="connsiteY1" fmla="*/ 0 h 3481316"/>
              <a:gd name="connsiteX2" fmla="*/ 6836228 w 6836228"/>
              <a:gd name="connsiteY2" fmla="*/ 3465513 h 3481316"/>
              <a:gd name="connsiteX3" fmla="*/ 1289957 w 6836228"/>
              <a:gd name="connsiteY3" fmla="*/ 3481316 h 3481316"/>
              <a:gd name="connsiteX4" fmla="*/ 2188029 w 6836228"/>
              <a:gd name="connsiteY4" fmla="*/ 1717828 h 3481316"/>
              <a:gd name="connsiteX5" fmla="*/ 0 w 6836228"/>
              <a:gd name="connsiteY5" fmla="*/ 3465513 h 3481316"/>
              <a:gd name="connsiteX6" fmla="*/ 0 w 6836228"/>
              <a:gd name="connsiteY6" fmla="*/ 0 h 3481316"/>
              <a:gd name="connsiteX7" fmla="*/ 440871 w 6836228"/>
              <a:gd name="connsiteY7" fmla="*/ 19657 h 3481316"/>
              <a:gd name="connsiteX8" fmla="*/ 2197826 w 6836228"/>
              <a:gd name="connsiteY8" fmla="*/ 1727627 h 3481316"/>
              <a:gd name="connsiteX9" fmla="*/ 1763485 w 6836228"/>
              <a:gd name="connsiteY9" fmla="*/ 934059 h 3481316"/>
              <a:gd name="connsiteX10" fmla="*/ 1322614 w 6836228"/>
              <a:gd name="connsiteY10" fmla="*/ 19659 h 3481316"/>
              <a:gd name="connsiteX0" fmla="*/ 1322614 w 6836228"/>
              <a:gd name="connsiteY0" fmla="*/ 19659 h 3481316"/>
              <a:gd name="connsiteX1" fmla="*/ 6836228 w 6836228"/>
              <a:gd name="connsiteY1" fmla="*/ 0 h 3481316"/>
              <a:gd name="connsiteX2" fmla="*/ 6836228 w 6836228"/>
              <a:gd name="connsiteY2" fmla="*/ 3465513 h 3481316"/>
              <a:gd name="connsiteX3" fmla="*/ 1289957 w 6836228"/>
              <a:gd name="connsiteY3" fmla="*/ 3481316 h 3481316"/>
              <a:gd name="connsiteX4" fmla="*/ 2188029 w 6836228"/>
              <a:gd name="connsiteY4" fmla="*/ 1717828 h 3481316"/>
              <a:gd name="connsiteX5" fmla="*/ 0 w 6836228"/>
              <a:gd name="connsiteY5" fmla="*/ 3465513 h 3481316"/>
              <a:gd name="connsiteX6" fmla="*/ 0 w 6836228"/>
              <a:gd name="connsiteY6" fmla="*/ 0 h 3481316"/>
              <a:gd name="connsiteX7" fmla="*/ 440871 w 6836228"/>
              <a:gd name="connsiteY7" fmla="*/ 19657 h 3481316"/>
              <a:gd name="connsiteX8" fmla="*/ 2197826 w 6836228"/>
              <a:gd name="connsiteY8" fmla="*/ 1727627 h 3481316"/>
              <a:gd name="connsiteX9" fmla="*/ 1763485 w 6836228"/>
              <a:gd name="connsiteY9" fmla="*/ 934059 h 3481316"/>
              <a:gd name="connsiteX10" fmla="*/ 1322614 w 6836228"/>
              <a:gd name="connsiteY10" fmla="*/ 19659 h 3481316"/>
              <a:gd name="connsiteX0" fmla="*/ 1322614 w 6836228"/>
              <a:gd name="connsiteY0" fmla="*/ 19659 h 3481316"/>
              <a:gd name="connsiteX1" fmla="*/ 6836228 w 6836228"/>
              <a:gd name="connsiteY1" fmla="*/ 0 h 3481316"/>
              <a:gd name="connsiteX2" fmla="*/ 6836228 w 6836228"/>
              <a:gd name="connsiteY2" fmla="*/ 3465513 h 3481316"/>
              <a:gd name="connsiteX3" fmla="*/ 1289957 w 6836228"/>
              <a:gd name="connsiteY3" fmla="*/ 3481316 h 3481316"/>
              <a:gd name="connsiteX4" fmla="*/ 2188029 w 6836228"/>
              <a:gd name="connsiteY4" fmla="*/ 1717828 h 3481316"/>
              <a:gd name="connsiteX5" fmla="*/ 0 w 6836228"/>
              <a:gd name="connsiteY5" fmla="*/ 3465513 h 3481316"/>
              <a:gd name="connsiteX6" fmla="*/ 0 w 6836228"/>
              <a:gd name="connsiteY6" fmla="*/ 0 h 3481316"/>
              <a:gd name="connsiteX7" fmla="*/ 440871 w 6836228"/>
              <a:gd name="connsiteY7" fmla="*/ 19657 h 3481316"/>
              <a:gd name="connsiteX8" fmla="*/ 2197826 w 6836228"/>
              <a:gd name="connsiteY8" fmla="*/ 1727627 h 3481316"/>
              <a:gd name="connsiteX9" fmla="*/ 1763485 w 6836228"/>
              <a:gd name="connsiteY9" fmla="*/ 934059 h 3481316"/>
              <a:gd name="connsiteX10" fmla="*/ 1322614 w 6836228"/>
              <a:gd name="connsiteY10" fmla="*/ 19659 h 3481316"/>
              <a:gd name="connsiteX0" fmla="*/ 1322614 w 6836228"/>
              <a:gd name="connsiteY0" fmla="*/ 19659 h 3481316"/>
              <a:gd name="connsiteX1" fmla="*/ 6836228 w 6836228"/>
              <a:gd name="connsiteY1" fmla="*/ 0 h 3481316"/>
              <a:gd name="connsiteX2" fmla="*/ 6836228 w 6836228"/>
              <a:gd name="connsiteY2" fmla="*/ 3465513 h 3481316"/>
              <a:gd name="connsiteX3" fmla="*/ 1289957 w 6836228"/>
              <a:gd name="connsiteY3" fmla="*/ 3481316 h 3481316"/>
              <a:gd name="connsiteX4" fmla="*/ 2188029 w 6836228"/>
              <a:gd name="connsiteY4" fmla="*/ 1717828 h 3481316"/>
              <a:gd name="connsiteX5" fmla="*/ 0 w 6836228"/>
              <a:gd name="connsiteY5" fmla="*/ 3465513 h 3481316"/>
              <a:gd name="connsiteX6" fmla="*/ 0 w 6836228"/>
              <a:gd name="connsiteY6" fmla="*/ 0 h 3481316"/>
              <a:gd name="connsiteX7" fmla="*/ 440871 w 6836228"/>
              <a:gd name="connsiteY7" fmla="*/ 19657 h 3481316"/>
              <a:gd name="connsiteX8" fmla="*/ 2197826 w 6836228"/>
              <a:gd name="connsiteY8" fmla="*/ 1727627 h 3481316"/>
              <a:gd name="connsiteX9" fmla="*/ 1763485 w 6836228"/>
              <a:gd name="connsiteY9" fmla="*/ 934059 h 3481316"/>
              <a:gd name="connsiteX10" fmla="*/ 1322614 w 6836228"/>
              <a:gd name="connsiteY10" fmla="*/ 19659 h 3481316"/>
              <a:gd name="connsiteX0" fmla="*/ 1322614 w 6836228"/>
              <a:gd name="connsiteY0" fmla="*/ 19659 h 3481316"/>
              <a:gd name="connsiteX1" fmla="*/ 6836228 w 6836228"/>
              <a:gd name="connsiteY1" fmla="*/ 0 h 3481316"/>
              <a:gd name="connsiteX2" fmla="*/ 6836228 w 6836228"/>
              <a:gd name="connsiteY2" fmla="*/ 3465513 h 3481316"/>
              <a:gd name="connsiteX3" fmla="*/ 1289957 w 6836228"/>
              <a:gd name="connsiteY3" fmla="*/ 3481316 h 3481316"/>
              <a:gd name="connsiteX4" fmla="*/ 2188029 w 6836228"/>
              <a:gd name="connsiteY4" fmla="*/ 1717828 h 3481316"/>
              <a:gd name="connsiteX5" fmla="*/ 0 w 6836228"/>
              <a:gd name="connsiteY5" fmla="*/ 3465513 h 3481316"/>
              <a:gd name="connsiteX6" fmla="*/ 0 w 6836228"/>
              <a:gd name="connsiteY6" fmla="*/ 0 h 3481316"/>
              <a:gd name="connsiteX7" fmla="*/ 440871 w 6836228"/>
              <a:gd name="connsiteY7" fmla="*/ 19657 h 3481316"/>
              <a:gd name="connsiteX8" fmla="*/ 2197826 w 6836228"/>
              <a:gd name="connsiteY8" fmla="*/ 1727627 h 3481316"/>
              <a:gd name="connsiteX9" fmla="*/ 1763485 w 6836228"/>
              <a:gd name="connsiteY9" fmla="*/ 934059 h 3481316"/>
              <a:gd name="connsiteX10" fmla="*/ 1322614 w 6836228"/>
              <a:gd name="connsiteY10" fmla="*/ 19659 h 3481316"/>
              <a:gd name="connsiteX0" fmla="*/ 1322614 w 6836228"/>
              <a:gd name="connsiteY0" fmla="*/ 19659 h 3481316"/>
              <a:gd name="connsiteX1" fmla="*/ 6836228 w 6836228"/>
              <a:gd name="connsiteY1" fmla="*/ 0 h 3481316"/>
              <a:gd name="connsiteX2" fmla="*/ 6836228 w 6836228"/>
              <a:gd name="connsiteY2" fmla="*/ 3465513 h 3481316"/>
              <a:gd name="connsiteX3" fmla="*/ 1289957 w 6836228"/>
              <a:gd name="connsiteY3" fmla="*/ 3481316 h 3481316"/>
              <a:gd name="connsiteX4" fmla="*/ 2188029 w 6836228"/>
              <a:gd name="connsiteY4" fmla="*/ 1717828 h 3481316"/>
              <a:gd name="connsiteX5" fmla="*/ 0 w 6836228"/>
              <a:gd name="connsiteY5" fmla="*/ 3465513 h 3481316"/>
              <a:gd name="connsiteX6" fmla="*/ 0 w 6836228"/>
              <a:gd name="connsiteY6" fmla="*/ 0 h 3481316"/>
              <a:gd name="connsiteX7" fmla="*/ 440871 w 6836228"/>
              <a:gd name="connsiteY7" fmla="*/ 19657 h 3481316"/>
              <a:gd name="connsiteX8" fmla="*/ 2197826 w 6836228"/>
              <a:gd name="connsiteY8" fmla="*/ 1727627 h 3481316"/>
              <a:gd name="connsiteX9" fmla="*/ 3102428 w 6836228"/>
              <a:gd name="connsiteY9" fmla="*/ 1750487 h 3481316"/>
              <a:gd name="connsiteX10" fmla="*/ 1322614 w 6836228"/>
              <a:gd name="connsiteY10" fmla="*/ 19659 h 3481316"/>
              <a:gd name="connsiteX0" fmla="*/ 1322614 w 6836228"/>
              <a:gd name="connsiteY0" fmla="*/ 19659 h 3481316"/>
              <a:gd name="connsiteX1" fmla="*/ 6836228 w 6836228"/>
              <a:gd name="connsiteY1" fmla="*/ 0 h 3481316"/>
              <a:gd name="connsiteX2" fmla="*/ 6836228 w 6836228"/>
              <a:gd name="connsiteY2" fmla="*/ 3465513 h 3481316"/>
              <a:gd name="connsiteX3" fmla="*/ 1289957 w 6836228"/>
              <a:gd name="connsiteY3" fmla="*/ 3481316 h 3481316"/>
              <a:gd name="connsiteX4" fmla="*/ 2188029 w 6836228"/>
              <a:gd name="connsiteY4" fmla="*/ 1717828 h 3481316"/>
              <a:gd name="connsiteX5" fmla="*/ 0 w 6836228"/>
              <a:gd name="connsiteY5" fmla="*/ 3465513 h 3481316"/>
              <a:gd name="connsiteX6" fmla="*/ 0 w 6836228"/>
              <a:gd name="connsiteY6" fmla="*/ 0 h 3481316"/>
              <a:gd name="connsiteX7" fmla="*/ 440871 w 6836228"/>
              <a:gd name="connsiteY7" fmla="*/ 19657 h 3481316"/>
              <a:gd name="connsiteX8" fmla="*/ 2197826 w 6836228"/>
              <a:gd name="connsiteY8" fmla="*/ 1727627 h 3481316"/>
              <a:gd name="connsiteX9" fmla="*/ 3102428 w 6836228"/>
              <a:gd name="connsiteY9" fmla="*/ 1750487 h 3481316"/>
              <a:gd name="connsiteX10" fmla="*/ 1322614 w 6836228"/>
              <a:gd name="connsiteY10" fmla="*/ 19659 h 3481316"/>
              <a:gd name="connsiteX0" fmla="*/ 1322614 w 6836228"/>
              <a:gd name="connsiteY0" fmla="*/ 19659 h 3481316"/>
              <a:gd name="connsiteX1" fmla="*/ 6836228 w 6836228"/>
              <a:gd name="connsiteY1" fmla="*/ 0 h 3481316"/>
              <a:gd name="connsiteX2" fmla="*/ 6836228 w 6836228"/>
              <a:gd name="connsiteY2" fmla="*/ 3465513 h 3481316"/>
              <a:gd name="connsiteX3" fmla="*/ 1289957 w 6836228"/>
              <a:gd name="connsiteY3" fmla="*/ 3481316 h 3481316"/>
              <a:gd name="connsiteX4" fmla="*/ 2188029 w 6836228"/>
              <a:gd name="connsiteY4" fmla="*/ 1717828 h 3481316"/>
              <a:gd name="connsiteX5" fmla="*/ 0 w 6836228"/>
              <a:gd name="connsiteY5" fmla="*/ 3465513 h 3481316"/>
              <a:gd name="connsiteX6" fmla="*/ 0 w 6836228"/>
              <a:gd name="connsiteY6" fmla="*/ 0 h 3481316"/>
              <a:gd name="connsiteX7" fmla="*/ 440871 w 6836228"/>
              <a:gd name="connsiteY7" fmla="*/ 19657 h 3481316"/>
              <a:gd name="connsiteX8" fmla="*/ 2197826 w 6836228"/>
              <a:gd name="connsiteY8" fmla="*/ 1727627 h 3481316"/>
              <a:gd name="connsiteX9" fmla="*/ 3102428 w 6836228"/>
              <a:gd name="connsiteY9" fmla="*/ 1750487 h 3481316"/>
              <a:gd name="connsiteX10" fmla="*/ 1322614 w 6836228"/>
              <a:gd name="connsiteY10" fmla="*/ 19659 h 3481316"/>
              <a:gd name="connsiteX0" fmla="*/ 1322614 w 6836228"/>
              <a:gd name="connsiteY0" fmla="*/ 154693 h 3616350"/>
              <a:gd name="connsiteX1" fmla="*/ 6836228 w 6836228"/>
              <a:gd name="connsiteY1" fmla="*/ 135034 h 3616350"/>
              <a:gd name="connsiteX2" fmla="*/ 6836228 w 6836228"/>
              <a:gd name="connsiteY2" fmla="*/ 3600547 h 3616350"/>
              <a:gd name="connsiteX3" fmla="*/ 1289957 w 6836228"/>
              <a:gd name="connsiteY3" fmla="*/ 3616350 h 3616350"/>
              <a:gd name="connsiteX4" fmla="*/ 2188029 w 6836228"/>
              <a:gd name="connsiteY4" fmla="*/ 1852862 h 3616350"/>
              <a:gd name="connsiteX5" fmla="*/ 0 w 6836228"/>
              <a:gd name="connsiteY5" fmla="*/ 3600547 h 3616350"/>
              <a:gd name="connsiteX6" fmla="*/ 0 w 6836228"/>
              <a:gd name="connsiteY6" fmla="*/ 135034 h 3616350"/>
              <a:gd name="connsiteX7" fmla="*/ 440871 w 6836228"/>
              <a:gd name="connsiteY7" fmla="*/ 154691 h 3616350"/>
              <a:gd name="connsiteX8" fmla="*/ 2410098 w 6836228"/>
              <a:gd name="connsiteY8" fmla="*/ 2172904 h 3616350"/>
              <a:gd name="connsiteX9" fmla="*/ 3102428 w 6836228"/>
              <a:gd name="connsiteY9" fmla="*/ 1885521 h 3616350"/>
              <a:gd name="connsiteX10" fmla="*/ 1322614 w 6836228"/>
              <a:gd name="connsiteY10" fmla="*/ 154693 h 3616350"/>
              <a:gd name="connsiteX0" fmla="*/ 1322614 w 6836228"/>
              <a:gd name="connsiteY0" fmla="*/ 119648 h 3581305"/>
              <a:gd name="connsiteX1" fmla="*/ 6836228 w 6836228"/>
              <a:gd name="connsiteY1" fmla="*/ 99989 h 3581305"/>
              <a:gd name="connsiteX2" fmla="*/ 6836228 w 6836228"/>
              <a:gd name="connsiteY2" fmla="*/ 3565502 h 3581305"/>
              <a:gd name="connsiteX3" fmla="*/ 1289957 w 6836228"/>
              <a:gd name="connsiteY3" fmla="*/ 3581305 h 3581305"/>
              <a:gd name="connsiteX4" fmla="*/ 2188029 w 6836228"/>
              <a:gd name="connsiteY4" fmla="*/ 1817817 h 3581305"/>
              <a:gd name="connsiteX5" fmla="*/ 0 w 6836228"/>
              <a:gd name="connsiteY5" fmla="*/ 3565502 h 3581305"/>
              <a:gd name="connsiteX6" fmla="*/ 0 w 6836228"/>
              <a:gd name="connsiteY6" fmla="*/ 99989 h 3581305"/>
              <a:gd name="connsiteX7" fmla="*/ 440871 w 6836228"/>
              <a:gd name="connsiteY7" fmla="*/ 119646 h 3581305"/>
              <a:gd name="connsiteX8" fmla="*/ 2001883 w 6836228"/>
              <a:gd name="connsiteY8" fmla="*/ 1664330 h 3581305"/>
              <a:gd name="connsiteX9" fmla="*/ 3102428 w 6836228"/>
              <a:gd name="connsiteY9" fmla="*/ 1850476 h 3581305"/>
              <a:gd name="connsiteX10" fmla="*/ 1322614 w 6836228"/>
              <a:gd name="connsiteY10" fmla="*/ 119648 h 3581305"/>
              <a:gd name="connsiteX0" fmla="*/ 1322614 w 6836228"/>
              <a:gd name="connsiteY0" fmla="*/ 118881 h 3580538"/>
              <a:gd name="connsiteX1" fmla="*/ 6836228 w 6836228"/>
              <a:gd name="connsiteY1" fmla="*/ 99222 h 3580538"/>
              <a:gd name="connsiteX2" fmla="*/ 6836228 w 6836228"/>
              <a:gd name="connsiteY2" fmla="*/ 3564735 h 3580538"/>
              <a:gd name="connsiteX3" fmla="*/ 1289957 w 6836228"/>
              <a:gd name="connsiteY3" fmla="*/ 3580538 h 3580538"/>
              <a:gd name="connsiteX4" fmla="*/ 2188029 w 6836228"/>
              <a:gd name="connsiteY4" fmla="*/ 1817050 h 3580538"/>
              <a:gd name="connsiteX5" fmla="*/ 0 w 6836228"/>
              <a:gd name="connsiteY5" fmla="*/ 3564735 h 3580538"/>
              <a:gd name="connsiteX6" fmla="*/ 0 w 6836228"/>
              <a:gd name="connsiteY6" fmla="*/ 99222 h 3580538"/>
              <a:gd name="connsiteX7" fmla="*/ 440871 w 6836228"/>
              <a:gd name="connsiteY7" fmla="*/ 118879 h 3580538"/>
              <a:gd name="connsiteX8" fmla="*/ 2001883 w 6836228"/>
              <a:gd name="connsiteY8" fmla="*/ 1663563 h 3580538"/>
              <a:gd name="connsiteX9" fmla="*/ 3102428 w 6836228"/>
              <a:gd name="connsiteY9" fmla="*/ 1849709 h 3580538"/>
              <a:gd name="connsiteX10" fmla="*/ 1322614 w 6836228"/>
              <a:gd name="connsiteY10" fmla="*/ 118881 h 3580538"/>
              <a:gd name="connsiteX0" fmla="*/ 1322614 w 6836228"/>
              <a:gd name="connsiteY0" fmla="*/ 19659 h 3481316"/>
              <a:gd name="connsiteX1" fmla="*/ 6836228 w 6836228"/>
              <a:gd name="connsiteY1" fmla="*/ 0 h 3481316"/>
              <a:gd name="connsiteX2" fmla="*/ 6836228 w 6836228"/>
              <a:gd name="connsiteY2" fmla="*/ 3465513 h 3481316"/>
              <a:gd name="connsiteX3" fmla="*/ 1289957 w 6836228"/>
              <a:gd name="connsiteY3" fmla="*/ 3481316 h 3481316"/>
              <a:gd name="connsiteX4" fmla="*/ 2188029 w 6836228"/>
              <a:gd name="connsiteY4" fmla="*/ 1717828 h 3481316"/>
              <a:gd name="connsiteX5" fmla="*/ 0 w 6836228"/>
              <a:gd name="connsiteY5" fmla="*/ 3465513 h 3481316"/>
              <a:gd name="connsiteX6" fmla="*/ 0 w 6836228"/>
              <a:gd name="connsiteY6" fmla="*/ 0 h 3481316"/>
              <a:gd name="connsiteX7" fmla="*/ 440871 w 6836228"/>
              <a:gd name="connsiteY7" fmla="*/ 19657 h 3481316"/>
              <a:gd name="connsiteX8" fmla="*/ 2001883 w 6836228"/>
              <a:gd name="connsiteY8" fmla="*/ 1564341 h 3481316"/>
              <a:gd name="connsiteX9" fmla="*/ 3102428 w 6836228"/>
              <a:gd name="connsiteY9" fmla="*/ 1750487 h 3481316"/>
              <a:gd name="connsiteX10" fmla="*/ 1322614 w 6836228"/>
              <a:gd name="connsiteY10" fmla="*/ 19659 h 3481316"/>
              <a:gd name="connsiteX0" fmla="*/ 1322614 w 6836228"/>
              <a:gd name="connsiteY0" fmla="*/ 19659 h 3481316"/>
              <a:gd name="connsiteX1" fmla="*/ 6836228 w 6836228"/>
              <a:gd name="connsiteY1" fmla="*/ 0 h 3481316"/>
              <a:gd name="connsiteX2" fmla="*/ 6836228 w 6836228"/>
              <a:gd name="connsiteY2" fmla="*/ 3465513 h 3481316"/>
              <a:gd name="connsiteX3" fmla="*/ 1289957 w 6836228"/>
              <a:gd name="connsiteY3" fmla="*/ 3481316 h 3481316"/>
              <a:gd name="connsiteX4" fmla="*/ 2171700 w 6836228"/>
              <a:gd name="connsiteY4" fmla="*/ 1750485 h 3481316"/>
              <a:gd name="connsiteX5" fmla="*/ 0 w 6836228"/>
              <a:gd name="connsiteY5" fmla="*/ 3465513 h 3481316"/>
              <a:gd name="connsiteX6" fmla="*/ 0 w 6836228"/>
              <a:gd name="connsiteY6" fmla="*/ 0 h 3481316"/>
              <a:gd name="connsiteX7" fmla="*/ 440871 w 6836228"/>
              <a:gd name="connsiteY7" fmla="*/ 19657 h 3481316"/>
              <a:gd name="connsiteX8" fmla="*/ 2001883 w 6836228"/>
              <a:gd name="connsiteY8" fmla="*/ 1564341 h 3481316"/>
              <a:gd name="connsiteX9" fmla="*/ 3102428 w 6836228"/>
              <a:gd name="connsiteY9" fmla="*/ 1750487 h 3481316"/>
              <a:gd name="connsiteX10" fmla="*/ 1322614 w 6836228"/>
              <a:gd name="connsiteY10" fmla="*/ 19659 h 3481316"/>
              <a:gd name="connsiteX0" fmla="*/ 1322614 w 6836228"/>
              <a:gd name="connsiteY0" fmla="*/ 19659 h 3481316"/>
              <a:gd name="connsiteX1" fmla="*/ 6836228 w 6836228"/>
              <a:gd name="connsiteY1" fmla="*/ 0 h 3481316"/>
              <a:gd name="connsiteX2" fmla="*/ 6836228 w 6836228"/>
              <a:gd name="connsiteY2" fmla="*/ 3465513 h 3481316"/>
              <a:gd name="connsiteX3" fmla="*/ 1289957 w 6836228"/>
              <a:gd name="connsiteY3" fmla="*/ 3481316 h 3481316"/>
              <a:gd name="connsiteX4" fmla="*/ 2171700 w 6836228"/>
              <a:gd name="connsiteY4" fmla="*/ 1750485 h 3481316"/>
              <a:gd name="connsiteX5" fmla="*/ 1159328 w 6836228"/>
              <a:gd name="connsiteY5" fmla="*/ 2566915 h 3481316"/>
              <a:gd name="connsiteX6" fmla="*/ 0 w 6836228"/>
              <a:gd name="connsiteY6" fmla="*/ 3465513 h 3481316"/>
              <a:gd name="connsiteX7" fmla="*/ 0 w 6836228"/>
              <a:gd name="connsiteY7" fmla="*/ 0 h 3481316"/>
              <a:gd name="connsiteX8" fmla="*/ 440871 w 6836228"/>
              <a:gd name="connsiteY8" fmla="*/ 19657 h 3481316"/>
              <a:gd name="connsiteX9" fmla="*/ 2001883 w 6836228"/>
              <a:gd name="connsiteY9" fmla="*/ 1564341 h 3481316"/>
              <a:gd name="connsiteX10" fmla="*/ 3102428 w 6836228"/>
              <a:gd name="connsiteY10" fmla="*/ 1750487 h 3481316"/>
              <a:gd name="connsiteX11" fmla="*/ 1322614 w 6836228"/>
              <a:gd name="connsiteY11" fmla="*/ 19659 h 3481316"/>
              <a:gd name="connsiteX0" fmla="*/ 1322614 w 6836228"/>
              <a:gd name="connsiteY0" fmla="*/ 19659 h 3481316"/>
              <a:gd name="connsiteX1" fmla="*/ 6836228 w 6836228"/>
              <a:gd name="connsiteY1" fmla="*/ 0 h 3481316"/>
              <a:gd name="connsiteX2" fmla="*/ 6836228 w 6836228"/>
              <a:gd name="connsiteY2" fmla="*/ 3465513 h 3481316"/>
              <a:gd name="connsiteX3" fmla="*/ 1289957 w 6836228"/>
              <a:gd name="connsiteY3" fmla="*/ 3481316 h 3481316"/>
              <a:gd name="connsiteX4" fmla="*/ 2171700 w 6836228"/>
              <a:gd name="connsiteY4" fmla="*/ 1750485 h 3481316"/>
              <a:gd name="connsiteX5" fmla="*/ 1159328 w 6836228"/>
              <a:gd name="connsiteY5" fmla="*/ 2566915 h 3481316"/>
              <a:gd name="connsiteX6" fmla="*/ 0 w 6836228"/>
              <a:gd name="connsiteY6" fmla="*/ 3465513 h 3481316"/>
              <a:gd name="connsiteX7" fmla="*/ 0 w 6836228"/>
              <a:gd name="connsiteY7" fmla="*/ 0 h 3481316"/>
              <a:gd name="connsiteX8" fmla="*/ 440871 w 6836228"/>
              <a:gd name="connsiteY8" fmla="*/ 19657 h 3481316"/>
              <a:gd name="connsiteX9" fmla="*/ 2001883 w 6836228"/>
              <a:gd name="connsiteY9" fmla="*/ 1564341 h 3481316"/>
              <a:gd name="connsiteX10" fmla="*/ 3102428 w 6836228"/>
              <a:gd name="connsiteY10" fmla="*/ 1750487 h 3481316"/>
              <a:gd name="connsiteX11" fmla="*/ 1322614 w 6836228"/>
              <a:gd name="connsiteY11" fmla="*/ 19659 h 3481316"/>
              <a:gd name="connsiteX0" fmla="*/ 1322614 w 6836228"/>
              <a:gd name="connsiteY0" fmla="*/ 19659 h 3481316"/>
              <a:gd name="connsiteX1" fmla="*/ 6836228 w 6836228"/>
              <a:gd name="connsiteY1" fmla="*/ 0 h 3481316"/>
              <a:gd name="connsiteX2" fmla="*/ 6836228 w 6836228"/>
              <a:gd name="connsiteY2" fmla="*/ 3465513 h 3481316"/>
              <a:gd name="connsiteX3" fmla="*/ 1289957 w 6836228"/>
              <a:gd name="connsiteY3" fmla="*/ 3481316 h 3481316"/>
              <a:gd name="connsiteX4" fmla="*/ 2171700 w 6836228"/>
              <a:gd name="connsiteY4" fmla="*/ 1750485 h 3481316"/>
              <a:gd name="connsiteX5" fmla="*/ 424542 w 6836228"/>
              <a:gd name="connsiteY5" fmla="*/ 3481315 h 3481316"/>
              <a:gd name="connsiteX6" fmla="*/ 0 w 6836228"/>
              <a:gd name="connsiteY6" fmla="*/ 3465513 h 3481316"/>
              <a:gd name="connsiteX7" fmla="*/ 0 w 6836228"/>
              <a:gd name="connsiteY7" fmla="*/ 0 h 3481316"/>
              <a:gd name="connsiteX8" fmla="*/ 440871 w 6836228"/>
              <a:gd name="connsiteY8" fmla="*/ 19657 h 3481316"/>
              <a:gd name="connsiteX9" fmla="*/ 2001883 w 6836228"/>
              <a:gd name="connsiteY9" fmla="*/ 1564341 h 3481316"/>
              <a:gd name="connsiteX10" fmla="*/ 3102428 w 6836228"/>
              <a:gd name="connsiteY10" fmla="*/ 1750487 h 3481316"/>
              <a:gd name="connsiteX11" fmla="*/ 1322614 w 6836228"/>
              <a:gd name="connsiteY11" fmla="*/ 19659 h 3481316"/>
              <a:gd name="connsiteX0" fmla="*/ 1338943 w 6852557"/>
              <a:gd name="connsiteY0" fmla="*/ 19659 h 3481316"/>
              <a:gd name="connsiteX1" fmla="*/ 6852557 w 6852557"/>
              <a:gd name="connsiteY1" fmla="*/ 0 h 3481316"/>
              <a:gd name="connsiteX2" fmla="*/ 6852557 w 6852557"/>
              <a:gd name="connsiteY2" fmla="*/ 3465513 h 3481316"/>
              <a:gd name="connsiteX3" fmla="*/ 1306286 w 6852557"/>
              <a:gd name="connsiteY3" fmla="*/ 3481316 h 3481316"/>
              <a:gd name="connsiteX4" fmla="*/ 2188029 w 6852557"/>
              <a:gd name="connsiteY4" fmla="*/ 1750485 h 3481316"/>
              <a:gd name="connsiteX5" fmla="*/ 440871 w 6852557"/>
              <a:gd name="connsiteY5" fmla="*/ 3481315 h 3481316"/>
              <a:gd name="connsiteX6" fmla="*/ 16329 w 6852557"/>
              <a:gd name="connsiteY6" fmla="*/ 3465513 h 3481316"/>
              <a:gd name="connsiteX7" fmla="*/ 0 w 6852557"/>
              <a:gd name="connsiteY7" fmla="*/ 1832129 h 3481316"/>
              <a:gd name="connsiteX8" fmla="*/ 16329 w 6852557"/>
              <a:gd name="connsiteY8" fmla="*/ 0 h 3481316"/>
              <a:gd name="connsiteX9" fmla="*/ 457200 w 6852557"/>
              <a:gd name="connsiteY9" fmla="*/ 19657 h 3481316"/>
              <a:gd name="connsiteX10" fmla="*/ 2018212 w 6852557"/>
              <a:gd name="connsiteY10" fmla="*/ 1564341 h 3481316"/>
              <a:gd name="connsiteX11" fmla="*/ 3118757 w 6852557"/>
              <a:gd name="connsiteY11" fmla="*/ 1750487 h 3481316"/>
              <a:gd name="connsiteX12" fmla="*/ 1338943 w 6852557"/>
              <a:gd name="connsiteY12" fmla="*/ 19659 h 3481316"/>
              <a:gd name="connsiteX0" fmla="*/ 1338943 w 6852557"/>
              <a:gd name="connsiteY0" fmla="*/ 19659 h 3481316"/>
              <a:gd name="connsiteX1" fmla="*/ 6852557 w 6852557"/>
              <a:gd name="connsiteY1" fmla="*/ 0 h 3481316"/>
              <a:gd name="connsiteX2" fmla="*/ 6852557 w 6852557"/>
              <a:gd name="connsiteY2" fmla="*/ 3465513 h 3481316"/>
              <a:gd name="connsiteX3" fmla="*/ 1306286 w 6852557"/>
              <a:gd name="connsiteY3" fmla="*/ 3481316 h 3481316"/>
              <a:gd name="connsiteX4" fmla="*/ 2188029 w 6852557"/>
              <a:gd name="connsiteY4" fmla="*/ 1750485 h 3481316"/>
              <a:gd name="connsiteX5" fmla="*/ 440871 w 6852557"/>
              <a:gd name="connsiteY5" fmla="*/ 3481315 h 3481316"/>
              <a:gd name="connsiteX6" fmla="*/ 16329 w 6852557"/>
              <a:gd name="connsiteY6" fmla="*/ 3465513 h 3481316"/>
              <a:gd name="connsiteX7" fmla="*/ 0 w 6852557"/>
              <a:gd name="connsiteY7" fmla="*/ 1832129 h 3481316"/>
              <a:gd name="connsiteX8" fmla="*/ 16329 w 6852557"/>
              <a:gd name="connsiteY8" fmla="*/ 0 h 3481316"/>
              <a:gd name="connsiteX9" fmla="*/ 457200 w 6852557"/>
              <a:gd name="connsiteY9" fmla="*/ 19657 h 3481316"/>
              <a:gd name="connsiteX10" fmla="*/ 2018212 w 6852557"/>
              <a:gd name="connsiteY10" fmla="*/ 1564341 h 3481316"/>
              <a:gd name="connsiteX11" fmla="*/ 3118757 w 6852557"/>
              <a:gd name="connsiteY11" fmla="*/ 1750487 h 3481316"/>
              <a:gd name="connsiteX12" fmla="*/ 1338943 w 6852557"/>
              <a:gd name="connsiteY12" fmla="*/ 19659 h 3481316"/>
              <a:gd name="connsiteX0" fmla="*/ 1322614 w 6836228"/>
              <a:gd name="connsiteY0" fmla="*/ 19659 h 3481316"/>
              <a:gd name="connsiteX1" fmla="*/ 6836228 w 6836228"/>
              <a:gd name="connsiteY1" fmla="*/ 0 h 3481316"/>
              <a:gd name="connsiteX2" fmla="*/ 6836228 w 6836228"/>
              <a:gd name="connsiteY2" fmla="*/ 3465513 h 3481316"/>
              <a:gd name="connsiteX3" fmla="*/ 1289957 w 6836228"/>
              <a:gd name="connsiteY3" fmla="*/ 3481316 h 3481316"/>
              <a:gd name="connsiteX4" fmla="*/ 2171700 w 6836228"/>
              <a:gd name="connsiteY4" fmla="*/ 1750485 h 3481316"/>
              <a:gd name="connsiteX5" fmla="*/ 424542 w 6836228"/>
              <a:gd name="connsiteY5" fmla="*/ 3481315 h 3481316"/>
              <a:gd name="connsiteX6" fmla="*/ 0 w 6836228"/>
              <a:gd name="connsiteY6" fmla="*/ 3465513 h 3481316"/>
              <a:gd name="connsiteX7" fmla="*/ 1763486 w 6836228"/>
              <a:gd name="connsiteY7" fmla="*/ 1717829 h 3481316"/>
              <a:gd name="connsiteX8" fmla="*/ 0 w 6836228"/>
              <a:gd name="connsiteY8" fmla="*/ 0 h 3481316"/>
              <a:gd name="connsiteX9" fmla="*/ 440871 w 6836228"/>
              <a:gd name="connsiteY9" fmla="*/ 19657 h 3481316"/>
              <a:gd name="connsiteX10" fmla="*/ 2001883 w 6836228"/>
              <a:gd name="connsiteY10" fmla="*/ 1564341 h 3481316"/>
              <a:gd name="connsiteX11" fmla="*/ 3102428 w 6836228"/>
              <a:gd name="connsiteY11" fmla="*/ 1750487 h 3481316"/>
              <a:gd name="connsiteX12" fmla="*/ 1322614 w 6836228"/>
              <a:gd name="connsiteY12" fmla="*/ 19659 h 3481316"/>
              <a:gd name="connsiteX0" fmla="*/ 1322614 w 6836228"/>
              <a:gd name="connsiteY0" fmla="*/ 19659 h 3481316"/>
              <a:gd name="connsiteX1" fmla="*/ 6836228 w 6836228"/>
              <a:gd name="connsiteY1" fmla="*/ 0 h 3481316"/>
              <a:gd name="connsiteX2" fmla="*/ 6836228 w 6836228"/>
              <a:gd name="connsiteY2" fmla="*/ 3465513 h 3481316"/>
              <a:gd name="connsiteX3" fmla="*/ 1289957 w 6836228"/>
              <a:gd name="connsiteY3" fmla="*/ 3481316 h 3481316"/>
              <a:gd name="connsiteX4" fmla="*/ 1747157 w 6836228"/>
              <a:gd name="connsiteY4" fmla="*/ 2517929 h 3481316"/>
              <a:gd name="connsiteX5" fmla="*/ 2171700 w 6836228"/>
              <a:gd name="connsiteY5" fmla="*/ 1750485 h 3481316"/>
              <a:gd name="connsiteX6" fmla="*/ 424542 w 6836228"/>
              <a:gd name="connsiteY6" fmla="*/ 3481315 h 3481316"/>
              <a:gd name="connsiteX7" fmla="*/ 0 w 6836228"/>
              <a:gd name="connsiteY7" fmla="*/ 3465513 h 3481316"/>
              <a:gd name="connsiteX8" fmla="*/ 1763486 w 6836228"/>
              <a:gd name="connsiteY8" fmla="*/ 1717829 h 3481316"/>
              <a:gd name="connsiteX9" fmla="*/ 0 w 6836228"/>
              <a:gd name="connsiteY9" fmla="*/ 0 h 3481316"/>
              <a:gd name="connsiteX10" fmla="*/ 440871 w 6836228"/>
              <a:gd name="connsiteY10" fmla="*/ 19657 h 3481316"/>
              <a:gd name="connsiteX11" fmla="*/ 2001883 w 6836228"/>
              <a:gd name="connsiteY11" fmla="*/ 1564341 h 3481316"/>
              <a:gd name="connsiteX12" fmla="*/ 3102428 w 6836228"/>
              <a:gd name="connsiteY12" fmla="*/ 1750487 h 3481316"/>
              <a:gd name="connsiteX13" fmla="*/ 1322614 w 6836228"/>
              <a:gd name="connsiteY13" fmla="*/ 19659 h 3481316"/>
              <a:gd name="connsiteX0" fmla="*/ 1322614 w 6836228"/>
              <a:gd name="connsiteY0" fmla="*/ 19659 h 3481316"/>
              <a:gd name="connsiteX1" fmla="*/ 6836228 w 6836228"/>
              <a:gd name="connsiteY1" fmla="*/ 0 h 3481316"/>
              <a:gd name="connsiteX2" fmla="*/ 6836228 w 6836228"/>
              <a:gd name="connsiteY2" fmla="*/ 3465513 h 3481316"/>
              <a:gd name="connsiteX3" fmla="*/ 1289957 w 6836228"/>
              <a:gd name="connsiteY3" fmla="*/ 3481316 h 3481316"/>
              <a:gd name="connsiteX4" fmla="*/ 2857500 w 6836228"/>
              <a:gd name="connsiteY4" fmla="*/ 1930100 h 3481316"/>
              <a:gd name="connsiteX5" fmla="*/ 2171700 w 6836228"/>
              <a:gd name="connsiteY5" fmla="*/ 1750485 h 3481316"/>
              <a:gd name="connsiteX6" fmla="*/ 424542 w 6836228"/>
              <a:gd name="connsiteY6" fmla="*/ 3481315 h 3481316"/>
              <a:gd name="connsiteX7" fmla="*/ 0 w 6836228"/>
              <a:gd name="connsiteY7" fmla="*/ 3465513 h 3481316"/>
              <a:gd name="connsiteX8" fmla="*/ 1763486 w 6836228"/>
              <a:gd name="connsiteY8" fmla="*/ 1717829 h 3481316"/>
              <a:gd name="connsiteX9" fmla="*/ 0 w 6836228"/>
              <a:gd name="connsiteY9" fmla="*/ 0 h 3481316"/>
              <a:gd name="connsiteX10" fmla="*/ 440871 w 6836228"/>
              <a:gd name="connsiteY10" fmla="*/ 19657 h 3481316"/>
              <a:gd name="connsiteX11" fmla="*/ 2001883 w 6836228"/>
              <a:gd name="connsiteY11" fmla="*/ 1564341 h 3481316"/>
              <a:gd name="connsiteX12" fmla="*/ 3102428 w 6836228"/>
              <a:gd name="connsiteY12" fmla="*/ 1750487 h 3481316"/>
              <a:gd name="connsiteX13" fmla="*/ 1322614 w 6836228"/>
              <a:gd name="connsiteY13" fmla="*/ 19659 h 3481316"/>
              <a:gd name="connsiteX0" fmla="*/ 2171700 w 6836228"/>
              <a:gd name="connsiteY0" fmla="*/ 1750485 h 3481316"/>
              <a:gd name="connsiteX1" fmla="*/ 424542 w 6836228"/>
              <a:gd name="connsiteY1" fmla="*/ 3481315 h 3481316"/>
              <a:gd name="connsiteX2" fmla="*/ 0 w 6836228"/>
              <a:gd name="connsiteY2" fmla="*/ 3465513 h 3481316"/>
              <a:gd name="connsiteX3" fmla="*/ 1763486 w 6836228"/>
              <a:gd name="connsiteY3" fmla="*/ 1717829 h 3481316"/>
              <a:gd name="connsiteX4" fmla="*/ 0 w 6836228"/>
              <a:gd name="connsiteY4" fmla="*/ 0 h 3481316"/>
              <a:gd name="connsiteX5" fmla="*/ 440871 w 6836228"/>
              <a:gd name="connsiteY5" fmla="*/ 19657 h 3481316"/>
              <a:gd name="connsiteX6" fmla="*/ 2001883 w 6836228"/>
              <a:gd name="connsiteY6" fmla="*/ 1564341 h 3481316"/>
              <a:gd name="connsiteX7" fmla="*/ 3102428 w 6836228"/>
              <a:gd name="connsiteY7" fmla="*/ 1750487 h 3481316"/>
              <a:gd name="connsiteX8" fmla="*/ 1322614 w 6836228"/>
              <a:gd name="connsiteY8" fmla="*/ 19659 h 3481316"/>
              <a:gd name="connsiteX9" fmla="*/ 6836228 w 6836228"/>
              <a:gd name="connsiteY9" fmla="*/ 0 h 3481316"/>
              <a:gd name="connsiteX10" fmla="*/ 6836228 w 6836228"/>
              <a:gd name="connsiteY10" fmla="*/ 3465513 h 3481316"/>
              <a:gd name="connsiteX11" fmla="*/ 1289957 w 6836228"/>
              <a:gd name="connsiteY11" fmla="*/ 3481316 h 3481316"/>
              <a:gd name="connsiteX12" fmla="*/ 2948940 w 6836228"/>
              <a:gd name="connsiteY12" fmla="*/ 2021540 h 3481316"/>
              <a:gd name="connsiteX0" fmla="*/ 2171700 w 6836228"/>
              <a:gd name="connsiteY0" fmla="*/ 1750485 h 3481316"/>
              <a:gd name="connsiteX1" fmla="*/ 424542 w 6836228"/>
              <a:gd name="connsiteY1" fmla="*/ 3481315 h 3481316"/>
              <a:gd name="connsiteX2" fmla="*/ 0 w 6836228"/>
              <a:gd name="connsiteY2" fmla="*/ 3465513 h 3481316"/>
              <a:gd name="connsiteX3" fmla="*/ 1763486 w 6836228"/>
              <a:gd name="connsiteY3" fmla="*/ 1717829 h 3481316"/>
              <a:gd name="connsiteX4" fmla="*/ 0 w 6836228"/>
              <a:gd name="connsiteY4" fmla="*/ 0 h 3481316"/>
              <a:gd name="connsiteX5" fmla="*/ 440871 w 6836228"/>
              <a:gd name="connsiteY5" fmla="*/ 19657 h 3481316"/>
              <a:gd name="connsiteX6" fmla="*/ 2001883 w 6836228"/>
              <a:gd name="connsiteY6" fmla="*/ 1564341 h 3481316"/>
              <a:gd name="connsiteX7" fmla="*/ 3102428 w 6836228"/>
              <a:gd name="connsiteY7" fmla="*/ 1750487 h 3481316"/>
              <a:gd name="connsiteX8" fmla="*/ 1322614 w 6836228"/>
              <a:gd name="connsiteY8" fmla="*/ 19659 h 3481316"/>
              <a:gd name="connsiteX9" fmla="*/ 6836228 w 6836228"/>
              <a:gd name="connsiteY9" fmla="*/ 0 h 3481316"/>
              <a:gd name="connsiteX10" fmla="*/ 6836228 w 6836228"/>
              <a:gd name="connsiteY10" fmla="*/ 3465513 h 3481316"/>
              <a:gd name="connsiteX11" fmla="*/ 1289957 w 6836228"/>
              <a:gd name="connsiteY11" fmla="*/ 3481316 h 3481316"/>
              <a:gd name="connsiteX12" fmla="*/ 2883626 w 6836228"/>
              <a:gd name="connsiteY12" fmla="*/ 1923568 h 3481316"/>
              <a:gd name="connsiteX0" fmla="*/ 2171700 w 6836228"/>
              <a:gd name="connsiteY0" fmla="*/ 1750485 h 3481316"/>
              <a:gd name="connsiteX1" fmla="*/ 424542 w 6836228"/>
              <a:gd name="connsiteY1" fmla="*/ 3481315 h 3481316"/>
              <a:gd name="connsiteX2" fmla="*/ 0 w 6836228"/>
              <a:gd name="connsiteY2" fmla="*/ 3465513 h 3481316"/>
              <a:gd name="connsiteX3" fmla="*/ 1763486 w 6836228"/>
              <a:gd name="connsiteY3" fmla="*/ 1717829 h 3481316"/>
              <a:gd name="connsiteX4" fmla="*/ 0 w 6836228"/>
              <a:gd name="connsiteY4" fmla="*/ 0 h 3481316"/>
              <a:gd name="connsiteX5" fmla="*/ 440871 w 6836228"/>
              <a:gd name="connsiteY5" fmla="*/ 19657 h 3481316"/>
              <a:gd name="connsiteX6" fmla="*/ 2001883 w 6836228"/>
              <a:gd name="connsiteY6" fmla="*/ 1564341 h 3481316"/>
              <a:gd name="connsiteX7" fmla="*/ 2645228 w 6836228"/>
              <a:gd name="connsiteY7" fmla="*/ 1685172 h 3481316"/>
              <a:gd name="connsiteX8" fmla="*/ 3102428 w 6836228"/>
              <a:gd name="connsiteY8" fmla="*/ 1750487 h 3481316"/>
              <a:gd name="connsiteX9" fmla="*/ 1322614 w 6836228"/>
              <a:gd name="connsiteY9" fmla="*/ 19659 h 3481316"/>
              <a:gd name="connsiteX10" fmla="*/ 6836228 w 6836228"/>
              <a:gd name="connsiteY10" fmla="*/ 0 h 3481316"/>
              <a:gd name="connsiteX11" fmla="*/ 6836228 w 6836228"/>
              <a:gd name="connsiteY11" fmla="*/ 3465513 h 3481316"/>
              <a:gd name="connsiteX12" fmla="*/ 1289957 w 6836228"/>
              <a:gd name="connsiteY12" fmla="*/ 3481316 h 3481316"/>
              <a:gd name="connsiteX13" fmla="*/ 2883626 w 6836228"/>
              <a:gd name="connsiteY13" fmla="*/ 1923568 h 3481316"/>
              <a:gd name="connsiteX0" fmla="*/ 2171700 w 6836228"/>
              <a:gd name="connsiteY0" fmla="*/ 1750485 h 3481316"/>
              <a:gd name="connsiteX1" fmla="*/ 424542 w 6836228"/>
              <a:gd name="connsiteY1" fmla="*/ 3481315 h 3481316"/>
              <a:gd name="connsiteX2" fmla="*/ 0 w 6836228"/>
              <a:gd name="connsiteY2" fmla="*/ 3465513 h 3481316"/>
              <a:gd name="connsiteX3" fmla="*/ 1763486 w 6836228"/>
              <a:gd name="connsiteY3" fmla="*/ 1717829 h 3481316"/>
              <a:gd name="connsiteX4" fmla="*/ 0 w 6836228"/>
              <a:gd name="connsiteY4" fmla="*/ 0 h 3481316"/>
              <a:gd name="connsiteX5" fmla="*/ 440871 w 6836228"/>
              <a:gd name="connsiteY5" fmla="*/ 19657 h 3481316"/>
              <a:gd name="connsiteX6" fmla="*/ 2001883 w 6836228"/>
              <a:gd name="connsiteY6" fmla="*/ 1564341 h 3481316"/>
              <a:gd name="connsiteX7" fmla="*/ 2122714 w 6836228"/>
              <a:gd name="connsiteY7" fmla="*/ 1178986 h 3481316"/>
              <a:gd name="connsiteX8" fmla="*/ 3102428 w 6836228"/>
              <a:gd name="connsiteY8" fmla="*/ 1750487 h 3481316"/>
              <a:gd name="connsiteX9" fmla="*/ 1322614 w 6836228"/>
              <a:gd name="connsiteY9" fmla="*/ 19659 h 3481316"/>
              <a:gd name="connsiteX10" fmla="*/ 6836228 w 6836228"/>
              <a:gd name="connsiteY10" fmla="*/ 0 h 3481316"/>
              <a:gd name="connsiteX11" fmla="*/ 6836228 w 6836228"/>
              <a:gd name="connsiteY11" fmla="*/ 3465513 h 3481316"/>
              <a:gd name="connsiteX12" fmla="*/ 1289957 w 6836228"/>
              <a:gd name="connsiteY12" fmla="*/ 3481316 h 3481316"/>
              <a:gd name="connsiteX13" fmla="*/ 2883626 w 6836228"/>
              <a:gd name="connsiteY13" fmla="*/ 1923568 h 3481316"/>
              <a:gd name="connsiteX0" fmla="*/ 2171700 w 6836228"/>
              <a:gd name="connsiteY0" fmla="*/ 1750485 h 3481316"/>
              <a:gd name="connsiteX1" fmla="*/ 424542 w 6836228"/>
              <a:gd name="connsiteY1" fmla="*/ 3481315 h 3481316"/>
              <a:gd name="connsiteX2" fmla="*/ 0 w 6836228"/>
              <a:gd name="connsiteY2" fmla="*/ 3465513 h 3481316"/>
              <a:gd name="connsiteX3" fmla="*/ 1763486 w 6836228"/>
              <a:gd name="connsiteY3" fmla="*/ 1717829 h 3481316"/>
              <a:gd name="connsiteX4" fmla="*/ 0 w 6836228"/>
              <a:gd name="connsiteY4" fmla="*/ 0 h 3481316"/>
              <a:gd name="connsiteX5" fmla="*/ 440871 w 6836228"/>
              <a:gd name="connsiteY5" fmla="*/ 19657 h 3481316"/>
              <a:gd name="connsiteX6" fmla="*/ 2001883 w 6836228"/>
              <a:gd name="connsiteY6" fmla="*/ 1564341 h 3481316"/>
              <a:gd name="connsiteX7" fmla="*/ 2122714 w 6836228"/>
              <a:gd name="connsiteY7" fmla="*/ 1178986 h 3481316"/>
              <a:gd name="connsiteX8" fmla="*/ 3102428 w 6836228"/>
              <a:gd name="connsiteY8" fmla="*/ 1750487 h 3481316"/>
              <a:gd name="connsiteX9" fmla="*/ 1322614 w 6836228"/>
              <a:gd name="connsiteY9" fmla="*/ 19659 h 3481316"/>
              <a:gd name="connsiteX10" fmla="*/ 6836228 w 6836228"/>
              <a:gd name="connsiteY10" fmla="*/ 0 h 3481316"/>
              <a:gd name="connsiteX11" fmla="*/ 6836228 w 6836228"/>
              <a:gd name="connsiteY11" fmla="*/ 3465513 h 3481316"/>
              <a:gd name="connsiteX12" fmla="*/ 1289957 w 6836228"/>
              <a:gd name="connsiteY12" fmla="*/ 3481316 h 3481316"/>
              <a:gd name="connsiteX13" fmla="*/ 2883626 w 6836228"/>
              <a:gd name="connsiteY13" fmla="*/ 1923568 h 3481316"/>
              <a:gd name="connsiteX14" fmla="*/ 2171700 w 6836228"/>
              <a:gd name="connsiteY14" fmla="*/ 1750485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2883626 w 6836228"/>
              <a:gd name="connsiteY5" fmla="*/ 1923568 h 3481316"/>
              <a:gd name="connsiteX6" fmla="*/ 2171700 w 6836228"/>
              <a:gd name="connsiteY6" fmla="*/ 1750485 h 3481316"/>
              <a:gd name="connsiteX7" fmla="*/ 424542 w 6836228"/>
              <a:gd name="connsiteY7" fmla="*/ 3481315 h 3481316"/>
              <a:gd name="connsiteX8" fmla="*/ 0 w 6836228"/>
              <a:gd name="connsiteY8" fmla="*/ 3465513 h 3481316"/>
              <a:gd name="connsiteX9" fmla="*/ 1763486 w 6836228"/>
              <a:gd name="connsiteY9" fmla="*/ 1717829 h 3481316"/>
              <a:gd name="connsiteX10" fmla="*/ 0 w 6836228"/>
              <a:gd name="connsiteY10" fmla="*/ 0 h 3481316"/>
              <a:gd name="connsiteX11" fmla="*/ 440871 w 6836228"/>
              <a:gd name="connsiteY11" fmla="*/ 19657 h 3481316"/>
              <a:gd name="connsiteX12" fmla="*/ 2001883 w 6836228"/>
              <a:gd name="connsiteY12" fmla="*/ 1564341 h 3481316"/>
              <a:gd name="connsiteX13" fmla="*/ 2214154 w 6836228"/>
              <a:gd name="connsiteY13" fmla="*/ 1270426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2883626 w 6836228"/>
              <a:gd name="connsiteY5" fmla="*/ 1923568 h 3481316"/>
              <a:gd name="connsiteX6" fmla="*/ 2171700 w 6836228"/>
              <a:gd name="connsiteY6" fmla="*/ 1750485 h 3481316"/>
              <a:gd name="connsiteX7" fmla="*/ 424542 w 6836228"/>
              <a:gd name="connsiteY7" fmla="*/ 3481315 h 3481316"/>
              <a:gd name="connsiteX8" fmla="*/ 0 w 6836228"/>
              <a:gd name="connsiteY8" fmla="*/ 3465513 h 3481316"/>
              <a:gd name="connsiteX9" fmla="*/ 1763486 w 6836228"/>
              <a:gd name="connsiteY9" fmla="*/ 1717829 h 3481316"/>
              <a:gd name="connsiteX10" fmla="*/ 0 w 6836228"/>
              <a:gd name="connsiteY10" fmla="*/ 0 h 3481316"/>
              <a:gd name="connsiteX11" fmla="*/ 440871 w 6836228"/>
              <a:gd name="connsiteY11" fmla="*/ 19657 h 3481316"/>
              <a:gd name="connsiteX12" fmla="*/ 2001883 w 6836228"/>
              <a:gd name="connsiteY12" fmla="*/ 1564341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2883626 w 6836228"/>
              <a:gd name="connsiteY5" fmla="*/ 1923568 h 3481316"/>
              <a:gd name="connsiteX6" fmla="*/ 2171700 w 6836228"/>
              <a:gd name="connsiteY6" fmla="*/ 1750485 h 3481316"/>
              <a:gd name="connsiteX7" fmla="*/ 424542 w 6836228"/>
              <a:gd name="connsiteY7" fmla="*/ 3481315 h 3481316"/>
              <a:gd name="connsiteX8" fmla="*/ 0 w 6836228"/>
              <a:gd name="connsiteY8" fmla="*/ 3465513 h 3481316"/>
              <a:gd name="connsiteX9" fmla="*/ 1763486 w 6836228"/>
              <a:gd name="connsiteY9" fmla="*/ 1717829 h 3481316"/>
              <a:gd name="connsiteX10" fmla="*/ 0 w 6836228"/>
              <a:gd name="connsiteY10" fmla="*/ 0 h 3481316"/>
              <a:gd name="connsiteX11" fmla="*/ 440871 w 6836228"/>
              <a:gd name="connsiteY11" fmla="*/ 19657 h 3481316"/>
              <a:gd name="connsiteX12" fmla="*/ 2181497 w 6836228"/>
              <a:gd name="connsiteY12" fmla="*/ 1711298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3030583 w 6836228"/>
              <a:gd name="connsiteY5" fmla="*/ 1776611 h 3481316"/>
              <a:gd name="connsiteX6" fmla="*/ 2171700 w 6836228"/>
              <a:gd name="connsiteY6" fmla="*/ 1750485 h 3481316"/>
              <a:gd name="connsiteX7" fmla="*/ 424542 w 6836228"/>
              <a:gd name="connsiteY7" fmla="*/ 3481315 h 3481316"/>
              <a:gd name="connsiteX8" fmla="*/ 0 w 6836228"/>
              <a:gd name="connsiteY8" fmla="*/ 3465513 h 3481316"/>
              <a:gd name="connsiteX9" fmla="*/ 1763486 w 6836228"/>
              <a:gd name="connsiteY9" fmla="*/ 1717829 h 3481316"/>
              <a:gd name="connsiteX10" fmla="*/ 0 w 6836228"/>
              <a:gd name="connsiteY10" fmla="*/ 0 h 3481316"/>
              <a:gd name="connsiteX11" fmla="*/ 440871 w 6836228"/>
              <a:gd name="connsiteY11" fmla="*/ 19657 h 3481316"/>
              <a:gd name="connsiteX12" fmla="*/ 2181497 w 6836228"/>
              <a:gd name="connsiteY12" fmla="*/ 1711298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3079568 w 6836228"/>
              <a:gd name="connsiteY5" fmla="*/ 1743953 h 3481316"/>
              <a:gd name="connsiteX6" fmla="*/ 2171700 w 6836228"/>
              <a:gd name="connsiteY6" fmla="*/ 1750485 h 3481316"/>
              <a:gd name="connsiteX7" fmla="*/ 424542 w 6836228"/>
              <a:gd name="connsiteY7" fmla="*/ 3481315 h 3481316"/>
              <a:gd name="connsiteX8" fmla="*/ 0 w 6836228"/>
              <a:gd name="connsiteY8" fmla="*/ 3465513 h 3481316"/>
              <a:gd name="connsiteX9" fmla="*/ 1763486 w 6836228"/>
              <a:gd name="connsiteY9" fmla="*/ 1717829 h 3481316"/>
              <a:gd name="connsiteX10" fmla="*/ 0 w 6836228"/>
              <a:gd name="connsiteY10" fmla="*/ 0 h 3481316"/>
              <a:gd name="connsiteX11" fmla="*/ 440871 w 6836228"/>
              <a:gd name="connsiteY11" fmla="*/ 19657 h 3481316"/>
              <a:gd name="connsiteX12" fmla="*/ 2181497 w 6836228"/>
              <a:gd name="connsiteY12" fmla="*/ 1711298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3079568 w 6836228"/>
              <a:gd name="connsiteY5" fmla="*/ 1743953 h 3481316"/>
              <a:gd name="connsiteX6" fmla="*/ 2171700 w 6836228"/>
              <a:gd name="connsiteY6" fmla="*/ 1750485 h 3481316"/>
              <a:gd name="connsiteX7" fmla="*/ 424542 w 6836228"/>
              <a:gd name="connsiteY7" fmla="*/ 3481315 h 3481316"/>
              <a:gd name="connsiteX8" fmla="*/ 0 w 6836228"/>
              <a:gd name="connsiteY8" fmla="*/ 3465513 h 3481316"/>
              <a:gd name="connsiteX9" fmla="*/ 1763486 w 6836228"/>
              <a:gd name="connsiteY9" fmla="*/ 1717829 h 3481316"/>
              <a:gd name="connsiteX10" fmla="*/ 0 w 6836228"/>
              <a:gd name="connsiteY10" fmla="*/ 0 h 3481316"/>
              <a:gd name="connsiteX11" fmla="*/ 440871 w 6836228"/>
              <a:gd name="connsiteY11" fmla="*/ 19657 h 3481316"/>
              <a:gd name="connsiteX12" fmla="*/ 2181497 w 6836228"/>
              <a:gd name="connsiteY12" fmla="*/ 1711298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3079568 w 6836228"/>
              <a:gd name="connsiteY5" fmla="*/ 1743953 h 3481316"/>
              <a:gd name="connsiteX6" fmla="*/ 2481942 w 6836228"/>
              <a:gd name="connsiteY6" fmla="*/ 1750486 h 3481316"/>
              <a:gd name="connsiteX7" fmla="*/ 2171700 w 6836228"/>
              <a:gd name="connsiteY7" fmla="*/ 1750485 h 3481316"/>
              <a:gd name="connsiteX8" fmla="*/ 424542 w 6836228"/>
              <a:gd name="connsiteY8" fmla="*/ 3481315 h 3481316"/>
              <a:gd name="connsiteX9" fmla="*/ 0 w 6836228"/>
              <a:gd name="connsiteY9" fmla="*/ 3465513 h 3481316"/>
              <a:gd name="connsiteX10" fmla="*/ 1763486 w 6836228"/>
              <a:gd name="connsiteY10" fmla="*/ 1717829 h 3481316"/>
              <a:gd name="connsiteX11" fmla="*/ 0 w 6836228"/>
              <a:gd name="connsiteY11" fmla="*/ 0 h 3481316"/>
              <a:gd name="connsiteX12" fmla="*/ 440871 w 6836228"/>
              <a:gd name="connsiteY12" fmla="*/ 19657 h 3481316"/>
              <a:gd name="connsiteX13" fmla="*/ 2181497 w 6836228"/>
              <a:gd name="connsiteY13" fmla="*/ 1711298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3079568 w 6836228"/>
              <a:gd name="connsiteY5" fmla="*/ 1743953 h 3481316"/>
              <a:gd name="connsiteX6" fmla="*/ 2923107 w 6836228"/>
              <a:gd name="connsiteY6" fmla="*/ 1743153 h 3481316"/>
              <a:gd name="connsiteX7" fmla="*/ 2481942 w 6836228"/>
              <a:gd name="connsiteY7" fmla="*/ 1750486 h 3481316"/>
              <a:gd name="connsiteX8" fmla="*/ 2171700 w 6836228"/>
              <a:gd name="connsiteY8" fmla="*/ 1750485 h 3481316"/>
              <a:gd name="connsiteX9" fmla="*/ 424542 w 6836228"/>
              <a:gd name="connsiteY9" fmla="*/ 3481315 h 3481316"/>
              <a:gd name="connsiteX10" fmla="*/ 0 w 6836228"/>
              <a:gd name="connsiteY10" fmla="*/ 3465513 h 3481316"/>
              <a:gd name="connsiteX11" fmla="*/ 1763486 w 6836228"/>
              <a:gd name="connsiteY11" fmla="*/ 1717829 h 3481316"/>
              <a:gd name="connsiteX12" fmla="*/ 0 w 6836228"/>
              <a:gd name="connsiteY12" fmla="*/ 0 h 3481316"/>
              <a:gd name="connsiteX13" fmla="*/ 440871 w 6836228"/>
              <a:gd name="connsiteY13" fmla="*/ 19657 h 3481316"/>
              <a:gd name="connsiteX14" fmla="*/ 2181497 w 6836228"/>
              <a:gd name="connsiteY14" fmla="*/ 1711298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3079568 w 6836228"/>
              <a:gd name="connsiteY5" fmla="*/ 1743953 h 3481316"/>
              <a:gd name="connsiteX6" fmla="*/ 2923107 w 6836228"/>
              <a:gd name="connsiteY6" fmla="*/ 1743153 h 3481316"/>
              <a:gd name="connsiteX7" fmla="*/ 2481942 w 6836228"/>
              <a:gd name="connsiteY7" fmla="*/ 1750486 h 3481316"/>
              <a:gd name="connsiteX8" fmla="*/ 2171700 w 6836228"/>
              <a:gd name="connsiteY8" fmla="*/ 1750485 h 3481316"/>
              <a:gd name="connsiteX9" fmla="*/ 424542 w 6836228"/>
              <a:gd name="connsiteY9" fmla="*/ 3481315 h 3481316"/>
              <a:gd name="connsiteX10" fmla="*/ 0 w 6836228"/>
              <a:gd name="connsiteY10" fmla="*/ 3465513 h 3481316"/>
              <a:gd name="connsiteX11" fmla="*/ 1763486 w 6836228"/>
              <a:gd name="connsiteY11" fmla="*/ 1717829 h 3481316"/>
              <a:gd name="connsiteX12" fmla="*/ 0 w 6836228"/>
              <a:gd name="connsiteY12" fmla="*/ 0 h 3481316"/>
              <a:gd name="connsiteX13" fmla="*/ 440871 w 6836228"/>
              <a:gd name="connsiteY13" fmla="*/ 19657 h 3481316"/>
              <a:gd name="connsiteX14" fmla="*/ 2362187 w 6836228"/>
              <a:gd name="connsiteY14" fmla="*/ 1651068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3079568 w 6836228"/>
              <a:gd name="connsiteY5" fmla="*/ 1743953 h 3481316"/>
              <a:gd name="connsiteX6" fmla="*/ 2923107 w 6836228"/>
              <a:gd name="connsiteY6" fmla="*/ 1743153 h 3481316"/>
              <a:gd name="connsiteX7" fmla="*/ 2481942 w 6836228"/>
              <a:gd name="connsiteY7" fmla="*/ 1750486 h 3481316"/>
              <a:gd name="connsiteX8" fmla="*/ 2171700 w 6836228"/>
              <a:gd name="connsiteY8" fmla="*/ 1750485 h 3481316"/>
              <a:gd name="connsiteX9" fmla="*/ 424542 w 6836228"/>
              <a:gd name="connsiteY9" fmla="*/ 3481315 h 3481316"/>
              <a:gd name="connsiteX10" fmla="*/ 0 w 6836228"/>
              <a:gd name="connsiteY10" fmla="*/ 3465513 h 3481316"/>
              <a:gd name="connsiteX11" fmla="*/ 1763486 w 6836228"/>
              <a:gd name="connsiteY11" fmla="*/ 1717829 h 3481316"/>
              <a:gd name="connsiteX12" fmla="*/ 0 w 6836228"/>
              <a:gd name="connsiteY12" fmla="*/ 0 h 3481316"/>
              <a:gd name="connsiteX13" fmla="*/ 440871 w 6836228"/>
              <a:gd name="connsiteY13" fmla="*/ 19657 h 3481316"/>
              <a:gd name="connsiteX14" fmla="*/ 2362187 w 6836228"/>
              <a:gd name="connsiteY14" fmla="*/ 1651068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3079568 w 6836228"/>
              <a:gd name="connsiteY5" fmla="*/ 1743953 h 3481316"/>
              <a:gd name="connsiteX6" fmla="*/ 2923107 w 6836228"/>
              <a:gd name="connsiteY6" fmla="*/ 1743153 h 3481316"/>
              <a:gd name="connsiteX7" fmla="*/ 2481942 w 6836228"/>
              <a:gd name="connsiteY7" fmla="*/ 1750486 h 3481316"/>
              <a:gd name="connsiteX8" fmla="*/ 2177176 w 6836228"/>
              <a:gd name="connsiteY8" fmla="*/ 1772387 h 3481316"/>
              <a:gd name="connsiteX9" fmla="*/ 424542 w 6836228"/>
              <a:gd name="connsiteY9" fmla="*/ 3481315 h 3481316"/>
              <a:gd name="connsiteX10" fmla="*/ 0 w 6836228"/>
              <a:gd name="connsiteY10" fmla="*/ 3465513 h 3481316"/>
              <a:gd name="connsiteX11" fmla="*/ 1763486 w 6836228"/>
              <a:gd name="connsiteY11" fmla="*/ 1717829 h 3481316"/>
              <a:gd name="connsiteX12" fmla="*/ 0 w 6836228"/>
              <a:gd name="connsiteY12" fmla="*/ 0 h 3481316"/>
              <a:gd name="connsiteX13" fmla="*/ 440871 w 6836228"/>
              <a:gd name="connsiteY13" fmla="*/ 19657 h 3481316"/>
              <a:gd name="connsiteX14" fmla="*/ 2362187 w 6836228"/>
              <a:gd name="connsiteY14" fmla="*/ 1651068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3079568 w 6836228"/>
              <a:gd name="connsiteY5" fmla="*/ 1743953 h 3481316"/>
              <a:gd name="connsiteX6" fmla="*/ 2923107 w 6836228"/>
              <a:gd name="connsiteY6" fmla="*/ 1743153 h 3481316"/>
              <a:gd name="connsiteX7" fmla="*/ 2481942 w 6836228"/>
              <a:gd name="connsiteY7" fmla="*/ 1750486 h 3481316"/>
              <a:gd name="connsiteX8" fmla="*/ 2275734 w 6836228"/>
              <a:gd name="connsiteY8" fmla="*/ 1859994 h 3481316"/>
              <a:gd name="connsiteX9" fmla="*/ 424542 w 6836228"/>
              <a:gd name="connsiteY9" fmla="*/ 3481315 h 3481316"/>
              <a:gd name="connsiteX10" fmla="*/ 0 w 6836228"/>
              <a:gd name="connsiteY10" fmla="*/ 3465513 h 3481316"/>
              <a:gd name="connsiteX11" fmla="*/ 1763486 w 6836228"/>
              <a:gd name="connsiteY11" fmla="*/ 1717829 h 3481316"/>
              <a:gd name="connsiteX12" fmla="*/ 0 w 6836228"/>
              <a:gd name="connsiteY12" fmla="*/ 0 h 3481316"/>
              <a:gd name="connsiteX13" fmla="*/ 440871 w 6836228"/>
              <a:gd name="connsiteY13" fmla="*/ 19657 h 3481316"/>
              <a:gd name="connsiteX14" fmla="*/ 2362187 w 6836228"/>
              <a:gd name="connsiteY14" fmla="*/ 1651068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3079568 w 6836228"/>
              <a:gd name="connsiteY5" fmla="*/ 1743953 h 3481316"/>
              <a:gd name="connsiteX6" fmla="*/ 2923107 w 6836228"/>
              <a:gd name="connsiteY6" fmla="*/ 1743153 h 3481316"/>
              <a:gd name="connsiteX7" fmla="*/ 2481942 w 6836228"/>
              <a:gd name="connsiteY7" fmla="*/ 1750486 h 3481316"/>
              <a:gd name="connsiteX8" fmla="*/ 2275734 w 6836228"/>
              <a:gd name="connsiteY8" fmla="*/ 1859994 h 3481316"/>
              <a:gd name="connsiteX9" fmla="*/ 424542 w 6836228"/>
              <a:gd name="connsiteY9" fmla="*/ 3481315 h 3481316"/>
              <a:gd name="connsiteX10" fmla="*/ 0 w 6836228"/>
              <a:gd name="connsiteY10" fmla="*/ 3465513 h 3481316"/>
              <a:gd name="connsiteX11" fmla="*/ 1763486 w 6836228"/>
              <a:gd name="connsiteY11" fmla="*/ 1717829 h 3481316"/>
              <a:gd name="connsiteX12" fmla="*/ 0 w 6836228"/>
              <a:gd name="connsiteY12" fmla="*/ 0 h 3481316"/>
              <a:gd name="connsiteX13" fmla="*/ 440871 w 6836228"/>
              <a:gd name="connsiteY13" fmla="*/ 19657 h 3481316"/>
              <a:gd name="connsiteX14" fmla="*/ 2362187 w 6836228"/>
              <a:gd name="connsiteY14" fmla="*/ 1651068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3079568 w 6836228"/>
              <a:gd name="connsiteY5" fmla="*/ 1743953 h 3481316"/>
              <a:gd name="connsiteX6" fmla="*/ 2923107 w 6836228"/>
              <a:gd name="connsiteY6" fmla="*/ 1743153 h 3481316"/>
              <a:gd name="connsiteX7" fmla="*/ 2481942 w 6836228"/>
              <a:gd name="connsiteY7" fmla="*/ 1750486 h 3481316"/>
              <a:gd name="connsiteX8" fmla="*/ 2177176 w 6836228"/>
              <a:gd name="connsiteY8" fmla="*/ 1766911 h 3481316"/>
              <a:gd name="connsiteX9" fmla="*/ 424542 w 6836228"/>
              <a:gd name="connsiteY9" fmla="*/ 3481315 h 3481316"/>
              <a:gd name="connsiteX10" fmla="*/ 0 w 6836228"/>
              <a:gd name="connsiteY10" fmla="*/ 3465513 h 3481316"/>
              <a:gd name="connsiteX11" fmla="*/ 1763486 w 6836228"/>
              <a:gd name="connsiteY11" fmla="*/ 1717829 h 3481316"/>
              <a:gd name="connsiteX12" fmla="*/ 0 w 6836228"/>
              <a:gd name="connsiteY12" fmla="*/ 0 h 3481316"/>
              <a:gd name="connsiteX13" fmla="*/ 440871 w 6836228"/>
              <a:gd name="connsiteY13" fmla="*/ 19657 h 3481316"/>
              <a:gd name="connsiteX14" fmla="*/ 2362187 w 6836228"/>
              <a:gd name="connsiteY14" fmla="*/ 1651068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3079568 w 6836228"/>
              <a:gd name="connsiteY5" fmla="*/ 1743953 h 3481316"/>
              <a:gd name="connsiteX6" fmla="*/ 2923107 w 6836228"/>
              <a:gd name="connsiteY6" fmla="*/ 1743153 h 3481316"/>
              <a:gd name="connsiteX7" fmla="*/ 2481942 w 6836228"/>
              <a:gd name="connsiteY7" fmla="*/ 1750486 h 3481316"/>
              <a:gd name="connsiteX8" fmla="*/ 2177176 w 6836228"/>
              <a:gd name="connsiteY8" fmla="*/ 1766911 h 3481316"/>
              <a:gd name="connsiteX9" fmla="*/ 424542 w 6836228"/>
              <a:gd name="connsiteY9" fmla="*/ 3481315 h 3481316"/>
              <a:gd name="connsiteX10" fmla="*/ 0 w 6836228"/>
              <a:gd name="connsiteY10" fmla="*/ 3465513 h 3481316"/>
              <a:gd name="connsiteX11" fmla="*/ 1763486 w 6836228"/>
              <a:gd name="connsiteY11" fmla="*/ 1717829 h 3481316"/>
              <a:gd name="connsiteX12" fmla="*/ 0 w 6836228"/>
              <a:gd name="connsiteY12" fmla="*/ 0 h 3481316"/>
              <a:gd name="connsiteX13" fmla="*/ 440871 w 6836228"/>
              <a:gd name="connsiteY13" fmla="*/ 19657 h 3481316"/>
              <a:gd name="connsiteX14" fmla="*/ 2181498 w 6836228"/>
              <a:gd name="connsiteY14" fmla="*/ 1766052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3079568 w 6836228"/>
              <a:gd name="connsiteY5" fmla="*/ 1743953 h 3481316"/>
              <a:gd name="connsiteX6" fmla="*/ 2923107 w 6836228"/>
              <a:gd name="connsiteY6" fmla="*/ 1743153 h 3481316"/>
              <a:gd name="connsiteX7" fmla="*/ 2481942 w 6836228"/>
              <a:gd name="connsiteY7" fmla="*/ 1750486 h 3481316"/>
              <a:gd name="connsiteX8" fmla="*/ 2177176 w 6836228"/>
              <a:gd name="connsiteY8" fmla="*/ 1766911 h 3481316"/>
              <a:gd name="connsiteX9" fmla="*/ 424542 w 6836228"/>
              <a:gd name="connsiteY9" fmla="*/ 3481315 h 3481316"/>
              <a:gd name="connsiteX10" fmla="*/ 0 w 6836228"/>
              <a:gd name="connsiteY10" fmla="*/ 3465513 h 3481316"/>
              <a:gd name="connsiteX11" fmla="*/ 1763486 w 6836228"/>
              <a:gd name="connsiteY11" fmla="*/ 1717829 h 3481316"/>
              <a:gd name="connsiteX12" fmla="*/ 0 w 6836228"/>
              <a:gd name="connsiteY12" fmla="*/ 0 h 3481316"/>
              <a:gd name="connsiteX13" fmla="*/ 440871 w 6836228"/>
              <a:gd name="connsiteY13" fmla="*/ 19657 h 3481316"/>
              <a:gd name="connsiteX14" fmla="*/ 2181498 w 6836228"/>
              <a:gd name="connsiteY14" fmla="*/ 1766052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3079568 w 6836228"/>
              <a:gd name="connsiteY5" fmla="*/ 1743953 h 3481316"/>
              <a:gd name="connsiteX6" fmla="*/ 2923107 w 6836228"/>
              <a:gd name="connsiteY6" fmla="*/ 1743153 h 3481316"/>
              <a:gd name="connsiteX7" fmla="*/ 2481942 w 6836228"/>
              <a:gd name="connsiteY7" fmla="*/ 1750486 h 3481316"/>
              <a:gd name="connsiteX8" fmla="*/ 2177176 w 6836228"/>
              <a:gd name="connsiteY8" fmla="*/ 1766911 h 3481316"/>
              <a:gd name="connsiteX9" fmla="*/ 424542 w 6836228"/>
              <a:gd name="connsiteY9" fmla="*/ 3481315 h 3481316"/>
              <a:gd name="connsiteX10" fmla="*/ 0 w 6836228"/>
              <a:gd name="connsiteY10" fmla="*/ 3465513 h 3481316"/>
              <a:gd name="connsiteX11" fmla="*/ 1763486 w 6836228"/>
              <a:gd name="connsiteY11" fmla="*/ 1717829 h 3481316"/>
              <a:gd name="connsiteX12" fmla="*/ 49279 w 6836228"/>
              <a:gd name="connsiteY12" fmla="*/ 16426 h 3481316"/>
              <a:gd name="connsiteX13" fmla="*/ 440871 w 6836228"/>
              <a:gd name="connsiteY13" fmla="*/ 19657 h 3481316"/>
              <a:gd name="connsiteX14" fmla="*/ 2181498 w 6836228"/>
              <a:gd name="connsiteY14" fmla="*/ 1766052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3079568 w 6836228"/>
              <a:gd name="connsiteY5" fmla="*/ 1743953 h 3481316"/>
              <a:gd name="connsiteX6" fmla="*/ 2923107 w 6836228"/>
              <a:gd name="connsiteY6" fmla="*/ 1743153 h 3481316"/>
              <a:gd name="connsiteX7" fmla="*/ 2481942 w 6836228"/>
              <a:gd name="connsiteY7" fmla="*/ 1750486 h 3481316"/>
              <a:gd name="connsiteX8" fmla="*/ 2177176 w 6836228"/>
              <a:gd name="connsiteY8" fmla="*/ 1766911 h 3481316"/>
              <a:gd name="connsiteX9" fmla="*/ 424542 w 6836228"/>
              <a:gd name="connsiteY9" fmla="*/ 3481315 h 3481316"/>
              <a:gd name="connsiteX10" fmla="*/ 0 w 6836228"/>
              <a:gd name="connsiteY10" fmla="*/ 3465513 h 3481316"/>
              <a:gd name="connsiteX11" fmla="*/ 1763486 w 6836228"/>
              <a:gd name="connsiteY11" fmla="*/ 1717829 h 3481316"/>
              <a:gd name="connsiteX12" fmla="*/ 175214 w 6836228"/>
              <a:gd name="connsiteY12" fmla="*/ 43803 h 3481316"/>
              <a:gd name="connsiteX13" fmla="*/ 440871 w 6836228"/>
              <a:gd name="connsiteY13" fmla="*/ 19657 h 3481316"/>
              <a:gd name="connsiteX14" fmla="*/ 2181498 w 6836228"/>
              <a:gd name="connsiteY14" fmla="*/ 1766052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3079568 w 6836228"/>
              <a:gd name="connsiteY5" fmla="*/ 1743953 h 3481316"/>
              <a:gd name="connsiteX6" fmla="*/ 2923107 w 6836228"/>
              <a:gd name="connsiteY6" fmla="*/ 1743153 h 3481316"/>
              <a:gd name="connsiteX7" fmla="*/ 2481942 w 6836228"/>
              <a:gd name="connsiteY7" fmla="*/ 1750486 h 3481316"/>
              <a:gd name="connsiteX8" fmla="*/ 2177176 w 6836228"/>
              <a:gd name="connsiteY8" fmla="*/ 1766911 h 3481316"/>
              <a:gd name="connsiteX9" fmla="*/ 424542 w 6836228"/>
              <a:gd name="connsiteY9" fmla="*/ 3481315 h 3481316"/>
              <a:gd name="connsiteX10" fmla="*/ 0 w 6836228"/>
              <a:gd name="connsiteY10" fmla="*/ 3465513 h 3481316"/>
              <a:gd name="connsiteX11" fmla="*/ 1763486 w 6836228"/>
              <a:gd name="connsiteY11" fmla="*/ 1717829 h 3481316"/>
              <a:gd name="connsiteX12" fmla="*/ 32852 w 6836228"/>
              <a:gd name="connsiteY12" fmla="*/ 5475 h 3481316"/>
              <a:gd name="connsiteX13" fmla="*/ 440871 w 6836228"/>
              <a:gd name="connsiteY13" fmla="*/ 19657 h 3481316"/>
              <a:gd name="connsiteX14" fmla="*/ 2181498 w 6836228"/>
              <a:gd name="connsiteY14" fmla="*/ 1766052 h 3481316"/>
              <a:gd name="connsiteX0" fmla="*/ 3102428 w 6836228"/>
              <a:gd name="connsiteY0" fmla="*/ 1922471 h 3653300"/>
              <a:gd name="connsiteX1" fmla="*/ 1322614 w 6836228"/>
              <a:gd name="connsiteY1" fmla="*/ 191643 h 3653300"/>
              <a:gd name="connsiteX2" fmla="*/ 6836228 w 6836228"/>
              <a:gd name="connsiteY2" fmla="*/ 171984 h 3653300"/>
              <a:gd name="connsiteX3" fmla="*/ 6836228 w 6836228"/>
              <a:gd name="connsiteY3" fmla="*/ 3637497 h 3653300"/>
              <a:gd name="connsiteX4" fmla="*/ 1289957 w 6836228"/>
              <a:gd name="connsiteY4" fmla="*/ 3653300 h 3653300"/>
              <a:gd name="connsiteX5" fmla="*/ 3079568 w 6836228"/>
              <a:gd name="connsiteY5" fmla="*/ 1915937 h 3653300"/>
              <a:gd name="connsiteX6" fmla="*/ 2923107 w 6836228"/>
              <a:gd name="connsiteY6" fmla="*/ 1915137 h 3653300"/>
              <a:gd name="connsiteX7" fmla="*/ 2481942 w 6836228"/>
              <a:gd name="connsiteY7" fmla="*/ 1922470 h 3653300"/>
              <a:gd name="connsiteX8" fmla="*/ 2177176 w 6836228"/>
              <a:gd name="connsiteY8" fmla="*/ 1938895 h 3653300"/>
              <a:gd name="connsiteX9" fmla="*/ 424542 w 6836228"/>
              <a:gd name="connsiteY9" fmla="*/ 3653299 h 3653300"/>
              <a:gd name="connsiteX10" fmla="*/ 0 w 6836228"/>
              <a:gd name="connsiteY10" fmla="*/ 3637497 h 3653300"/>
              <a:gd name="connsiteX11" fmla="*/ 1763486 w 6836228"/>
              <a:gd name="connsiteY11" fmla="*/ 1889813 h 3653300"/>
              <a:gd name="connsiteX12" fmla="*/ 32852 w 6836228"/>
              <a:gd name="connsiteY12" fmla="*/ 177459 h 3653300"/>
              <a:gd name="connsiteX13" fmla="*/ 577757 w 6836228"/>
              <a:gd name="connsiteY13" fmla="*/ 0 h 3653300"/>
              <a:gd name="connsiteX14" fmla="*/ 2181498 w 6836228"/>
              <a:gd name="connsiteY14" fmla="*/ 1938036 h 3653300"/>
              <a:gd name="connsiteX0" fmla="*/ 3102428 w 6836228"/>
              <a:gd name="connsiteY0" fmla="*/ 1922471 h 3653300"/>
              <a:gd name="connsiteX1" fmla="*/ 1322614 w 6836228"/>
              <a:gd name="connsiteY1" fmla="*/ 191643 h 3653300"/>
              <a:gd name="connsiteX2" fmla="*/ 6836228 w 6836228"/>
              <a:gd name="connsiteY2" fmla="*/ 171984 h 3653300"/>
              <a:gd name="connsiteX3" fmla="*/ 6836228 w 6836228"/>
              <a:gd name="connsiteY3" fmla="*/ 3637497 h 3653300"/>
              <a:gd name="connsiteX4" fmla="*/ 1289957 w 6836228"/>
              <a:gd name="connsiteY4" fmla="*/ 3653300 h 3653300"/>
              <a:gd name="connsiteX5" fmla="*/ 3079568 w 6836228"/>
              <a:gd name="connsiteY5" fmla="*/ 1915937 h 3653300"/>
              <a:gd name="connsiteX6" fmla="*/ 2923107 w 6836228"/>
              <a:gd name="connsiteY6" fmla="*/ 1915137 h 3653300"/>
              <a:gd name="connsiteX7" fmla="*/ 2481942 w 6836228"/>
              <a:gd name="connsiteY7" fmla="*/ 1922470 h 3653300"/>
              <a:gd name="connsiteX8" fmla="*/ 2177176 w 6836228"/>
              <a:gd name="connsiteY8" fmla="*/ 1938895 h 3653300"/>
              <a:gd name="connsiteX9" fmla="*/ 424542 w 6836228"/>
              <a:gd name="connsiteY9" fmla="*/ 3653299 h 3653300"/>
              <a:gd name="connsiteX10" fmla="*/ 0 w 6836228"/>
              <a:gd name="connsiteY10" fmla="*/ 3637497 h 3653300"/>
              <a:gd name="connsiteX11" fmla="*/ 1763486 w 6836228"/>
              <a:gd name="connsiteY11" fmla="*/ 1889813 h 3653300"/>
              <a:gd name="connsiteX12" fmla="*/ 32852 w 6836228"/>
              <a:gd name="connsiteY12" fmla="*/ 177459 h 3653300"/>
              <a:gd name="connsiteX13" fmla="*/ 577757 w 6836228"/>
              <a:gd name="connsiteY13" fmla="*/ 0 h 3653300"/>
              <a:gd name="connsiteX14" fmla="*/ 2181498 w 6836228"/>
              <a:gd name="connsiteY14" fmla="*/ 1938036 h 3653300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3079568 w 6836228"/>
              <a:gd name="connsiteY5" fmla="*/ 1743953 h 3481316"/>
              <a:gd name="connsiteX6" fmla="*/ 2923107 w 6836228"/>
              <a:gd name="connsiteY6" fmla="*/ 1743153 h 3481316"/>
              <a:gd name="connsiteX7" fmla="*/ 2481942 w 6836228"/>
              <a:gd name="connsiteY7" fmla="*/ 1750486 h 3481316"/>
              <a:gd name="connsiteX8" fmla="*/ 2177176 w 6836228"/>
              <a:gd name="connsiteY8" fmla="*/ 1766911 h 3481316"/>
              <a:gd name="connsiteX9" fmla="*/ 424542 w 6836228"/>
              <a:gd name="connsiteY9" fmla="*/ 3481315 h 3481316"/>
              <a:gd name="connsiteX10" fmla="*/ 0 w 6836228"/>
              <a:gd name="connsiteY10" fmla="*/ 3465513 h 3481316"/>
              <a:gd name="connsiteX11" fmla="*/ 1763486 w 6836228"/>
              <a:gd name="connsiteY11" fmla="*/ 1717829 h 3481316"/>
              <a:gd name="connsiteX12" fmla="*/ 32852 w 6836228"/>
              <a:gd name="connsiteY12" fmla="*/ 5475 h 3481316"/>
              <a:gd name="connsiteX13" fmla="*/ 446346 w 6836228"/>
              <a:gd name="connsiteY13" fmla="*/ 14181 h 3481316"/>
              <a:gd name="connsiteX14" fmla="*/ 2181498 w 6836228"/>
              <a:gd name="connsiteY14" fmla="*/ 1766052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3079568 w 6836228"/>
              <a:gd name="connsiteY5" fmla="*/ 1743953 h 3481316"/>
              <a:gd name="connsiteX6" fmla="*/ 2923107 w 6836228"/>
              <a:gd name="connsiteY6" fmla="*/ 1743153 h 3481316"/>
              <a:gd name="connsiteX7" fmla="*/ 2481942 w 6836228"/>
              <a:gd name="connsiteY7" fmla="*/ 1750486 h 3481316"/>
              <a:gd name="connsiteX8" fmla="*/ 2177176 w 6836228"/>
              <a:gd name="connsiteY8" fmla="*/ 1766911 h 3481316"/>
              <a:gd name="connsiteX9" fmla="*/ 424542 w 6836228"/>
              <a:gd name="connsiteY9" fmla="*/ 3481315 h 3481316"/>
              <a:gd name="connsiteX10" fmla="*/ 0 w 6836228"/>
              <a:gd name="connsiteY10" fmla="*/ 3465513 h 3481316"/>
              <a:gd name="connsiteX11" fmla="*/ 1763486 w 6836228"/>
              <a:gd name="connsiteY11" fmla="*/ 1717829 h 3481316"/>
              <a:gd name="connsiteX12" fmla="*/ 32852 w 6836228"/>
              <a:gd name="connsiteY12" fmla="*/ 5475 h 3481316"/>
              <a:gd name="connsiteX13" fmla="*/ 451821 w 6836228"/>
              <a:gd name="connsiteY13" fmla="*/ 8706 h 3481316"/>
              <a:gd name="connsiteX14" fmla="*/ 2181498 w 6836228"/>
              <a:gd name="connsiteY14" fmla="*/ 1766052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3079568 w 6836228"/>
              <a:gd name="connsiteY5" fmla="*/ 1743953 h 3481316"/>
              <a:gd name="connsiteX6" fmla="*/ 2923107 w 6836228"/>
              <a:gd name="connsiteY6" fmla="*/ 1743153 h 3481316"/>
              <a:gd name="connsiteX7" fmla="*/ 2481942 w 6836228"/>
              <a:gd name="connsiteY7" fmla="*/ 1750486 h 3481316"/>
              <a:gd name="connsiteX8" fmla="*/ 2177176 w 6836228"/>
              <a:gd name="connsiteY8" fmla="*/ 1766911 h 3481316"/>
              <a:gd name="connsiteX9" fmla="*/ 424542 w 6836228"/>
              <a:gd name="connsiteY9" fmla="*/ 3481315 h 3481316"/>
              <a:gd name="connsiteX10" fmla="*/ 0 w 6836228"/>
              <a:gd name="connsiteY10" fmla="*/ 3465513 h 3481316"/>
              <a:gd name="connsiteX11" fmla="*/ 1763486 w 6836228"/>
              <a:gd name="connsiteY11" fmla="*/ 1717829 h 3481316"/>
              <a:gd name="connsiteX12" fmla="*/ 32852 w 6836228"/>
              <a:gd name="connsiteY12" fmla="*/ 5475 h 3481316"/>
              <a:gd name="connsiteX13" fmla="*/ 451821 w 6836228"/>
              <a:gd name="connsiteY13" fmla="*/ 8706 h 3481316"/>
              <a:gd name="connsiteX14" fmla="*/ 2181498 w 6836228"/>
              <a:gd name="connsiteY14" fmla="*/ 1766052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3079568 w 6836228"/>
              <a:gd name="connsiteY5" fmla="*/ 1743953 h 3481316"/>
              <a:gd name="connsiteX6" fmla="*/ 2923107 w 6836228"/>
              <a:gd name="connsiteY6" fmla="*/ 1743153 h 3481316"/>
              <a:gd name="connsiteX7" fmla="*/ 2481942 w 6836228"/>
              <a:gd name="connsiteY7" fmla="*/ 1750486 h 3481316"/>
              <a:gd name="connsiteX8" fmla="*/ 2177176 w 6836228"/>
              <a:gd name="connsiteY8" fmla="*/ 1766911 h 3481316"/>
              <a:gd name="connsiteX9" fmla="*/ 424542 w 6836228"/>
              <a:gd name="connsiteY9" fmla="*/ 3481315 h 3481316"/>
              <a:gd name="connsiteX10" fmla="*/ 0 w 6836228"/>
              <a:gd name="connsiteY10" fmla="*/ 3465513 h 3481316"/>
              <a:gd name="connsiteX11" fmla="*/ 1763486 w 6836228"/>
              <a:gd name="connsiteY11" fmla="*/ 1717829 h 3481316"/>
              <a:gd name="connsiteX12" fmla="*/ 32852 w 6836228"/>
              <a:gd name="connsiteY12" fmla="*/ 5475 h 3481316"/>
              <a:gd name="connsiteX13" fmla="*/ 451821 w 6836228"/>
              <a:gd name="connsiteY13" fmla="*/ 8706 h 3481316"/>
              <a:gd name="connsiteX14" fmla="*/ 2181498 w 6836228"/>
              <a:gd name="connsiteY14" fmla="*/ 1749626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2991961 w 6836228"/>
              <a:gd name="connsiteY5" fmla="*/ 2127234 h 3481316"/>
              <a:gd name="connsiteX6" fmla="*/ 2923107 w 6836228"/>
              <a:gd name="connsiteY6" fmla="*/ 1743153 h 3481316"/>
              <a:gd name="connsiteX7" fmla="*/ 2481942 w 6836228"/>
              <a:gd name="connsiteY7" fmla="*/ 1750486 h 3481316"/>
              <a:gd name="connsiteX8" fmla="*/ 2177176 w 6836228"/>
              <a:gd name="connsiteY8" fmla="*/ 1766911 h 3481316"/>
              <a:gd name="connsiteX9" fmla="*/ 424542 w 6836228"/>
              <a:gd name="connsiteY9" fmla="*/ 3481315 h 3481316"/>
              <a:gd name="connsiteX10" fmla="*/ 0 w 6836228"/>
              <a:gd name="connsiteY10" fmla="*/ 3465513 h 3481316"/>
              <a:gd name="connsiteX11" fmla="*/ 1763486 w 6836228"/>
              <a:gd name="connsiteY11" fmla="*/ 1717829 h 3481316"/>
              <a:gd name="connsiteX12" fmla="*/ 32852 w 6836228"/>
              <a:gd name="connsiteY12" fmla="*/ 5475 h 3481316"/>
              <a:gd name="connsiteX13" fmla="*/ 451821 w 6836228"/>
              <a:gd name="connsiteY13" fmla="*/ 8706 h 3481316"/>
              <a:gd name="connsiteX14" fmla="*/ 2181498 w 6836228"/>
              <a:gd name="connsiteY14" fmla="*/ 1749626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2991961 w 6836228"/>
              <a:gd name="connsiteY5" fmla="*/ 2127234 h 3481316"/>
              <a:gd name="connsiteX6" fmla="*/ 2481942 w 6836228"/>
              <a:gd name="connsiteY6" fmla="*/ 1750486 h 3481316"/>
              <a:gd name="connsiteX7" fmla="*/ 2177176 w 6836228"/>
              <a:gd name="connsiteY7" fmla="*/ 1766911 h 3481316"/>
              <a:gd name="connsiteX8" fmla="*/ 424542 w 6836228"/>
              <a:gd name="connsiteY8" fmla="*/ 3481315 h 3481316"/>
              <a:gd name="connsiteX9" fmla="*/ 0 w 6836228"/>
              <a:gd name="connsiteY9" fmla="*/ 3465513 h 3481316"/>
              <a:gd name="connsiteX10" fmla="*/ 1763486 w 6836228"/>
              <a:gd name="connsiteY10" fmla="*/ 1717829 h 3481316"/>
              <a:gd name="connsiteX11" fmla="*/ 32852 w 6836228"/>
              <a:gd name="connsiteY11" fmla="*/ 5475 h 3481316"/>
              <a:gd name="connsiteX12" fmla="*/ 451821 w 6836228"/>
              <a:gd name="connsiteY12" fmla="*/ 8706 h 3481316"/>
              <a:gd name="connsiteX13" fmla="*/ 2181498 w 6836228"/>
              <a:gd name="connsiteY13" fmla="*/ 1749626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3063142 w 6836228"/>
              <a:gd name="connsiteY5" fmla="*/ 1743953 h 3481316"/>
              <a:gd name="connsiteX6" fmla="*/ 2481942 w 6836228"/>
              <a:gd name="connsiteY6" fmla="*/ 1750486 h 3481316"/>
              <a:gd name="connsiteX7" fmla="*/ 2177176 w 6836228"/>
              <a:gd name="connsiteY7" fmla="*/ 1766911 h 3481316"/>
              <a:gd name="connsiteX8" fmla="*/ 424542 w 6836228"/>
              <a:gd name="connsiteY8" fmla="*/ 3481315 h 3481316"/>
              <a:gd name="connsiteX9" fmla="*/ 0 w 6836228"/>
              <a:gd name="connsiteY9" fmla="*/ 3465513 h 3481316"/>
              <a:gd name="connsiteX10" fmla="*/ 1763486 w 6836228"/>
              <a:gd name="connsiteY10" fmla="*/ 1717829 h 3481316"/>
              <a:gd name="connsiteX11" fmla="*/ 32852 w 6836228"/>
              <a:gd name="connsiteY11" fmla="*/ 5475 h 3481316"/>
              <a:gd name="connsiteX12" fmla="*/ 451821 w 6836228"/>
              <a:gd name="connsiteY12" fmla="*/ 8706 h 3481316"/>
              <a:gd name="connsiteX13" fmla="*/ 2181498 w 6836228"/>
              <a:gd name="connsiteY13" fmla="*/ 1749626 h 3481316"/>
              <a:gd name="connsiteX0" fmla="*/ 3102428 w 6836228"/>
              <a:gd name="connsiteY0" fmla="*/ 1750487 h 3481316"/>
              <a:gd name="connsiteX1" fmla="*/ 1322614 w 6836228"/>
              <a:gd name="connsiteY1" fmla="*/ 19659 h 3481316"/>
              <a:gd name="connsiteX2" fmla="*/ 6836228 w 6836228"/>
              <a:gd name="connsiteY2" fmla="*/ 0 h 3481316"/>
              <a:gd name="connsiteX3" fmla="*/ 6836228 w 6836228"/>
              <a:gd name="connsiteY3" fmla="*/ 3465513 h 3481316"/>
              <a:gd name="connsiteX4" fmla="*/ 1289957 w 6836228"/>
              <a:gd name="connsiteY4" fmla="*/ 3481316 h 3481316"/>
              <a:gd name="connsiteX5" fmla="*/ 3063142 w 6836228"/>
              <a:gd name="connsiteY5" fmla="*/ 1743953 h 3481316"/>
              <a:gd name="connsiteX6" fmla="*/ 2481942 w 6836228"/>
              <a:gd name="connsiteY6" fmla="*/ 1750486 h 3481316"/>
              <a:gd name="connsiteX7" fmla="*/ 2177176 w 6836228"/>
              <a:gd name="connsiteY7" fmla="*/ 1766911 h 3481316"/>
              <a:gd name="connsiteX8" fmla="*/ 424542 w 6836228"/>
              <a:gd name="connsiteY8" fmla="*/ 3481315 h 3481316"/>
              <a:gd name="connsiteX9" fmla="*/ 0 w 6836228"/>
              <a:gd name="connsiteY9" fmla="*/ 3465513 h 3481316"/>
              <a:gd name="connsiteX10" fmla="*/ 1763486 w 6836228"/>
              <a:gd name="connsiteY10" fmla="*/ 1717829 h 3481316"/>
              <a:gd name="connsiteX11" fmla="*/ 32852 w 6836228"/>
              <a:gd name="connsiteY11" fmla="*/ 5475 h 3481316"/>
              <a:gd name="connsiteX12" fmla="*/ 451821 w 6836228"/>
              <a:gd name="connsiteY12" fmla="*/ 8706 h 3481316"/>
              <a:gd name="connsiteX13" fmla="*/ 2181498 w 6836228"/>
              <a:gd name="connsiteY13" fmla="*/ 1749626 h 3481316"/>
              <a:gd name="connsiteX0" fmla="*/ 3102428 w 6836228"/>
              <a:gd name="connsiteY0" fmla="*/ 1750487 h 3481315"/>
              <a:gd name="connsiteX1" fmla="*/ 1322614 w 6836228"/>
              <a:gd name="connsiteY1" fmla="*/ 19659 h 3481315"/>
              <a:gd name="connsiteX2" fmla="*/ 6836228 w 6836228"/>
              <a:gd name="connsiteY2" fmla="*/ 0 h 3481315"/>
              <a:gd name="connsiteX3" fmla="*/ 6836228 w 6836228"/>
              <a:gd name="connsiteY3" fmla="*/ 3465513 h 3481315"/>
              <a:gd name="connsiteX4" fmla="*/ 1328285 w 6836228"/>
              <a:gd name="connsiteY4" fmla="*/ 3464890 h 3481315"/>
              <a:gd name="connsiteX5" fmla="*/ 3063142 w 6836228"/>
              <a:gd name="connsiteY5" fmla="*/ 1743953 h 3481315"/>
              <a:gd name="connsiteX6" fmla="*/ 2481942 w 6836228"/>
              <a:gd name="connsiteY6" fmla="*/ 1750486 h 3481315"/>
              <a:gd name="connsiteX7" fmla="*/ 2177176 w 6836228"/>
              <a:gd name="connsiteY7" fmla="*/ 1766911 h 3481315"/>
              <a:gd name="connsiteX8" fmla="*/ 424542 w 6836228"/>
              <a:gd name="connsiteY8" fmla="*/ 3481315 h 3481315"/>
              <a:gd name="connsiteX9" fmla="*/ 0 w 6836228"/>
              <a:gd name="connsiteY9" fmla="*/ 3465513 h 3481315"/>
              <a:gd name="connsiteX10" fmla="*/ 1763486 w 6836228"/>
              <a:gd name="connsiteY10" fmla="*/ 1717829 h 3481315"/>
              <a:gd name="connsiteX11" fmla="*/ 32852 w 6836228"/>
              <a:gd name="connsiteY11" fmla="*/ 5475 h 3481315"/>
              <a:gd name="connsiteX12" fmla="*/ 451821 w 6836228"/>
              <a:gd name="connsiteY12" fmla="*/ 8706 h 3481315"/>
              <a:gd name="connsiteX13" fmla="*/ 2181498 w 6836228"/>
              <a:gd name="connsiteY13" fmla="*/ 1749626 h 3481315"/>
              <a:gd name="connsiteX0" fmla="*/ 3102428 w 6836228"/>
              <a:gd name="connsiteY0" fmla="*/ 1750487 h 3470364"/>
              <a:gd name="connsiteX1" fmla="*/ 1322614 w 6836228"/>
              <a:gd name="connsiteY1" fmla="*/ 19659 h 3470364"/>
              <a:gd name="connsiteX2" fmla="*/ 6836228 w 6836228"/>
              <a:gd name="connsiteY2" fmla="*/ 0 h 3470364"/>
              <a:gd name="connsiteX3" fmla="*/ 6836228 w 6836228"/>
              <a:gd name="connsiteY3" fmla="*/ 3465513 h 3470364"/>
              <a:gd name="connsiteX4" fmla="*/ 1328285 w 6836228"/>
              <a:gd name="connsiteY4" fmla="*/ 3464890 h 3470364"/>
              <a:gd name="connsiteX5" fmla="*/ 3063142 w 6836228"/>
              <a:gd name="connsiteY5" fmla="*/ 1743953 h 3470364"/>
              <a:gd name="connsiteX6" fmla="*/ 2481942 w 6836228"/>
              <a:gd name="connsiteY6" fmla="*/ 1750486 h 3470364"/>
              <a:gd name="connsiteX7" fmla="*/ 2177176 w 6836228"/>
              <a:gd name="connsiteY7" fmla="*/ 1766911 h 3470364"/>
              <a:gd name="connsiteX8" fmla="*/ 440968 w 6836228"/>
              <a:gd name="connsiteY8" fmla="*/ 3470364 h 3470364"/>
              <a:gd name="connsiteX9" fmla="*/ 0 w 6836228"/>
              <a:gd name="connsiteY9" fmla="*/ 3465513 h 3470364"/>
              <a:gd name="connsiteX10" fmla="*/ 1763486 w 6836228"/>
              <a:gd name="connsiteY10" fmla="*/ 1717829 h 3470364"/>
              <a:gd name="connsiteX11" fmla="*/ 32852 w 6836228"/>
              <a:gd name="connsiteY11" fmla="*/ 5475 h 3470364"/>
              <a:gd name="connsiteX12" fmla="*/ 451821 w 6836228"/>
              <a:gd name="connsiteY12" fmla="*/ 8706 h 3470364"/>
              <a:gd name="connsiteX13" fmla="*/ 2181498 w 6836228"/>
              <a:gd name="connsiteY13" fmla="*/ 1749626 h 3470364"/>
              <a:gd name="connsiteX0" fmla="*/ 3102428 w 6836228"/>
              <a:gd name="connsiteY0" fmla="*/ 1750487 h 3465513"/>
              <a:gd name="connsiteX1" fmla="*/ 1322614 w 6836228"/>
              <a:gd name="connsiteY1" fmla="*/ 19659 h 3465513"/>
              <a:gd name="connsiteX2" fmla="*/ 6836228 w 6836228"/>
              <a:gd name="connsiteY2" fmla="*/ 0 h 3465513"/>
              <a:gd name="connsiteX3" fmla="*/ 6836228 w 6836228"/>
              <a:gd name="connsiteY3" fmla="*/ 3465513 h 3465513"/>
              <a:gd name="connsiteX4" fmla="*/ 1328285 w 6836228"/>
              <a:gd name="connsiteY4" fmla="*/ 3464890 h 3465513"/>
              <a:gd name="connsiteX5" fmla="*/ 3063142 w 6836228"/>
              <a:gd name="connsiteY5" fmla="*/ 1743953 h 3465513"/>
              <a:gd name="connsiteX6" fmla="*/ 2481942 w 6836228"/>
              <a:gd name="connsiteY6" fmla="*/ 1750486 h 3465513"/>
              <a:gd name="connsiteX7" fmla="*/ 2177176 w 6836228"/>
              <a:gd name="connsiteY7" fmla="*/ 1766911 h 3465513"/>
              <a:gd name="connsiteX8" fmla="*/ 451918 w 6836228"/>
              <a:gd name="connsiteY8" fmla="*/ 3459413 h 3465513"/>
              <a:gd name="connsiteX9" fmla="*/ 0 w 6836228"/>
              <a:gd name="connsiteY9" fmla="*/ 3465513 h 3465513"/>
              <a:gd name="connsiteX10" fmla="*/ 1763486 w 6836228"/>
              <a:gd name="connsiteY10" fmla="*/ 1717829 h 3465513"/>
              <a:gd name="connsiteX11" fmla="*/ 32852 w 6836228"/>
              <a:gd name="connsiteY11" fmla="*/ 5475 h 3465513"/>
              <a:gd name="connsiteX12" fmla="*/ 451821 w 6836228"/>
              <a:gd name="connsiteY12" fmla="*/ 8706 h 3465513"/>
              <a:gd name="connsiteX13" fmla="*/ 2181498 w 6836228"/>
              <a:gd name="connsiteY13" fmla="*/ 1749626 h 3465513"/>
              <a:gd name="connsiteX0" fmla="*/ 3102428 w 6836228"/>
              <a:gd name="connsiteY0" fmla="*/ 1750487 h 3465513"/>
              <a:gd name="connsiteX1" fmla="*/ 1322614 w 6836228"/>
              <a:gd name="connsiteY1" fmla="*/ 19659 h 3465513"/>
              <a:gd name="connsiteX2" fmla="*/ 6836228 w 6836228"/>
              <a:gd name="connsiteY2" fmla="*/ 0 h 3465513"/>
              <a:gd name="connsiteX3" fmla="*/ 6836228 w 6836228"/>
              <a:gd name="connsiteY3" fmla="*/ 3465513 h 3465513"/>
              <a:gd name="connsiteX4" fmla="*/ 1328285 w 6836228"/>
              <a:gd name="connsiteY4" fmla="*/ 3464890 h 3465513"/>
              <a:gd name="connsiteX5" fmla="*/ 3063142 w 6836228"/>
              <a:gd name="connsiteY5" fmla="*/ 1743953 h 3465513"/>
              <a:gd name="connsiteX6" fmla="*/ 2481942 w 6836228"/>
              <a:gd name="connsiteY6" fmla="*/ 1750486 h 3465513"/>
              <a:gd name="connsiteX7" fmla="*/ 2177176 w 6836228"/>
              <a:gd name="connsiteY7" fmla="*/ 1766911 h 3465513"/>
              <a:gd name="connsiteX8" fmla="*/ 451918 w 6836228"/>
              <a:gd name="connsiteY8" fmla="*/ 3459413 h 3465513"/>
              <a:gd name="connsiteX9" fmla="*/ 0 w 6836228"/>
              <a:gd name="connsiteY9" fmla="*/ 3465513 h 3465513"/>
              <a:gd name="connsiteX10" fmla="*/ 1768961 w 6836228"/>
              <a:gd name="connsiteY10" fmla="*/ 1723304 h 3465513"/>
              <a:gd name="connsiteX11" fmla="*/ 32852 w 6836228"/>
              <a:gd name="connsiteY11" fmla="*/ 5475 h 3465513"/>
              <a:gd name="connsiteX12" fmla="*/ 451821 w 6836228"/>
              <a:gd name="connsiteY12" fmla="*/ 8706 h 3465513"/>
              <a:gd name="connsiteX13" fmla="*/ 2181498 w 6836228"/>
              <a:gd name="connsiteY13" fmla="*/ 1749626 h 3465513"/>
              <a:gd name="connsiteX0" fmla="*/ 3102428 w 6836228"/>
              <a:gd name="connsiteY0" fmla="*/ 1750487 h 3465513"/>
              <a:gd name="connsiteX1" fmla="*/ 1322614 w 6836228"/>
              <a:gd name="connsiteY1" fmla="*/ 19659 h 3465513"/>
              <a:gd name="connsiteX2" fmla="*/ 6836228 w 6836228"/>
              <a:gd name="connsiteY2" fmla="*/ 0 h 3465513"/>
              <a:gd name="connsiteX3" fmla="*/ 6836228 w 6836228"/>
              <a:gd name="connsiteY3" fmla="*/ 3465513 h 3465513"/>
              <a:gd name="connsiteX4" fmla="*/ 1328285 w 6836228"/>
              <a:gd name="connsiteY4" fmla="*/ 3464890 h 3465513"/>
              <a:gd name="connsiteX5" fmla="*/ 3063142 w 6836228"/>
              <a:gd name="connsiteY5" fmla="*/ 1743953 h 3465513"/>
              <a:gd name="connsiteX6" fmla="*/ 2481942 w 6836228"/>
              <a:gd name="connsiteY6" fmla="*/ 1750486 h 3465513"/>
              <a:gd name="connsiteX7" fmla="*/ 2177176 w 6836228"/>
              <a:gd name="connsiteY7" fmla="*/ 1766911 h 3465513"/>
              <a:gd name="connsiteX8" fmla="*/ 451918 w 6836228"/>
              <a:gd name="connsiteY8" fmla="*/ 3459413 h 3465513"/>
              <a:gd name="connsiteX9" fmla="*/ 0 w 6836228"/>
              <a:gd name="connsiteY9" fmla="*/ 3465513 h 3465513"/>
              <a:gd name="connsiteX10" fmla="*/ 1834666 w 6836228"/>
              <a:gd name="connsiteY10" fmla="*/ 1734255 h 3465513"/>
              <a:gd name="connsiteX11" fmla="*/ 32852 w 6836228"/>
              <a:gd name="connsiteY11" fmla="*/ 5475 h 3465513"/>
              <a:gd name="connsiteX12" fmla="*/ 451821 w 6836228"/>
              <a:gd name="connsiteY12" fmla="*/ 8706 h 3465513"/>
              <a:gd name="connsiteX13" fmla="*/ 2181498 w 6836228"/>
              <a:gd name="connsiteY13" fmla="*/ 1749626 h 3465513"/>
              <a:gd name="connsiteX0" fmla="*/ 3102428 w 6836228"/>
              <a:gd name="connsiteY0" fmla="*/ 1750487 h 3465513"/>
              <a:gd name="connsiteX1" fmla="*/ 1322614 w 6836228"/>
              <a:gd name="connsiteY1" fmla="*/ 19659 h 3465513"/>
              <a:gd name="connsiteX2" fmla="*/ 6836228 w 6836228"/>
              <a:gd name="connsiteY2" fmla="*/ 0 h 3465513"/>
              <a:gd name="connsiteX3" fmla="*/ 6836228 w 6836228"/>
              <a:gd name="connsiteY3" fmla="*/ 3465513 h 3465513"/>
              <a:gd name="connsiteX4" fmla="*/ 1328285 w 6836228"/>
              <a:gd name="connsiteY4" fmla="*/ 3464890 h 3465513"/>
              <a:gd name="connsiteX5" fmla="*/ 3063142 w 6836228"/>
              <a:gd name="connsiteY5" fmla="*/ 1743953 h 3465513"/>
              <a:gd name="connsiteX6" fmla="*/ 2481942 w 6836228"/>
              <a:gd name="connsiteY6" fmla="*/ 1750486 h 3465513"/>
              <a:gd name="connsiteX7" fmla="*/ 2177176 w 6836228"/>
              <a:gd name="connsiteY7" fmla="*/ 1766911 h 3465513"/>
              <a:gd name="connsiteX8" fmla="*/ 451918 w 6836228"/>
              <a:gd name="connsiteY8" fmla="*/ 3459413 h 3465513"/>
              <a:gd name="connsiteX9" fmla="*/ 0 w 6836228"/>
              <a:gd name="connsiteY9" fmla="*/ 3465513 h 3465513"/>
              <a:gd name="connsiteX10" fmla="*/ 1758009 w 6836228"/>
              <a:gd name="connsiteY10" fmla="*/ 1712353 h 3465513"/>
              <a:gd name="connsiteX11" fmla="*/ 32852 w 6836228"/>
              <a:gd name="connsiteY11" fmla="*/ 5475 h 3465513"/>
              <a:gd name="connsiteX12" fmla="*/ 451821 w 6836228"/>
              <a:gd name="connsiteY12" fmla="*/ 8706 h 3465513"/>
              <a:gd name="connsiteX13" fmla="*/ 2181498 w 6836228"/>
              <a:gd name="connsiteY13" fmla="*/ 1749626 h 3465513"/>
              <a:gd name="connsiteX0" fmla="*/ 3069576 w 6803376"/>
              <a:gd name="connsiteY0" fmla="*/ 1750487 h 3470989"/>
              <a:gd name="connsiteX1" fmla="*/ 1289762 w 6803376"/>
              <a:gd name="connsiteY1" fmla="*/ 19659 h 3470989"/>
              <a:gd name="connsiteX2" fmla="*/ 6803376 w 6803376"/>
              <a:gd name="connsiteY2" fmla="*/ 0 h 3470989"/>
              <a:gd name="connsiteX3" fmla="*/ 6803376 w 6803376"/>
              <a:gd name="connsiteY3" fmla="*/ 3465513 h 3470989"/>
              <a:gd name="connsiteX4" fmla="*/ 1295433 w 6803376"/>
              <a:gd name="connsiteY4" fmla="*/ 3464890 h 3470989"/>
              <a:gd name="connsiteX5" fmla="*/ 3030290 w 6803376"/>
              <a:gd name="connsiteY5" fmla="*/ 1743953 h 3470989"/>
              <a:gd name="connsiteX6" fmla="*/ 2449090 w 6803376"/>
              <a:gd name="connsiteY6" fmla="*/ 1750486 h 3470989"/>
              <a:gd name="connsiteX7" fmla="*/ 2144324 w 6803376"/>
              <a:gd name="connsiteY7" fmla="*/ 1766911 h 3470989"/>
              <a:gd name="connsiteX8" fmla="*/ 419066 w 6803376"/>
              <a:gd name="connsiteY8" fmla="*/ 3459413 h 3470989"/>
              <a:gd name="connsiteX9" fmla="*/ 10952 w 6803376"/>
              <a:gd name="connsiteY9" fmla="*/ 3470989 h 3470989"/>
              <a:gd name="connsiteX10" fmla="*/ 1725157 w 6803376"/>
              <a:gd name="connsiteY10" fmla="*/ 1712353 h 3470989"/>
              <a:gd name="connsiteX11" fmla="*/ 0 w 6803376"/>
              <a:gd name="connsiteY11" fmla="*/ 5475 h 3470989"/>
              <a:gd name="connsiteX12" fmla="*/ 418969 w 6803376"/>
              <a:gd name="connsiteY12" fmla="*/ 8706 h 3470989"/>
              <a:gd name="connsiteX13" fmla="*/ 2148646 w 6803376"/>
              <a:gd name="connsiteY13" fmla="*/ 1749626 h 3470989"/>
              <a:gd name="connsiteX0" fmla="*/ 3069576 w 6803376"/>
              <a:gd name="connsiteY0" fmla="*/ 1750487 h 3470989"/>
              <a:gd name="connsiteX1" fmla="*/ 1317139 w 6803376"/>
              <a:gd name="connsiteY1" fmla="*/ 3233 h 3470989"/>
              <a:gd name="connsiteX2" fmla="*/ 6803376 w 6803376"/>
              <a:gd name="connsiteY2" fmla="*/ 0 h 3470989"/>
              <a:gd name="connsiteX3" fmla="*/ 6803376 w 6803376"/>
              <a:gd name="connsiteY3" fmla="*/ 3465513 h 3470989"/>
              <a:gd name="connsiteX4" fmla="*/ 1295433 w 6803376"/>
              <a:gd name="connsiteY4" fmla="*/ 3464890 h 3470989"/>
              <a:gd name="connsiteX5" fmla="*/ 3030290 w 6803376"/>
              <a:gd name="connsiteY5" fmla="*/ 1743953 h 3470989"/>
              <a:gd name="connsiteX6" fmla="*/ 2449090 w 6803376"/>
              <a:gd name="connsiteY6" fmla="*/ 1750486 h 3470989"/>
              <a:gd name="connsiteX7" fmla="*/ 2144324 w 6803376"/>
              <a:gd name="connsiteY7" fmla="*/ 1766911 h 3470989"/>
              <a:gd name="connsiteX8" fmla="*/ 419066 w 6803376"/>
              <a:gd name="connsiteY8" fmla="*/ 3459413 h 3470989"/>
              <a:gd name="connsiteX9" fmla="*/ 10952 w 6803376"/>
              <a:gd name="connsiteY9" fmla="*/ 3470989 h 3470989"/>
              <a:gd name="connsiteX10" fmla="*/ 1725157 w 6803376"/>
              <a:gd name="connsiteY10" fmla="*/ 1712353 h 3470989"/>
              <a:gd name="connsiteX11" fmla="*/ 0 w 6803376"/>
              <a:gd name="connsiteY11" fmla="*/ 5475 h 3470989"/>
              <a:gd name="connsiteX12" fmla="*/ 418969 w 6803376"/>
              <a:gd name="connsiteY12" fmla="*/ 8706 h 3470989"/>
              <a:gd name="connsiteX13" fmla="*/ 2148646 w 6803376"/>
              <a:gd name="connsiteY13" fmla="*/ 1749626 h 3470989"/>
              <a:gd name="connsiteX0" fmla="*/ 3069576 w 6803376"/>
              <a:gd name="connsiteY0" fmla="*/ 1750487 h 3470989"/>
              <a:gd name="connsiteX1" fmla="*/ 1317139 w 6803376"/>
              <a:gd name="connsiteY1" fmla="*/ 3233 h 3470989"/>
              <a:gd name="connsiteX2" fmla="*/ 6803376 w 6803376"/>
              <a:gd name="connsiteY2" fmla="*/ 0 h 3470989"/>
              <a:gd name="connsiteX3" fmla="*/ 6803376 w 6803376"/>
              <a:gd name="connsiteY3" fmla="*/ 3465513 h 3470989"/>
              <a:gd name="connsiteX4" fmla="*/ 1295433 w 6803376"/>
              <a:gd name="connsiteY4" fmla="*/ 3464890 h 3470989"/>
              <a:gd name="connsiteX5" fmla="*/ 2926256 w 6803376"/>
              <a:gd name="connsiteY5" fmla="*/ 1858937 h 3470989"/>
              <a:gd name="connsiteX6" fmla="*/ 2449090 w 6803376"/>
              <a:gd name="connsiteY6" fmla="*/ 1750486 h 3470989"/>
              <a:gd name="connsiteX7" fmla="*/ 2144324 w 6803376"/>
              <a:gd name="connsiteY7" fmla="*/ 1766911 h 3470989"/>
              <a:gd name="connsiteX8" fmla="*/ 419066 w 6803376"/>
              <a:gd name="connsiteY8" fmla="*/ 3459413 h 3470989"/>
              <a:gd name="connsiteX9" fmla="*/ 10952 w 6803376"/>
              <a:gd name="connsiteY9" fmla="*/ 3470989 h 3470989"/>
              <a:gd name="connsiteX10" fmla="*/ 1725157 w 6803376"/>
              <a:gd name="connsiteY10" fmla="*/ 1712353 h 3470989"/>
              <a:gd name="connsiteX11" fmla="*/ 0 w 6803376"/>
              <a:gd name="connsiteY11" fmla="*/ 5475 h 3470989"/>
              <a:gd name="connsiteX12" fmla="*/ 418969 w 6803376"/>
              <a:gd name="connsiteY12" fmla="*/ 8706 h 3470989"/>
              <a:gd name="connsiteX13" fmla="*/ 2148646 w 6803376"/>
              <a:gd name="connsiteY13" fmla="*/ 1749626 h 3470989"/>
              <a:gd name="connsiteX0" fmla="*/ 3069576 w 6803376"/>
              <a:gd name="connsiteY0" fmla="*/ 1750487 h 3470989"/>
              <a:gd name="connsiteX1" fmla="*/ 1317139 w 6803376"/>
              <a:gd name="connsiteY1" fmla="*/ 3233 h 3470989"/>
              <a:gd name="connsiteX2" fmla="*/ 6803376 w 6803376"/>
              <a:gd name="connsiteY2" fmla="*/ 0 h 3470989"/>
              <a:gd name="connsiteX3" fmla="*/ 6803376 w 6803376"/>
              <a:gd name="connsiteY3" fmla="*/ 3465513 h 3470989"/>
              <a:gd name="connsiteX4" fmla="*/ 1295433 w 6803376"/>
              <a:gd name="connsiteY4" fmla="*/ 3464890 h 3470989"/>
              <a:gd name="connsiteX5" fmla="*/ 2871501 w 6803376"/>
              <a:gd name="connsiteY5" fmla="*/ 1897265 h 3470989"/>
              <a:gd name="connsiteX6" fmla="*/ 2449090 w 6803376"/>
              <a:gd name="connsiteY6" fmla="*/ 1750486 h 3470989"/>
              <a:gd name="connsiteX7" fmla="*/ 2144324 w 6803376"/>
              <a:gd name="connsiteY7" fmla="*/ 1766911 h 3470989"/>
              <a:gd name="connsiteX8" fmla="*/ 419066 w 6803376"/>
              <a:gd name="connsiteY8" fmla="*/ 3459413 h 3470989"/>
              <a:gd name="connsiteX9" fmla="*/ 10952 w 6803376"/>
              <a:gd name="connsiteY9" fmla="*/ 3470989 h 3470989"/>
              <a:gd name="connsiteX10" fmla="*/ 1725157 w 6803376"/>
              <a:gd name="connsiteY10" fmla="*/ 1712353 h 3470989"/>
              <a:gd name="connsiteX11" fmla="*/ 0 w 6803376"/>
              <a:gd name="connsiteY11" fmla="*/ 5475 h 3470989"/>
              <a:gd name="connsiteX12" fmla="*/ 418969 w 6803376"/>
              <a:gd name="connsiteY12" fmla="*/ 8706 h 3470989"/>
              <a:gd name="connsiteX13" fmla="*/ 2148646 w 6803376"/>
              <a:gd name="connsiteY13" fmla="*/ 1749626 h 3470989"/>
              <a:gd name="connsiteX0" fmla="*/ 3036724 w 6803376"/>
              <a:gd name="connsiteY0" fmla="*/ 1723109 h 3470989"/>
              <a:gd name="connsiteX1" fmla="*/ 1317139 w 6803376"/>
              <a:gd name="connsiteY1" fmla="*/ 3233 h 3470989"/>
              <a:gd name="connsiteX2" fmla="*/ 6803376 w 6803376"/>
              <a:gd name="connsiteY2" fmla="*/ 0 h 3470989"/>
              <a:gd name="connsiteX3" fmla="*/ 6803376 w 6803376"/>
              <a:gd name="connsiteY3" fmla="*/ 3465513 h 3470989"/>
              <a:gd name="connsiteX4" fmla="*/ 1295433 w 6803376"/>
              <a:gd name="connsiteY4" fmla="*/ 3464890 h 3470989"/>
              <a:gd name="connsiteX5" fmla="*/ 2871501 w 6803376"/>
              <a:gd name="connsiteY5" fmla="*/ 1897265 h 3470989"/>
              <a:gd name="connsiteX6" fmla="*/ 2449090 w 6803376"/>
              <a:gd name="connsiteY6" fmla="*/ 1750486 h 3470989"/>
              <a:gd name="connsiteX7" fmla="*/ 2144324 w 6803376"/>
              <a:gd name="connsiteY7" fmla="*/ 1766911 h 3470989"/>
              <a:gd name="connsiteX8" fmla="*/ 419066 w 6803376"/>
              <a:gd name="connsiteY8" fmla="*/ 3459413 h 3470989"/>
              <a:gd name="connsiteX9" fmla="*/ 10952 w 6803376"/>
              <a:gd name="connsiteY9" fmla="*/ 3470989 h 3470989"/>
              <a:gd name="connsiteX10" fmla="*/ 1725157 w 6803376"/>
              <a:gd name="connsiteY10" fmla="*/ 1712353 h 3470989"/>
              <a:gd name="connsiteX11" fmla="*/ 0 w 6803376"/>
              <a:gd name="connsiteY11" fmla="*/ 5475 h 3470989"/>
              <a:gd name="connsiteX12" fmla="*/ 418969 w 6803376"/>
              <a:gd name="connsiteY12" fmla="*/ 8706 h 3470989"/>
              <a:gd name="connsiteX13" fmla="*/ 2148646 w 6803376"/>
              <a:gd name="connsiteY13" fmla="*/ 1749626 h 3470989"/>
              <a:gd name="connsiteX0" fmla="*/ 3036724 w 6803376"/>
              <a:gd name="connsiteY0" fmla="*/ 1723109 h 3470989"/>
              <a:gd name="connsiteX1" fmla="*/ 1317139 w 6803376"/>
              <a:gd name="connsiteY1" fmla="*/ 3233 h 3470989"/>
              <a:gd name="connsiteX2" fmla="*/ 6803376 w 6803376"/>
              <a:gd name="connsiteY2" fmla="*/ 0 h 3470989"/>
              <a:gd name="connsiteX3" fmla="*/ 6803376 w 6803376"/>
              <a:gd name="connsiteY3" fmla="*/ 3465513 h 3470989"/>
              <a:gd name="connsiteX4" fmla="*/ 1295433 w 6803376"/>
              <a:gd name="connsiteY4" fmla="*/ 3464890 h 3470989"/>
              <a:gd name="connsiteX5" fmla="*/ 2871501 w 6803376"/>
              <a:gd name="connsiteY5" fmla="*/ 1897265 h 3470989"/>
              <a:gd name="connsiteX6" fmla="*/ 2144324 w 6803376"/>
              <a:gd name="connsiteY6" fmla="*/ 1766911 h 3470989"/>
              <a:gd name="connsiteX7" fmla="*/ 419066 w 6803376"/>
              <a:gd name="connsiteY7" fmla="*/ 3459413 h 3470989"/>
              <a:gd name="connsiteX8" fmla="*/ 10952 w 6803376"/>
              <a:gd name="connsiteY8" fmla="*/ 3470989 h 3470989"/>
              <a:gd name="connsiteX9" fmla="*/ 1725157 w 6803376"/>
              <a:gd name="connsiteY9" fmla="*/ 1712353 h 3470989"/>
              <a:gd name="connsiteX10" fmla="*/ 0 w 6803376"/>
              <a:gd name="connsiteY10" fmla="*/ 5475 h 3470989"/>
              <a:gd name="connsiteX11" fmla="*/ 418969 w 6803376"/>
              <a:gd name="connsiteY11" fmla="*/ 8706 h 3470989"/>
              <a:gd name="connsiteX12" fmla="*/ 2148646 w 6803376"/>
              <a:gd name="connsiteY12" fmla="*/ 1749626 h 3470989"/>
              <a:gd name="connsiteX0" fmla="*/ 3036724 w 6803376"/>
              <a:gd name="connsiteY0" fmla="*/ 1723109 h 3470989"/>
              <a:gd name="connsiteX1" fmla="*/ 1317139 w 6803376"/>
              <a:gd name="connsiteY1" fmla="*/ 3233 h 3470989"/>
              <a:gd name="connsiteX2" fmla="*/ 6803376 w 6803376"/>
              <a:gd name="connsiteY2" fmla="*/ 0 h 3470989"/>
              <a:gd name="connsiteX3" fmla="*/ 6803376 w 6803376"/>
              <a:gd name="connsiteY3" fmla="*/ 3465513 h 3470989"/>
              <a:gd name="connsiteX4" fmla="*/ 1295433 w 6803376"/>
              <a:gd name="connsiteY4" fmla="*/ 3464890 h 3470989"/>
              <a:gd name="connsiteX5" fmla="*/ 3024813 w 6803376"/>
              <a:gd name="connsiteY5" fmla="*/ 1749428 h 3470989"/>
              <a:gd name="connsiteX6" fmla="*/ 2144324 w 6803376"/>
              <a:gd name="connsiteY6" fmla="*/ 1766911 h 3470989"/>
              <a:gd name="connsiteX7" fmla="*/ 419066 w 6803376"/>
              <a:gd name="connsiteY7" fmla="*/ 3459413 h 3470989"/>
              <a:gd name="connsiteX8" fmla="*/ 10952 w 6803376"/>
              <a:gd name="connsiteY8" fmla="*/ 3470989 h 3470989"/>
              <a:gd name="connsiteX9" fmla="*/ 1725157 w 6803376"/>
              <a:gd name="connsiteY9" fmla="*/ 1712353 h 3470989"/>
              <a:gd name="connsiteX10" fmla="*/ 0 w 6803376"/>
              <a:gd name="connsiteY10" fmla="*/ 5475 h 3470989"/>
              <a:gd name="connsiteX11" fmla="*/ 418969 w 6803376"/>
              <a:gd name="connsiteY11" fmla="*/ 8706 h 3470989"/>
              <a:gd name="connsiteX12" fmla="*/ 2148646 w 6803376"/>
              <a:gd name="connsiteY12" fmla="*/ 1749626 h 3470989"/>
              <a:gd name="connsiteX0" fmla="*/ 3036724 w 6803376"/>
              <a:gd name="connsiteY0" fmla="*/ 1723109 h 3470989"/>
              <a:gd name="connsiteX1" fmla="*/ 1300275 w 6803376"/>
              <a:gd name="connsiteY1" fmla="*/ 45719 h 3470989"/>
              <a:gd name="connsiteX2" fmla="*/ 6803376 w 6803376"/>
              <a:gd name="connsiteY2" fmla="*/ 0 h 3470989"/>
              <a:gd name="connsiteX3" fmla="*/ 6803376 w 6803376"/>
              <a:gd name="connsiteY3" fmla="*/ 3465513 h 3470989"/>
              <a:gd name="connsiteX4" fmla="*/ 1295433 w 6803376"/>
              <a:gd name="connsiteY4" fmla="*/ 3464890 h 3470989"/>
              <a:gd name="connsiteX5" fmla="*/ 3024813 w 6803376"/>
              <a:gd name="connsiteY5" fmla="*/ 1749428 h 3470989"/>
              <a:gd name="connsiteX6" fmla="*/ 2144324 w 6803376"/>
              <a:gd name="connsiteY6" fmla="*/ 1766911 h 3470989"/>
              <a:gd name="connsiteX7" fmla="*/ 419066 w 6803376"/>
              <a:gd name="connsiteY7" fmla="*/ 3459413 h 3470989"/>
              <a:gd name="connsiteX8" fmla="*/ 10952 w 6803376"/>
              <a:gd name="connsiteY8" fmla="*/ 3470989 h 3470989"/>
              <a:gd name="connsiteX9" fmla="*/ 1725157 w 6803376"/>
              <a:gd name="connsiteY9" fmla="*/ 1712353 h 3470989"/>
              <a:gd name="connsiteX10" fmla="*/ 0 w 6803376"/>
              <a:gd name="connsiteY10" fmla="*/ 5475 h 3470989"/>
              <a:gd name="connsiteX11" fmla="*/ 418969 w 6803376"/>
              <a:gd name="connsiteY11" fmla="*/ 8706 h 3470989"/>
              <a:gd name="connsiteX12" fmla="*/ 2148646 w 6803376"/>
              <a:gd name="connsiteY12" fmla="*/ 1749626 h 3470989"/>
              <a:gd name="connsiteX0" fmla="*/ 3036724 w 6803376"/>
              <a:gd name="connsiteY0" fmla="*/ 1768828 h 3516708"/>
              <a:gd name="connsiteX1" fmla="*/ 1362905 w 6803376"/>
              <a:gd name="connsiteY1" fmla="*/ 0 h 3516708"/>
              <a:gd name="connsiteX2" fmla="*/ 6803376 w 6803376"/>
              <a:gd name="connsiteY2" fmla="*/ 45719 h 3516708"/>
              <a:gd name="connsiteX3" fmla="*/ 6803376 w 6803376"/>
              <a:gd name="connsiteY3" fmla="*/ 3511232 h 3516708"/>
              <a:gd name="connsiteX4" fmla="*/ 1295433 w 6803376"/>
              <a:gd name="connsiteY4" fmla="*/ 3510609 h 3516708"/>
              <a:gd name="connsiteX5" fmla="*/ 3024813 w 6803376"/>
              <a:gd name="connsiteY5" fmla="*/ 1795147 h 3516708"/>
              <a:gd name="connsiteX6" fmla="*/ 2144324 w 6803376"/>
              <a:gd name="connsiteY6" fmla="*/ 1812630 h 3516708"/>
              <a:gd name="connsiteX7" fmla="*/ 419066 w 6803376"/>
              <a:gd name="connsiteY7" fmla="*/ 3505132 h 3516708"/>
              <a:gd name="connsiteX8" fmla="*/ 10952 w 6803376"/>
              <a:gd name="connsiteY8" fmla="*/ 3516708 h 3516708"/>
              <a:gd name="connsiteX9" fmla="*/ 1725157 w 6803376"/>
              <a:gd name="connsiteY9" fmla="*/ 1758072 h 3516708"/>
              <a:gd name="connsiteX10" fmla="*/ 0 w 6803376"/>
              <a:gd name="connsiteY10" fmla="*/ 51194 h 3516708"/>
              <a:gd name="connsiteX11" fmla="*/ 418969 w 6803376"/>
              <a:gd name="connsiteY11" fmla="*/ 54425 h 3516708"/>
              <a:gd name="connsiteX12" fmla="*/ 2148646 w 6803376"/>
              <a:gd name="connsiteY12" fmla="*/ 1795345 h 3516708"/>
              <a:gd name="connsiteX0" fmla="*/ 3036724 w 6803376"/>
              <a:gd name="connsiteY0" fmla="*/ 1723109 h 3470989"/>
              <a:gd name="connsiteX1" fmla="*/ 1300275 w 6803376"/>
              <a:gd name="connsiteY1" fmla="*/ 1487 h 3470989"/>
              <a:gd name="connsiteX2" fmla="*/ 6803376 w 6803376"/>
              <a:gd name="connsiteY2" fmla="*/ 0 h 3470989"/>
              <a:gd name="connsiteX3" fmla="*/ 6803376 w 6803376"/>
              <a:gd name="connsiteY3" fmla="*/ 3465513 h 3470989"/>
              <a:gd name="connsiteX4" fmla="*/ 1295433 w 6803376"/>
              <a:gd name="connsiteY4" fmla="*/ 3464890 h 3470989"/>
              <a:gd name="connsiteX5" fmla="*/ 3024813 w 6803376"/>
              <a:gd name="connsiteY5" fmla="*/ 1749428 h 3470989"/>
              <a:gd name="connsiteX6" fmla="*/ 2144324 w 6803376"/>
              <a:gd name="connsiteY6" fmla="*/ 1766911 h 3470989"/>
              <a:gd name="connsiteX7" fmla="*/ 419066 w 6803376"/>
              <a:gd name="connsiteY7" fmla="*/ 3459413 h 3470989"/>
              <a:gd name="connsiteX8" fmla="*/ 10952 w 6803376"/>
              <a:gd name="connsiteY8" fmla="*/ 3470989 h 3470989"/>
              <a:gd name="connsiteX9" fmla="*/ 1725157 w 6803376"/>
              <a:gd name="connsiteY9" fmla="*/ 1712353 h 3470989"/>
              <a:gd name="connsiteX10" fmla="*/ 0 w 6803376"/>
              <a:gd name="connsiteY10" fmla="*/ 5475 h 3470989"/>
              <a:gd name="connsiteX11" fmla="*/ 418969 w 6803376"/>
              <a:gd name="connsiteY11" fmla="*/ 8706 h 3470989"/>
              <a:gd name="connsiteX12" fmla="*/ 2148646 w 6803376"/>
              <a:gd name="connsiteY12" fmla="*/ 1749626 h 3470989"/>
              <a:gd name="connsiteX0" fmla="*/ 3036724 w 6803376"/>
              <a:gd name="connsiteY0" fmla="*/ 1723109 h 3470989"/>
              <a:gd name="connsiteX1" fmla="*/ 1300275 w 6803376"/>
              <a:gd name="connsiteY1" fmla="*/ 1487 h 3470989"/>
              <a:gd name="connsiteX2" fmla="*/ 6803376 w 6803376"/>
              <a:gd name="connsiteY2" fmla="*/ 0 h 3470989"/>
              <a:gd name="connsiteX3" fmla="*/ 6803376 w 6803376"/>
              <a:gd name="connsiteY3" fmla="*/ 3465513 h 3470989"/>
              <a:gd name="connsiteX4" fmla="*/ 1295433 w 6803376"/>
              <a:gd name="connsiteY4" fmla="*/ 3464890 h 3470989"/>
              <a:gd name="connsiteX5" fmla="*/ 2358724 w 6803376"/>
              <a:gd name="connsiteY5" fmla="*/ 2412748 h 3470989"/>
              <a:gd name="connsiteX6" fmla="*/ 2144324 w 6803376"/>
              <a:gd name="connsiteY6" fmla="*/ 1766911 h 3470989"/>
              <a:gd name="connsiteX7" fmla="*/ 419066 w 6803376"/>
              <a:gd name="connsiteY7" fmla="*/ 3459413 h 3470989"/>
              <a:gd name="connsiteX8" fmla="*/ 10952 w 6803376"/>
              <a:gd name="connsiteY8" fmla="*/ 3470989 h 3470989"/>
              <a:gd name="connsiteX9" fmla="*/ 1725157 w 6803376"/>
              <a:gd name="connsiteY9" fmla="*/ 1712353 h 3470989"/>
              <a:gd name="connsiteX10" fmla="*/ 0 w 6803376"/>
              <a:gd name="connsiteY10" fmla="*/ 5475 h 3470989"/>
              <a:gd name="connsiteX11" fmla="*/ 418969 w 6803376"/>
              <a:gd name="connsiteY11" fmla="*/ 8706 h 3470989"/>
              <a:gd name="connsiteX12" fmla="*/ 2148646 w 6803376"/>
              <a:gd name="connsiteY12" fmla="*/ 1749626 h 3470989"/>
              <a:gd name="connsiteX0" fmla="*/ 3036724 w 6803376"/>
              <a:gd name="connsiteY0" fmla="*/ 1723109 h 3470989"/>
              <a:gd name="connsiteX1" fmla="*/ 1300275 w 6803376"/>
              <a:gd name="connsiteY1" fmla="*/ 1487 h 3470989"/>
              <a:gd name="connsiteX2" fmla="*/ 6803376 w 6803376"/>
              <a:gd name="connsiteY2" fmla="*/ 0 h 3470989"/>
              <a:gd name="connsiteX3" fmla="*/ 6803376 w 6803376"/>
              <a:gd name="connsiteY3" fmla="*/ 3465513 h 3470989"/>
              <a:gd name="connsiteX4" fmla="*/ 1295433 w 6803376"/>
              <a:gd name="connsiteY4" fmla="*/ 3464890 h 3470989"/>
              <a:gd name="connsiteX5" fmla="*/ 2358724 w 6803376"/>
              <a:gd name="connsiteY5" fmla="*/ 2412748 h 3470989"/>
              <a:gd name="connsiteX6" fmla="*/ 2144324 w 6803376"/>
              <a:gd name="connsiteY6" fmla="*/ 1766911 h 3470989"/>
              <a:gd name="connsiteX7" fmla="*/ 419066 w 6803376"/>
              <a:gd name="connsiteY7" fmla="*/ 3459413 h 3470989"/>
              <a:gd name="connsiteX8" fmla="*/ 10952 w 6803376"/>
              <a:gd name="connsiteY8" fmla="*/ 3470989 h 3470989"/>
              <a:gd name="connsiteX9" fmla="*/ 1725157 w 6803376"/>
              <a:gd name="connsiteY9" fmla="*/ 1712353 h 3470989"/>
              <a:gd name="connsiteX10" fmla="*/ 0 w 6803376"/>
              <a:gd name="connsiteY10" fmla="*/ 5475 h 3470989"/>
              <a:gd name="connsiteX11" fmla="*/ 418969 w 6803376"/>
              <a:gd name="connsiteY11" fmla="*/ 8706 h 3470989"/>
              <a:gd name="connsiteX12" fmla="*/ 1820105 w 6803376"/>
              <a:gd name="connsiteY12" fmla="*/ 1679975 h 3470989"/>
              <a:gd name="connsiteX0" fmla="*/ 3036724 w 6803376"/>
              <a:gd name="connsiteY0" fmla="*/ 1723109 h 3470989"/>
              <a:gd name="connsiteX1" fmla="*/ 1300275 w 6803376"/>
              <a:gd name="connsiteY1" fmla="*/ 1487 h 3470989"/>
              <a:gd name="connsiteX2" fmla="*/ 6803376 w 6803376"/>
              <a:gd name="connsiteY2" fmla="*/ 0 h 3470989"/>
              <a:gd name="connsiteX3" fmla="*/ 6803376 w 6803376"/>
              <a:gd name="connsiteY3" fmla="*/ 3465513 h 3470989"/>
              <a:gd name="connsiteX4" fmla="*/ 1295433 w 6803376"/>
              <a:gd name="connsiteY4" fmla="*/ 3464890 h 3470989"/>
              <a:gd name="connsiteX5" fmla="*/ 2358724 w 6803376"/>
              <a:gd name="connsiteY5" fmla="*/ 2412748 h 3470989"/>
              <a:gd name="connsiteX6" fmla="*/ 724077 w 6803376"/>
              <a:gd name="connsiteY6" fmla="*/ 3164309 h 3470989"/>
              <a:gd name="connsiteX7" fmla="*/ 419066 w 6803376"/>
              <a:gd name="connsiteY7" fmla="*/ 3459413 h 3470989"/>
              <a:gd name="connsiteX8" fmla="*/ 10952 w 6803376"/>
              <a:gd name="connsiteY8" fmla="*/ 3470989 h 3470989"/>
              <a:gd name="connsiteX9" fmla="*/ 1725157 w 6803376"/>
              <a:gd name="connsiteY9" fmla="*/ 1712353 h 3470989"/>
              <a:gd name="connsiteX10" fmla="*/ 0 w 6803376"/>
              <a:gd name="connsiteY10" fmla="*/ 5475 h 3470989"/>
              <a:gd name="connsiteX11" fmla="*/ 418969 w 6803376"/>
              <a:gd name="connsiteY11" fmla="*/ 8706 h 3470989"/>
              <a:gd name="connsiteX12" fmla="*/ 1820105 w 6803376"/>
              <a:gd name="connsiteY12" fmla="*/ 1679975 h 3470989"/>
              <a:gd name="connsiteX0" fmla="*/ 3036724 w 6803376"/>
              <a:gd name="connsiteY0" fmla="*/ 1723109 h 3470989"/>
              <a:gd name="connsiteX1" fmla="*/ 1300275 w 6803376"/>
              <a:gd name="connsiteY1" fmla="*/ 1487 h 3470989"/>
              <a:gd name="connsiteX2" fmla="*/ 6803376 w 6803376"/>
              <a:gd name="connsiteY2" fmla="*/ 0 h 3470989"/>
              <a:gd name="connsiteX3" fmla="*/ 6803376 w 6803376"/>
              <a:gd name="connsiteY3" fmla="*/ 3465513 h 3470989"/>
              <a:gd name="connsiteX4" fmla="*/ 1295433 w 6803376"/>
              <a:gd name="connsiteY4" fmla="*/ 3464890 h 3470989"/>
              <a:gd name="connsiteX5" fmla="*/ 1344116 w 6803376"/>
              <a:gd name="connsiteY5" fmla="*/ 3026523 h 3470989"/>
              <a:gd name="connsiteX6" fmla="*/ 724077 w 6803376"/>
              <a:gd name="connsiteY6" fmla="*/ 3164309 h 3470989"/>
              <a:gd name="connsiteX7" fmla="*/ 419066 w 6803376"/>
              <a:gd name="connsiteY7" fmla="*/ 3459413 h 3470989"/>
              <a:gd name="connsiteX8" fmla="*/ 10952 w 6803376"/>
              <a:gd name="connsiteY8" fmla="*/ 3470989 h 3470989"/>
              <a:gd name="connsiteX9" fmla="*/ 1725157 w 6803376"/>
              <a:gd name="connsiteY9" fmla="*/ 1712353 h 3470989"/>
              <a:gd name="connsiteX10" fmla="*/ 0 w 6803376"/>
              <a:gd name="connsiteY10" fmla="*/ 5475 h 3470989"/>
              <a:gd name="connsiteX11" fmla="*/ 418969 w 6803376"/>
              <a:gd name="connsiteY11" fmla="*/ 8706 h 3470989"/>
              <a:gd name="connsiteX12" fmla="*/ 1820105 w 6803376"/>
              <a:gd name="connsiteY12" fmla="*/ 1679975 h 3470989"/>
              <a:gd name="connsiteX0" fmla="*/ 3036724 w 6803376"/>
              <a:gd name="connsiteY0" fmla="*/ 1723109 h 3470989"/>
              <a:gd name="connsiteX1" fmla="*/ 1300275 w 6803376"/>
              <a:gd name="connsiteY1" fmla="*/ 1487 h 3470989"/>
              <a:gd name="connsiteX2" fmla="*/ 6803376 w 6803376"/>
              <a:gd name="connsiteY2" fmla="*/ 0 h 3470989"/>
              <a:gd name="connsiteX3" fmla="*/ 6803376 w 6803376"/>
              <a:gd name="connsiteY3" fmla="*/ 3465513 h 3470989"/>
              <a:gd name="connsiteX4" fmla="*/ 1295433 w 6803376"/>
              <a:gd name="connsiteY4" fmla="*/ 3464890 h 3470989"/>
              <a:gd name="connsiteX5" fmla="*/ 6803376 w 6803376"/>
              <a:gd name="connsiteY5" fmla="*/ 3470989 h 3470989"/>
              <a:gd name="connsiteX6" fmla="*/ 724077 w 6803376"/>
              <a:gd name="connsiteY6" fmla="*/ 3164309 h 3470989"/>
              <a:gd name="connsiteX7" fmla="*/ 419066 w 6803376"/>
              <a:gd name="connsiteY7" fmla="*/ 3459413 h 3470989"/>
              <a:gd name="connsiteX8" fmla="*/ 10952 w 6803376"/>
              <a:gd name="connsiteY8" fmla="*/ 3470989 h 3470989"/>
              <a:gd name="connsiteX9" fmla="*/ 1725157 w 6803376"/>
              <a:gd name="connsiteY9" fmla="*/ 1712353 h 3470989"/>
              <a:gd name="connsiteX10" fmla="*/ 0 w 6803376"/>
              <a:gd name="connsiteY10" fmla="*/ 5475 h 3470989"/>
              <a:gd name="connsiteX11" fmla="*/ 418969 w 6803376"/>
              <a:gd name="connsiteY11" fmla="*/ 8706 h 3470989"/>
              <a:gd name="connsiteX12" fmla="*/ 1820105 w 6803376"/>
              <a:gd name="connsiteY12" fmla="*/ 1679975 h 3470989"/>
              <a:gd name="connsiteX0" fmla="*/ 3036724 w 6803376"/>
              <a:gd name="connsiteY0" fmla="*/ 1723109 h 3470989"/>
              <a:gd name="connsiteX1" fmla="*/ 1300275 w 6803376"/>
              <a:gd name="connsiteY1" fmla="*/ 1487 h 3470989"/>
              <a:gd name="connsiteX2" fmla="*/ 6803376 w 6803376"/>
              <a:gd name="connsiteY2" fmla="*/ 0 h 3470989"/>
              <a:gd name="connsiteX3" fmla="*/ 6803376 w 6803376"/>
              <a:gd name="connsiteY3" fmla="*/ 3465513 h 3470989"/>
              <a:gd name="connsiteX4" fmla="*/ 1295433 w 6803376"/>
              <a:gd name="connsiteY4" fmla="*/ 3464890 h 3470989"/>
              <a:gd name="connsiteX5" fmla="*/ 6803376 w 6803376"/>
              <a:gd name="connsiteY5" fmla="*/ 3470989 h 3470989"/>
              <a:gd name="connsiteX6" fmla="*/ 6803376 w 6803376"/>
              <a:gd name="connsiteY6" fmla="*/ 3470989 h 3470989"/>
              <a:gd name="connsiteX7" fmla="*/ 419066 w 6803376"/>
              <a:gd name="connsiteY7" fmla="*/ 3459413 h 3470989"/>
              <a:gd name="connsiteX8" fmla="*/ 10952 w 6803376"/>
              <a:gd name="connsiteY8" fmla="*/ 3470989 h 3470989"/>
              <a:gd name="connsiteX9" fmla="*/ 1725157 w 6803376"/>
              <a:gd name="connsiteY9" fmla="*/ 1712353 h 3470989"/>
              <a:gd name="connsiteX10" fmla="*/ 0 w 6803376"/>
              <a:gd name="connsiteY10" fmla="*/ 5475 h 3470989"/>
              <a:gd name="connsiteX11" fmla="*/ 418969 w 6803376"/>
              <a:gd name="connsiteY11" fmla="*/ 8706 h 3470989"/>
              <a:gd name="connsiteX12" fmla="*/ 1820105 w 6803376"/>
              <a:gd name="connsiteY12" fmla="*/ 1679975 h 3470989"/>
              <a:gd name="connsiteX0" fmla="*/ 3036724 w 6803376"/>
              <a:gd name="connsiteY0" fmla="*/ 1723109 h 3470989"/>
              <a:gd name="connsiteX1" fmla="*/ 1300275 w 6803376"/>
              <a:gd name="connsiteY1" fmla="*/ 1487 h 3470989"/>
              <a:gd name="connsiteX2" fmla="*/ 6803376 w 6803376"/>
              <a:gd name="connsiteY2" fmla="*/ 0 h 3470989"/>
              <a:gd name="connsiteX3" fmla="*/ 6803376 w 6803376"/>
              <a:gd name="connsiteY3" fmla="*/ 3465513 h 3470989"/>
              <a:gd name="connsiteX4" fmla="*/ 1250171 w 6803376"/>
              <a:gd name="connsiteY4" fmla="*/ 3101679 h 3470989"/>
              <a:gd name="connsiteX5" fmla="*/ 6803376 w 6803376"/>
              <a:gd name="connsiteY5" fmla="*/ 3470989 h 3470989"/>
              <a:gd name="connsiteX6" fmla="*/ 6803376 w 6803376"/>
              <a:gd name="connsiteY6" fmla="*/ 3470989 h 3470989"/>
              <a:gd name="connsiteX7" fmla="*/ 419066 w 6803376"/>
              <a:gd name="connsiteY7" fmla="*/ 3459413 h 3470989"/>
              <a:gd name="connsiteX8" fmla="*/ 10952 w 6803376"/>
              <a:gd name="connsiteY8" fmla="*/ 3470989 h 3470989"/>
              <a:gd name="connsiteX9" fmla="*/ 1725157 w 6803376"/>
              <a:gd name="connsiteY9" fmla="*/ 1712353 h 3470989"/>
              <a:gd name="connsiteX10" fmla="*/ 0 w 6803376"/>
              <a:gd name="connsiteY10" fmla="*/ 5475 h 3470989"/>
              <a:gd name="connsiteX11" fmla="*/ 418969 w 6803376"/>
              <a:gd name="connsiteY11" fmla="*/ 8706 h 3470989"/>
              <a:gd name="connsiteX12" fmla="*/ 1820105 w 6803376"/>
              <a:gd name="connsiteY12" fmla="*/ 1679975 h 3470989"/>
              <a:gd name="connsiteX0" fmla="*/ 3036724 w 6803376"/>
              <a:gd name="connsiteY0" fmla="*/ 1723109 h 3470989"/>
              <a:gd name="connsiteX1" fmla="*/ 1300275 w 6803376"/>
              <a:gd name="connsiteY1" fmla="*/ 1487 h 3470989"/>
              <a:gd name="connsiteX2" fmla="*/ 6803376 w 6803376"/>
              <a:gd name="connsiteY2" fmla="*/ 0 h 3470989"/>
              <a:gd name="connsiteX3" fmla="*/ 6803376 w 6803376"/>
              <a:gd name="connsiteY3" fmla="*/ 3465513 h 3470989"/>
              <a:gd name="connsiteX4" fmla="*/ 6803376 w 6803376"/>
              <a:gd name="connsiteY4" fmla="*/ 3470989 h 3470989"/>
              <a:gd name="connsiteX5" fmla="*/ 6803376 w 6803376"/>
              <a:gd name="connsiteY5" fmla="*/ 3470989 h 3470989"/>
              <a:gd name="connsiteX6" fmla="*/ 6803376 w 6803376"/>
              <a:gd name="connsiteY6" fmla="*/ 3470989 h 3470989"/>
              <a:gd name="connsiteX7" fmla="*/ 419066 w 6803376"/>
              <a:gd name="connsiteY7" fmla="*/ 3459413 h 3470989"/>
              <a:gd name="connsiteX8" fmla="*/ 10952 w 6803376"/>
              <a:gd name="connsiteY8" fmla="*/ 3470989 h 3470989"/>
              <a:gd name="connsiteX9" fmla="*/ 1725157 w 6803376"/>
              <a:gd name="connsiteY9" fmla="*/ 1712353 h 3470989"/>
              <a:gd name="connsiteX10" fmla="*/ 0 w 6803376"/>
              <a:gd name="connsiteY10" fmla="*/ 5475 h 3470989"/>
              <a:gd name="connsiteX11" fmla="*/ 418969 w 6803376"/>
              <a:gd name="connsiteY11" fmla="*/ 8706 h 3470989"/>
              <a:gd name="connsiteX12" fmla="*/ 1820105 w 6803376"/>
              <a:gd name="connsiteY12" fmla="*/ 1679975 h 3470989"/>
              <a:gd name="connsiteX0" fmla="*/ 3036724 w 6803376"/>
              <a:gd name="connsiteY0" fmla="*/ 1723109 h 3471197"/>
              <a:gd name="connsiteX1" fmla="*/ 1300275 w 6803376"/>
              <a:gd name="connsiteY1" fmla="*/ 1487 h 3471197"/>
              <a:gd name="connsiteX2" fmla="*/ 6803376 w 6803376"/>
              <a:gd name="connsiteY2" fmla="*/ 0 h 3471197"/>
              <a:gd name="connsiteX3" fmla="*/ 6803376 w 6803376"/>
              <a:gd name="connsiteY3" fmla="*/ 3465513 h 3471197"/>
              <a:gd name="connsiteX4" fmla="*/ 6803376 w 6803376"/>
              <a:gd name="connsiteY4" fmla="*/ 3470989 h 3471197"/>
              <a:gd name="connsiteX5" fmla="*/ 6803376 w 6803376"/>
              <a:gd name="connsiteY5" fmla="*/ 3470989 h 3471197"/>
              <a:gd name="connsiteX6" fmla="*/ 6803376 w 6803376"/>
              <a:gd name="connsiteY6" fmla="*/ 3470989 h 3471197"/>
              <a:gd name="connsiteX7" fmla="*/ 419066 w 6803376"/>
              <a:gd name="connsiteY7" fmla="*/ 3459413 h 3471197"/>
              <a:gd name="connsiteX8" fmla="*/ 10952 w 6803376"/>
              <a:gd name="connsiteY8" fmla="*/ 3470989 h 3471197"/>
              <a:gd name="connsiteX9" fmla="*/ 1725157 w 6803376"/>
              <a:gd name="connsiteY9" fmla="*/ 1712353 h 3471197"/>
              <a:gd name="connsiteX10" fmla="*/ 0 w 6803376"/>
              <a:gd name="connsiteY10" fmla="*/ 5475 h 3471197"/>
              <a:gd name="connsiteX11" fmla="*/ 418969 w 6803376"/>
              <a:gd name="connsiteY11" fmla="*/ 8706 h 3471197"/>
              <a:gd name="connsiteX12" fmla="*/ 423453 w 6803376"/>
              <a:gd name="connsiteY12" fmla="*/ 3471197 h 3471197"/>
              <a:gd name="connsiteX0" fmla="*/ 3036724 w 6803376"/>
              <a:gd name="connsiteY0" fmla="*/ 1723109 h 3681132"/>
              <a:gd name="connsiteX1" fmla="*/ 1300275 w 6803376"/>
              <a:gd name="connsiteY1" fmla="*/ 1487 h 3681132"/>
              <a:gd name="connsiteX2" fmla="*/ 6803376 w 6803376"/>
              <a:gd name="connsiteY2" fmla="*/ 0 h 3681132"/>
              <a:gd name="connsiteX3" fmla="*/ 6803376 w 6803376"/>
              <a:gd name="connsiteY3" fmla="*/ 3465513 h 3681132"/>
              <a:gd name="connsiteX4" fmla="*/ 6803376 w 6803376"/>
              <a:gd name="connsiteY4" fmla="*/ 3470989 h 3681132"/>
              <a:gd name="connsiteX5" fmla="*/ 6803376 w 6803376"/>
              <a:gd name="connsiteY5" fmla="*/ 3470989 h 3681132"/>
              <a:gd name="connsiteX6" fmla="*/ 6803376 w 6803376"/>
              <a:gd name="connsiteY6" fmla="*/ 3470989 h 3681132"/>
              <a:gd name="connsiteX7" fmla="*/ 419066 w 6803376"/>
              <a:gd name="connsiteY7" fmla="*/ 3459413 h 3681132"/>
              <a:gd name="connsiteX8" fmla="*/ 10952 w 6803376"/>
              <a:gd name="connsiteY8" fmla="*/ 3470989 h 3681132"/>
              <a:gd name="connsiteX9" fmla="*/ 1725157 w 6803376"/>
              <a:gd name="connsiteY9" fmla="*/ 1712353 h 3681132"/>
              <a:gd name="connsiteX10" fmla="*/ 0 w 6803376"/>
              <a:gd name="connsiteY10" fmla="*/ 5475 h 3681132"/>
              <a:gd name="connsiteX11" fmla="*/ 418969 w 6803376"/>
              <a:gd name="connsiteY11" fmla="*/ 8706 h 3681132"/>
              <a:gd name="connsiteX12" fmla="*/ 6803376 w 6803376"/>
              <a:gd name="connsiteY12" fmla="*/ 3471197 h 3681132"/>
              <a:gd name="connsiteX13" fmla="*/ 423453 w 6803376"/>
              <a:gd name="connsiteY13" fmla="*/ 3471197 h 3681132"/>
              <a:gd name="connsiteX0" fmla="*/ 3036724 w 6803376"/>
              <a:gd name="connsiteY0" fmla="*/ 1723109 h 3471197"/>
              <a:gd name="connsiteX1" fmla="*/ 1300275 w 6803376"/>
              <a:gd name="connsiteY1" fmla="*/ 1487 h 3471197"/>
              <a:gd name="connsiteX2" fmla="*/ 6803376 w 6803376"/>
              <a:gd name="connsiteY2" fmla="*/ 0 h 3471197"/>
              <a:gd name="connsiteX3" fmla="*/ 6803376 w 6803376"/>
              <a:gd name="connsiteY3" fmla="*/ 3465513 h 3471197"/>
              <a:gd name="connsiteX4" fmla="*/ 6803376 w 6803376"/>
              <a:gd name="connsiteY4" fmla="*/ 3470989 h 3471197"/>
              <a:gd name="connsiteX5" fmla="*/ 6803376 w 6803376"/>
              <a:gd name="connsiteY5" fmla="*/ 3470989 h 3471197"/>
              <a:gd name="connsiteX6" fmla="*/ 6803376 w 6803376"/>
              <a:gd name="connsiteY6" fmla="*/ 3470989 h 3471197"/>
              <a:gd name="connsiteX7" fmla="*/ 419066 w 6803376"/>
              <a:gd name="connsiteY7" fmla="*/ 3459413 h 3471197"/>
              <a:gd name="connsiteX8" fmla="*/ 10952 w 6803376"/>
              <a:gd name="connsiteY8" fmla="*/ 3470989 h 3471197"/>
              <a:gd name="connsiteX9" fmla="*/ 1725157 w 6803376"/>
              <a:gd name="connsiteY9" fmla="*/ 1712353 h 3471197"/>
              <a:gd name="connsiteX10" fmla="*/ 0 w 6803376"/>
              <a:gd name="connsiteY10" fmla="*/ 5475 h 3471197"/>
              <a:gd name="connsiteX11" fmla="*/ 418969 w 6803376"/>
              <a:gd name="connsiteY11" fmla="*/ 8706 h 3471197"/>
              <a:gd name="connsiteX12" fmla="*/ 5076872 w 6803376"/>
              <a:gd name="connsiteY12" fmla="*/ 2162226 h 3471197"/>
              <a:gd name="connsiteX13" fmla="*/ 423453 w 6803376"/>
              <a:gd name="connsiteY13" fmla="*/ 3471197 h 3471197"/>
              <a:gd name="connsiteX0" fmla="*/ 3036724 w 6803376"/>
              <a:gd name="connsiteY0" fmla="*/ 1723109 h 3471197"/>
              <a:gd name="connsiteX1" fmla="*/ 1300275 w 6803376"/>
              <a:gd name="connsiteY1" fmla="*/ 1487 h 3471197"/>
              <a:gd name="connsiteX2" fmla="*/ 6803376 w 6803376"/>
              <a:gd name="connsiteY2" fmla="*/ 0 h 3471197"/>
              <a:gd name="connsiteX3" fmla="*/ 6803376 w 6803376"/>
              <a:gd name="connsiteY3" fmla="*/ 3465513 h 3471197"/>
              <a:gd name="connsiteX4" fmla="*/ 6803376 w 6803376"/>
              <a:gd name="connsiteY4" fmla="*/ 3470989 h 3471197"/>
              <a:gd name="connsiteX5" fmla="*/ 6803376 w 6803376"/>
              <a:gd name="connsiteY5" fmla="*/ 3470989 h 3471197"/>
              <a:gd name="connsiteX6" fmla="*/ 6803376 w 6803376"/>
              <a:gd name="connsiteY6" fmla="*/ 3470989 h 3471197"/>
              <a:gd name="connsiteX7" fmla="*/ 419066 w 6803376"/>
              <a:gd name="connsiteY7" fmla="*/ 3459413 h 3471197"/>
              <a:gd name="connsiteX8" fmla="*/ 10952 w 6803376"/>
              <a:gd name="connsiteY8" fmla="*/ 3470989 h 3471197"/>
              <a:gd name="connsiteX9" fmla="*/ 1725157 w 6803376"/>
              <a:gd name="connsiteY9" fmla="*/ 1712353 h 3471197"/>
              <a:gd name="connsiteX10" fmla="*/ 0 w 6803376"/>
              <a:gd name="connsiteY10" fmla="*/ 5475 h 3471197"/>
              <a:gd name="connsiteX11" fmla="*/ 418969 w 6803376"/>
              <a:gd name="connsiteY11" fmla="*/ 8706 h 3471197"/>
              <a:gd name="connsiteX12" fmla="*/ 2164571 w 6803376"/>
              <a:gd name="connsiteY12" fmla="*/ 1761394 h 3471197"/>
              <a:gd name="connsiteX13" fmla="*/ 423453 w 6803376"/>
              <a:gd name="connsiteY13" fmla="*/ 3471197 h 3471197"/>
              <a:gd name="connsiteX0" fmla="*/ 3036724 w 6803376"/>
              <a:gd name="connsiteY0" fmla="*/ 1723109 h 3681132"/>
              <a:gd name="connsiteX1" fmla="*/ 1300275 w 6803376"/>
              <a:gd name="connsiteY1" fmla="*/ 1487 h 3681132"/>
              <a:gd name="connsiteX2" fmla="*/ 6803376 w 6803376"/>
              <a:gd name="connsiteY2" fmla="*/ 0 h 3681132"/>
              <a:gd name="connsiteX3" fmla="*/ 6803376 w 6803376"/>
              <a:gd name="connsiteY3" fmla="*/ 3465513 h 3681132"/>
              <a:gd name="connsiteX4" fmla="*/ 6803376 w 6803376"/>
              <a:gd name="connsiteY4" fmla="*/ 3470989 h 3681132"/>
              <a:gd name="connsiteX5" fmla="*/ 6803376 w 6803376"/>
              <a:gd name="connsiteY5" fmla="*/ 3470989 h 3681132"/>
              <a:gd name="connsiteX6" fmla="*/ 6803376 w 6803376"/>
              <a:gd name="connsiteY6" fmla="*/ 3470989 h 3681132"/>
              <a:gd name="connsiteX7" fmla="*/ 419066 w 6803376"/>
              <a:gd name="connsiteY7" fmla="*/ 3459413 h 3681132"/>
              <a:gd name="connsiteX8" fmla="*/ 10952 w 6803376"/>
              <a:gd name="connsiteY8" fmla="*/ 3470989 h 3681132"/>
              <a:gd name="connsiteX9" fmla="*/ 1725157 w 6803376"/>
              <a:gd name="connsiteY9" fmla="*/ 1712353 h 3681132"/>
              <a:gd name="connsiteX10" fmla="*/ 0 w 6803376"/>
              <a:gd name="connsiteY10" fmla="*/ 5475 h 3681132"/>
              <a:gd name="connsiteX11" fmla="*/ 418969 w 6803376"/>
              <a:gd name="connsiteY11" fmla="*/ 8706 h 3681132"/>
              <a:gd name="connsiteX12" fmla="*/ 6803376 w 6803376"/>
              <a:gd name="connsiteY12" fmla="*/ 3471197 h 3681132"/>
              <a:gd name="connsiteX13" fmla="*/ 423453 w 6803376"/>
              <a:gd name="connsiteY13" fmla="*/ 3471197 h 3681132"/>
              <a:gd name="connsiteX0" fmla="*/ 3036724 w 6803376"/>
              <a:gd name="connsiteY0" fmla="*/ 1723109 h 3471197"/>
              <a:gd name="connsiteX1" fmla="*/ 1300275 w 6803376"/>
              <a:gd name="connsiteY1" fmla="*/ 1487 h 3471197"/>
              <a:gd name="connsiteX2" fmla="*/ 6803376 w 6803376"/>
              <a:gd name="connsiteY2" fmla="*/ 0 h 3471197"/>
              <a:gd name="connsiteX3" fmla="*/ 6803376 w 6803376"/>
              <a:gd name="connsiteY3" fmla="*/ 3465513 h 3471197"/>
              <a:gd name="connsiteX4" fmla="*/ 6803376 w 6803376"/>
              <a:gd name="connsiteY4" fmla="*/ 3470989 h 3471197"/>
              <a:gd name="connsiteX5" fmla="*/ 6803376 w 6803376"/>
              <a:gd name="connsiteY5" fmla="*/ 3470989 h 3471197"/>
              <a:gd name="connsiteX6" fmla="*/ 6803376 w 6803376"/>
              <a:gd name="connsiteY6" fmla="*/ 3470989 h 3471197"/>
              <a:gd name="connsiteX7" fmla="*/ 419066 w 6803376"/>
              <a:gd name="connsiteY7" fmla="*/ 3459413 h 3471197"/>
              <a:gd name="connsiteX8" fmla="*/ 10952 w 6803376"/>
              <a:gd name="connsiteY8" fmla="*/ 3470989 h 3471197"/>
              <a:gd name="connsiteX9" fmla="*/ 1725157 w 6803376"/>
              <a:gd name="connsiteY9" fmla="*/ 1712353 h 3471197"/>
              <a:gd name="connsiteX10" fmla="*/ 0 w 6803376"/>
              <a:gd name="connsiteY10" fmla="*/ 5475 h 3471197"/>
              <a:gd name="connsiteX11" fmla="*/ 418969 w 6803376"/>
              <a:gd name="connsiteY11" fmla="*/ 8706 h 3471197"/>
              <a:gd name="connsiteX12" fmla="*/ 4801299 w 6803376"/>
              <a:gd name="connsiteY12" fmla="*/ 2093333 h 3471197"/>
              <a:gd name="connsiteX13" fmla="*/ 423453 w 6803376"/>
              <a:gd name="connsiteY13" fmla="*/ 3471197 h 3471197"/>
              <a:gd name="connsiteX0" fmla="*/ 3036724 w 6803376"/>
              <a:gd name="connsiteY0" fmla="*/ 1723109 h 3681132"/>
              <a:gd name="connsiteX1" fmla="*/ 1300275 w 6803376"/>
              <a:gd name="connsiteY1" fmla="*/ 1487 h 3681132"/>
              <a:gd name="connsiteX2" fmla="*/ 6803376 w 6803376"/>
              <a:gd name="connsiteY2" fmla="*/ 0 h 3681132"/>
              <a:gd name="connsiteX3" fmla="*/ 6803376 w 6803376"/>
              <a:gd name="connsiteY3" fmla="*/ 3465513 h 3681132"/>
              <a:gd name="connsiteX4" fmla="*/ 6803376 w 6803376"/>
              <a:gd name="connsiteY4" fmla="*/ 3470989 h 3681132"/>
              <a:gd name="connsiteX5" fmla="*/ 6803376 w 6803376"/>
              <a:gd name="connsiteY5" fmla="*/ 3470989 h 3681132"/>
              <a:gd name="connsiteX6" fmla="*/ 6803376 w 6803376"/>
              <a:gd name="connsiteY6" fmla="*/ 3470989 h 3681132"/>
              <a:gd name="connsiteX7" fmla="*/ 419066 w 6803376"/>
              <a:gd name="connsiteY7" fmla="*/ 3459413 h 3681132"/>
              <a:gd name="connsiteX8" fmla="*/ 10952 w 6803376"/>
              <a:gd name="connsiteY8" fmla="*/ 3470989 h 3681132"/>
              <a:gd name="connsiteX9" fmla="*/ 1725157 w 6803376"/>
              <a:gd name="connsiteY9" fmla="*/ 1712353 h 3681132"/>
              <a:gd name="connsiteX10" fmla="*/ 0 w 6803376"/>
              <a:gd name="connsiteY10" fmla="*/ 5475 h 3681132"/>
              <a:gd name="connsiteX11" fmla="*/ 418969 w 6803376"/>
              <a:gd name="connsiteY11" fmla="*/ 8706 h 3681132"/>
              <a:gd name="connsiteX12" fmla="*/ 6803376 w 6803376"/>
              <a:gd name="connsiteY12" fmla="*/ 3471197 h 3681132"/>
              <a:gd name="connsiteX13" fmla="*/ 423453 w 6803376"/>
              <a:gd name="connsiteY13" fmla="*/ 3471197 h 3681132"/>
              <a:gd name="connsiteX0" fmla="*/ 3036724 w 6803376"/>
              <a:gd name="connsiteY0" fmla="*/ 1723109 h 3681132"/>
              <a:gd name="connsiteX1" fmla="*/ 1300275 w 6803376"/>
              <a:gd name="connsiteY1" fmla="*/ 1487 h 3681132"/>
              <a:gd name="connsiteX2" fmla="*/ 6803376 w 6803376"/>
              <a:gd name="connsiteY2" fmla="*/ 0 h 3681132"/>
              <a:gd name="connsiteX3" fmla="*/ 6803376 w 6803376"/>
              <a:gd name="connsiteY3" fmla="*/ 3465513 h 3681132"/>
              <a:gd name="connsiteX4" fmla="*/ 6803376 w 6803376"/>
              <a:gd name="connsiteY4" fmla="*/ 3470989 h 3681132"/>
              <a:gd name="connsiteX5" fmla="*/ 6803376 w 6803376"/>
              <a:gd name="connsiteY5" fmla="*/ 3470989 h 3681132"/>
              <a:gd name="connsiteX6" fmla="*/ 6803376 w 6803376"/>
              <a:gd name="connsiteY6" fmla="*/ 3470989 h 3681132"/>
              <a:gd name="connsiteX7" fmla="*/ 419066 w 6803376"/>
              <a:gd name="connsiteY7" fmla="*/ 3459413 h 3681132"/>
              <a:gd name="connsiteX8" fmla="*/ 10952 w 6803376"/>
              <a:gd name="connsiteY8" fmla="*/ 3470989 h 3681132"/>
              <a:gd name="connsiteX9" fmla="*/ 1725157 w 6803376"/>
              <a:gd name="connsiteY9" fmla="*/ 1712353 h 3681132"/>
              <a:gd name="connsiteX10" fmla="*/ 0 w 6803376"/>
              <a:gd name="connsiteY10" fmla="*/ 5475 h 3681132"/>
              <a:gd name="connsiteX11" fmla="*/ 418969 w 6803376"/>
              <a:gd name="connsiteY11" fmla="*/ 8706 h 3681132"/>
              <a:gd name="connsiteX12" fmla="*/ 6803376 w 6803376"/>
              <a:gd name="connsiteY12" fmla="*/ 3471197 h 3681132"/>
              <a:gd name="connsiteX13" fmla="*/ 423453 w 6803376"/>
              <a:gd name="connsiteY13" fmla="*/ 3471197 h 3681132"/>
              <a:gd name="connsiteX14" fmla="*/ 3036724 w 6803376"/>
              <a:gd name="connsiteY14" fmla="*/ 1723109 h 3681132"/>
              <a:gd name="connsiteX0" fmla="*/ 3036724 w 6803376"/>
              <a:gd name="connsiteY0" fmla="*/ 1723109 h 3763063"/>
              <a:gd name="connsiteX1" fmla="*/ 1300275 w 6803376"/>
              <a:gd name="connsiteY1" fmla="*/ 1487 h 3763063"/>
              <a:gd name="connsiteX2" fmla="*/ 6803376 w 6803376"/>
              <a:gd name="connsiteY2" fmla="*/ 0 h 3763063"/>
              <a:gd name="connsiteX3" fmla="*/ 6803376 w 6803376"/>
              <a:gd name="connsiteY3" fmla="*/ 3465513 h 3763063"/>
              <a:gd name="connsiteX4" fmla="*/ 6803376 w 6803376"/>
              <a:gd name="connsiteY4" fmla="*/ 3470989 h 3763063"/>
              <a:gd name="connsiteX5" fmla="*/ 6803376 w 6803376"/>
              <a:gd name="connsiteY5" fmla="*/ 3470989 h 3763063"/>
              <a:gd name="connsiteX6" fmla="*/ 6803376 w 6803376"/>
              <a:gd name="connsiteY6" fmla="*/ 3470989 h 3763063"/>
              <a:gd name="connsiteX7" fmla="*/ 419066 w 6803376"/>
              <a:gd name="connsiteY7" fmla="*/ 3459413 h 3763063"/>
              <a:gd name="connsiteX8" fmla="*/ 10952 w 6803376"/>
              <a:gd name="connsiteY8" fmla="*/ 3470989 h 3763063"/>
              <a:gd name="connsiteX9" fmla="*/ 1725157 w 6803376"/>
              <a:gd name="connsiteY9" fmla="*/ 1712353 h 3763063"/>
              <a:gd name="connsiteX10" fmla="*/ 0 w 6803376"/>
              <a:gd name="connsiteY10" fmla="*/ 5475 h 3763063"/>
              <a:gd name="connsiteX11" fmla="*/ 418969 w 6803376"/>
              <a:gd name="connsiteY11" fmla="*/ 8706 h 3763063"/>
              <a:gd name="connsiteX12" fmla="*/ 6803376 w 6803376"/>
              <a:gd name="connsiteY12" fmla="*/ 3471197 h 3763063"/>
              <a:gd name="connsiteX13" fmla="*/ 423453 w 6803376"/>
              <a:gd name="connsiteY13" fmla="*/ 3471197 h 3763063"/>
              <a:gd name="connsiteX14" fmla="*/ 1719897 w 6803376"/>
              <a:gd name="connsiteY14" fmla="*/ 2600637 h 3763063"/>
              <a:gd name="connsiteX15" fmla="*/ 3036724 w 6803376"/>
              <a:gd name="connsiteY15" fmla="*/ 1723109 h 3763063"/>
              <a:gd name="connsiteX0" fmla="*/ 3036724 w 6803376"/>
              <a:gd name="connsiteY0" fmla="*/ 1723109 h 3763063"/>
              <a:gd name="connsiteX1" fmla="*/ 1300275 w 6803376"/>
              <a:gd name="connsiteY1" fmla="*/ 1487 h 3763063"/>
              <a:gd name="connsiteX2" fmla="*/ 6803376 w 6803376"/>
              <a:gd name="connsiteY2" fmla="*/ 0 h 3763063"/>
              <a:gd name="connsiteX3" fmla="*/ 6803376 w 6803376"/>
              <a:gd name="connsiteY3" fmla="*/ 3465513 h 3763063"/>
              <a:gd name="connsiteX4" fmla="*/ 6803376 w 6803376"/>
              <a:gd name="connsiteY4" fmla="*/ 3470989 h 3763063"/>
              <a:gd name="connsiteX5" fmla="*/ 6803376 w 6803376"/>
              <a:gd name="connsiteY5" fmla="*/ 3470989 h 3763063"/>
              <a:gd name="connsiteX6" fmla="*/ 6803376 w 6803376"/>
              <a:gd name="connsiteY6" fmla="*/ 3470989 h 3763063"/>
              <a:gd name="connsiteX7" fmla="*/ 419066 w 6803376"/>
              <a:gd name="connsiteY7" fmla="*/ 3459413 h 3763063"/>
              <a:gd name="connsiteX8" fmla="*/ 10952 w 6803376"/>
              <a:gd name="connsiteY8" fmla="*/ 3470989 h 3763063"/>
              <a:gd name="connsiteX9" fmla="*/ 1725157 w 6803376"/>
              <a:gd name="connsiteY9" fmla="*/ 1712353 h 3763063"/>
              <a:gd name="connsiteX10" fmla="*/ 0 w 6803376"/>
              <a:gd name="connsiteY10" fmla="*/ 5475 h 3763063"/>
              <a:gd name="connsiteX11" fmla="*/ 418969 w 6803376"/>
              <a:gd name="connsiteY11" fmla="*/ 8706 h 3763063"/>
              <a:gd name="connsiteX12" fmla="*/ 6803376 w 6803376"/>
              <a:gd name="connsiteY12" fmla="*/ 3471197 h 3763063"/>
              <a:gd name="connsiteX13" fmla="*/ 423453 w 6803376"/>
              <a:gd name="connsiteY13" fmla="*/ 3471197 h 3763063"/>
              <a:gd name="connsiteX14" fmla="*/ 1325327 w 6803376"/>
              <a:gd name="connsiteY14" fmla="*/ 3452407 h 3763063"/>
              <a:gd name="connsiteX15" fmla="*/ 3036724 w 6803376"/>
              <a:gd name="connsiteY15" fmla="*/ 1723109 h 3763063"/>
              <a:gd name="connsiteX0" fmla="*/ 3036724 w 6803376"/>
              <a:gd name="connsiteY0" fmla="*/ 1729372 h 3763063"/>
              <a:gd name="connsiteX1" fmla="*/ 1300275 w 6803376"/>
              <a:gd name="connsiteY1" fmla="*/ 1487 h 3763063"/>
              <a:gd name="connsiteX2" fmla="*/ 6803376 w 6803376"/>
              <a:gd name="connsiteY2" fmla="*/ 0 h 3763063"/>
              <a:gd name="connsiteX3" fmla="*/ 6803376 w 6803376"/>
              <a:gd name="connsiteY3" fmla="*/ 3465513 h 3763063"/>
              <a:gd name="connsiteX4" fmla="*/ 6803376 w 6803376"/>
              <a:gd name="connsiteY4" fmla="*/ 3470989 h 3763063"/>
              <a:gd name="connsiteX5" fmla="*/ 6803376 w 6803376"/>
              <a:gd name="connsiteY5" fmla="*/ 3470989 h 3763063"/>
              <a:gd name="connsiteX6" fmla="*/ 6803376 w 6803376"/>
              <a:gd name="connsiteY6" fmla="*/ 3470989 h 3763063"/>
              <a:gd name="connsiteX7" fmla="*/ 419066 w 6803376"/>
              <a:gd name="connsiteY7" fmla="*/ 3459413 h 3763063"/>
              <a:gd name="connsiteX8" fmla="*/ 10952 w 6803376"/>
              <a:gd name="connsiteY8" fmla="*/ 3470989 h 3763063"/>
              <a:gd name="connsiteX9" fmla="*/ 1725157 w 6803376"/>
              <a:gd name="connsiteY9" fmla="*/ 1712353 h 3763063"/>
              <a:gd name="connsiteX10" fmla="*/ 0 w 6803376"/>
              <a:gd name="connsiteY10" fmla="*/ 5475 h 3763063"/>
              <a:gd name="connsiteX11" fmla="*/ 418969 w 6803376"/>
              <a:gd name="connsiteY11" fmla="*/ 8706 h 3763063"/>
              <a:gd name="connsiteX12" fmla="*/ 6803376 w 6803376"/>
              <a:gd name="connsiteY12" fmla="*/ 3471197 h 3763063"/>
              <a:gd name="connsiteX13" fmla="*/ 423453 w 6803376"/>
              <a:gd name="connsiteY13" fmla="*/ 3471197 h 3763063"/>
              <a:gd name="connsiteX14" fmla="*/ 1325327 w 6803376"/>
              <a:gd name="connsiteY14" fmla="*/ 3452407 h 3763063"/>
              <a:gd name="connsiteX15" fmla="*/ 3036724 w 6803376"/>
              <a:gd name="connsiteY15" fmla="*/ 1729372 h 3763063"/>
              <a:gd name="connsiteX0" fmla="*/ 3036724 w 6872050"/>
              <a:gd name="connsiteY0" fmla="*/ 1729372 h 3644927"/>
              <a:gd name="connsiteX1" fmla="*/ 1300275 w 6872050"/>
              <a:gd name="connsiteY1" fmla="*/ 1487 h 3644927"/>
              <a:gd name="connsiteX2" fmla="*/ 6803376 w 6872050"/>
              <a:gd name="connsiteY2" fmla="*/ 0 h 3644927"/>
              <a:gd name="connsiteX3" fmla="*/ 6803376 w 6872050"/>
              <a:gd name="connsiteY3" fmla="*/ 3465513 h 3644927"/>
              <a:gd name="connsiteX4" fmla="*/ 6803376 w 6872050"/>
              <a:gd name="connsiteY4" fmla="*/ 3470989 h 3644927"/>
              <a:gd name="connsiteX5" fmla="*/ 6803376 w 6872050"/>
              <a:gd name="connsiteY5" fmla="*/ 3470989 h 3644927"/>
              <a:gd name="connsiteX6" fmla="*/ 6803376 w 6872050"/>
              <a:gd name="connsiteY6" fmla="*/ 3470989 h 3644927"/>
              <a:gd name="connsiteX7" fmla="*/ 419066 w 6872050"/>
              <a:gd name="connsiteY7" fmla="*/ 3459413 h 3644927"/>
              <a:gd name="connsiteX8" fmla="*/ 10952 w 6872050"/>
              <a:gd name="connsiteY8" fmla="*/ 3470989 h 3644927"/>
              <a:gd name="connsiteX9" fmla="*/ 1725157 w 6872050"/>
              <a:gd name="connsiteY9" fmla="*/ 1712353 h 3644927"/>
              <a:gd name="connsiteX10" fmla="*/ 0 w 6872050"/>
              <a:gd name="connsiteY10" fmla="*/ 5475 h 3644927"/>
              <a:gd name="connsiteX11" fmla="*/ 418969 w 6872050"/>
              <a:gd name="connsiteY11" fmla="*/ 8706 h 3644927"/>
              <a:gd name="connsiteX12" fmla="*/ 3598801 w 6872050"/>
              <a:gd name="connsiteY12" fmla="*/ 1642396 h 3644927"/>
              <a:gd name="connsiteX13" fmla="*/ 6803376 w 6872050"/>
              <a:gd name="connsiteY13" fmla="*/ 3471197 h 3644927"/>
              <a:gd name="connsiteX14" fmla="*/ 423453 w 6872050"/>
              <a:gd name="connsiteY14" fmla="*/ 3471197 h 3644927"/>
              <a:gd name="connsiteX15" fmla="*/ 1325327 w 6872050"/>
              <a:gd name="connsiteY15" fmla="*/ 3452407 h 3644927"/>
              <a:gd name="connsiteX16" fmla="*/ 3036724 w 6872050"/>
              <a:gd name="connsiteY16" fmla="*/ 1729372 h 3644927"/>
              <a:gd name="connsiteX0" fmla="*/ 3036724 w 6872050"/>
              <a:gd name="connsiteY0" fmla="*/ 1729372 h 3644927"/>
              <a:gd name="connsiteX1" fmla="*/ 1300275 w 6872050"/>
              <a:gd name="connsiteY1" fmla="*/ 1487 h 3644927"/>
              <a:gd name="connsiteX2" fmla="*/ 6803376 w 6872050"/>
              <a:gd name="connsiteY2" fmla="*/ 0 h 3644927"/>
              <a:gd name="connsiteX3" fmla="*/ 6803376 w 6872050"/>
              <a:gd name="connsiteY3" fmla="*/ 3465513 h 3644927"/>
              <a:gd name="connsiteX4" fmla="*/ 6803376 w 6872050"/>
              <a:gd name="connsiteY4" fmla="*/ 3470989 h 3644927"/>
              <a:gd name="connsiteX5" fmla="*/ 6803376 w 6872050"/>
              <a:gd name="connsiteY5" fmla="*/ 3470989 h 3644927"/>
              <a:gd name="connsiteX6" fmla="*/ 6803376 w 6872050"/>
              <a:gd name="connsiteY6" fmla="*/ 3470989 h 3644927"/>
              <a:gd name="connsiteX7" fmla="*/ 419066 w 6872050"/>
              <a:gd name="connsiteY7" fmla="*/ 3459413 h 3644927"/>
              <a:gd name="connsiteX8" fmla="*/ 10952 w 6872050"/>
              <a:gd name="connsiteY8" fmla="*/ 3470989 h 3644927"/>
              <a:gd name="connsiteX9" fmla="*/ 1725157 w 6872050"/>
              <a:gd name="connsiteY9" fmla="*/ 1712353 h 3644927"/>
              <a:gd name="connsiteX10" fmla="*/ 0 w 6872050"/>
              <a:gd name="connsiteY10" fmla="*/ 5475 h 3644927"/>
              <a:gd name="connsiteX11" fmla="*/ 418969 w 6872050"/>
              <a:gd name="connsiteY11" fmla="*/ 8706 h 3644927"/>
              <a:gd name="connsiteX12" fmla="*/ 3598801 w 6872050"/>
              <a:gd name="connsiteY12" fmla="*/ 1642396 h 3644927"/>
              <a:gd name="connsiteX13" fmla="*/ 6803376 w 6872050"/>
              <a:gd name="connsiteY13" fmla="*/ 3471197 h 3644927"/>
              <a:gd name="connsiteX14" fmla="*/ 423453 w 6872050"/>
              <a:gd name="connsiteY14" fmla="*/ 3471197 h 3644927"/>
              <a:gd name="connsiteX15" fmla="*/ 1325327 w 6872050"/>
              <a:gd name="connsiteY15" fmla="*/ 3452407 h 3644927"/>
              <a:gd name="connsiteX16" fmla="*/ 3036724 w 6872050"/>
              <a:gd name="connsiteY16" fmla="*/ 1729372 h 3644927"/>
              <a:gd name="connsiteX0" fmla="*/ 3204932 w 7005383"/>
              <a:gd name="connsiteY0" fmla="*/ 1729372 h 3644927"/>
              <a:gd name="connsiteX1" fmla="*/ 1468483 w 7005383"/>
              <a:gd name="connsiteY1" fmla="*/ 1487 h 3644927"/>
              <a:gd name="connsiteX2" fmla="*/ 6971584 w 7005383"/>
              <a:gd name="connsiteY2" fmla="*/ 0 h 3644927"/>
              <a:gd name="connsiteX3" fmla="*/ 6971584 w 7005383"/>
              <a:gd name="connsiteY3" fmla="*/ 3465513 h 3644927"/>
              <a:gd name="connsiteX4" fmla="*/ 6971584 w 7005383"/>
              <a:gd name="connsiteY4" fmla="*/ 3470989 h 3644927"/>
              <a:gd name="connsiteX5" fmla="*/ 6971584 w 7005383"/>
              <a:gd name="connsiteY5" fmla="*/ 3470989 h 3644927"/>
              <a:gd name="connsiteX6" fmla="*/ 6971584 w 7005383"/>
              <a:gd name="connsiteY6" fmla="*/ 3470989 h 3644927"/>
              <a:gd name="connsiteX7" fmla="*/ 587274 w 7005383"/>
              <a:gd name="connsiteY7" fmla="*/ 3459413 h 3644927"/>
              <a:gd name="connsiteX8" fmla="*/ 179160 w 7005383"/>
              <a:gd name="connsiteY8" fmla="*/ 3470989 h 3644927"/>
              <a:gd name="connsiteX9" fmla="*/ 1893365 w 7005383"/>
              <a:gd name="connsiteY9" fmla="*/ 1712353 h 3644927"/>
              <a:gd name="connsiteX10" fmla="*/ 168208 w 7005383"/>
              <a:gd name="connsiteY10" fmla="*/ 5475 h 3644927"/>
              <a:gd name="connsiteX11" fmla="*/ 587177 w 7005383"/>
              <a:gd name="connsiteY11" fmla="*/ 8706 h 3644927"/>
              <a:gd name="connsiteX12" fmla="*/ 591661 w 7005383"/>
              <a:gd name="connsiteY12" fmla="*/ 3226939 h 3644927"/>
              <a:gd name="connsiteX13" fmla="*/ 6971584 w 7005383"/>
              <a:gd name="connsiteY13" fmla="*/ 3471197 h 3644927"/>
              <a:gd name="connsiteX14" fmla="*/ 591661 w 7005383"/>
              <a:gd name="connsiteY14" fmla="*/ 3471197 h 3644927"/>
              <a:gd name="connsiteX15" fmla="*/ 1493535 w 7005383"/>
              <a:gd name="connsiteY15" fmla="*/ 3452407 h 3644927"/>
              <a:gd name="connsiteX16" fmla="*/ 3204932 w 7005383"/>
              <a:gd name="connsiteY16" fmla="*/ 1729372 h 3644927"/>
              <a:gd name="connsiteX0" fmla="*/ 3036724 w 6837175"/>
              <a:gd name="connsiteY0" fmla="*/ 1729372 h 3644927"/>
              <a:gd name="connsiteX1" fmla="*/ 1300275 w 6837175"/>
              <a:gd name="connsiteY1" fmla="*/ 1487 h 3644927"/>
              <a:gd name="connsiteX2" fmla="*/ 6803376 w 6837175"/>
              <a:gd name="connsiteY2" fmla="*/ 0 h 3644927"/>
              <a:gd name="connsiteX3" fmla="*/ 6803376 w 6837175"/>
              <a:gd name="connsiteY3" fmla="*/ 3465513 h 3644927"/>
              <a:gd name="connsiteX4" fmla="*/ 6803376 w 6837175"/>
              <a:gd name="connsiteY4" fmla="*/ 3470989 h 3644927"/>
              <a:gd name="connsiteX5" fmla="*/ 6803376 w 6837175"/>
              <a:gd name="connsiteY5" fmla="*/ 3470989 h 3644927"/>
              <a:gd name="connsiteX6" fmla="*/ 6803376 w 6837175"/>
              <a:gd name="connsiteY6" fmla="*/ 3470989 h 3644927"/>
              <a:gd name="connsiteX7" fmla="*/ 419066 w 6837175"/>
              <a:gd name="connsiteY7" fmla="*/ 3459413 h 3644927"/>
              <a:gd name="connsiteX8" fmla="*/ 10952 w 6837175"/>
              <a:gd name="connsiteY8" fmla="*/ 3470989 h 3644927"/>
              <a:gd name="connsiteX9" fmla="*/ 1725157 w 6837175"/>
              <a:gd name="connsiteY9" fmla="*/ 1712353 h 3644927"/>
              <a:gd name="connsiteX10" fmla="*/ 0 w 6837175"/>
              <a:gd name="connsiteY10" fmla="*/ 5475 h 3644927"/>
              <a:gd name="connsiteX11" fmla="*/ 418969 w 6837175"/>
              <a:gd name="connsiteY11" fmla="*/ 8706 h 3644927"/>
              <a:gd name="connsiteX12" fmla="*/ 423453 w 6837175"/>
              <a:gd name="connsiteY12" fmla="*/ 3226939 h 3644927"/>
              <a:gd name="connsiteX13" fmla="*/ 6803376 w 6837175"/>
              <a:gd name="connsiteY13" fmla="*/ 3471197 h 3644927"/>
              <a:gd name="connsiteX14" fmla="*/ 423453 w 6837175"/>
              <a:gd name="connsiteY14" fmla="*/ 3471197 h 3644927"/>
              <a:gd name="connsiteX15" fmla="*/ 1325327 w 6837175"/>
              <a:gd name="connsiteY15" fmla="*/ 3452407 h 3644927"/>
              <a:gd name="connsiteX16" fmla="*/ 3036724 w 6837175"/>
              <a:gd name="connsiteY16" fmla="*/ 1729372 h 3644927"/>
              <a:gd name="connsiteX0" fmla="*/ 3036724 w 6850320"/>
              <a:gd name="connsiteY0" fmla="*/ 1729372 h 3644927"/>
              <a:gd name="connsiteX1" fmla="*/ 1300275 w 6850320"/>
              <a:gd name="connsiteY1" fmla="*/ 1487 h 3644927"/>
              <a:gd name="connsiteX2" fmla="*/ 6803376 w 6850320"/>
              <a:gd name="connsiteY2" fmla="*/ 0 h 3644927"/>
              <a:gd name="connsiteX3" fmla="*/ 6803376 w 6850320"/>
              <a:gd name="connsiteY3" fmla="*/ 3465513 h 3644927"/>
              <a:gd name="connsiteX4" fmla="*/ 6803376 w 6850320"/>
              <a:gd name="connsiteY4" fmla="*/ 3470989 h 3644927"/>
              <a:gd name="connsiteX5" fmla="*/ 6803376 w 6850320"/>
              <a:gd name="connsiteY5" fmla="*/ 3470989 h 3644927"/>
              <a:gd name="connsiteX6" fmla="*/ 6803376 w 6850320"/>
              <a:gd name="connsiteY6" fmla="*/ 3470989 h 3644927"/>
              <a:gd name="connsiteX7" fmla="*/ 419066 w 6850320"/>
              <a:gd name="connsiteY7" fmla="*/ 3459413 h 3644927"/>
              <a:gd name="connsiteX8" fmla="*/ 10952 w 6850320"/>
              <a:gd name="connsiteY8" fmla="*/ 3470989 h 3644927"/>
              <a:gd name="connsiteX9" fmla="*/ 1725157 w 6850320"/>
              <a:gd name="connsiteY9" fmla="*/ 1712353 h 3644927"/>
              <a:gd name="connsiteX10" fmla="*/ 0 w 6850320"/>
              <a:gd name="connsiteY10" fmla="*/ 5475 h 3644927"/>
              <a:gd name="connsiteX11" fmla="*/ 418969 w 6850320"/>
              <a:gd name="connsiteY11" fmla="*/ 8706 h 3644927"/>
              <a:gd name="connsiteX12" fmla="*/ 2170834 w 6850320"/>
              <a:gd name="connsiteY12" fmla="*/ 1761393 h 3644927"/>
              <a:gd name="connsiteX13" fmla="*/ 6803376 w 6850320"/>
              <a:gd name="connsiteY13" fmla="*/ 3471197 h 3644927"/>
              <a:gd name="connsiteX14" fmla="*/ 423453 w 6850320"/>
              <a:gd name="connsiteY14" fmla="*/ 3471197 h 3644927"/>
              <a:gd name="connsiteX15" fmla="*/ 1325327 w 6850320"/>
              <a:gd name="connsiteY15" fmla="*/ 3452407 h 3644927"/>
              <a:gd name="connsiteX16" fmla="*/ 3036724 w 6850320"/>
              <a:gd name="connsiteY16" fmla="*/ 1729372 h 3644927"/>
              <a:gd name="connsiteX0" fmla="*/ 3036724 w 6850320"/>
              <a:gd name="connsiteY0" fmla="*/ 1729372 h 3644927"/>
              <a:gd name="connsiteX1" fmla="*/ 1300275 w 6850320"/>
              <a:gd name="connsiteY1" fmla="*/ 1487 h 3644927"/>
              <a:gd name="connsiteX2" fmla="*/ 6803376 w 6850320"/>
              <a:gd name="connsiteY2" fmla="*/ 0 h 3644927"/>
              <a:gd name="connsiteX3" fmla="*/ 6803376 w 6850320"/>
              <a:gd name="connsiteY3" fmla="*/ 3465513 h 3644927"/>
              <a:gd name="connsiteX4" fmla="*/ 6803376 w 6850320"/>
              <a:gd name="connsiteY4" fmla="*/ 3470989 h 3644927"/>
              <a:gd name="connsiteX5" fmla="*/ 6803376 w 6850320"/>
              <a:gd name="connsiteY5" fmla="*/ 3470989 h 3644927"/>
              <a:gd name="connsiteX6" fmla="*/ 6803376 w 6850320"/>
              <a:gd name="connsiteY6" fmla="*/ 3470989 h 3644927"/>
              <a:gd name="connsiteX7" fmla="*/ 419066 w 6850320"/>
              <a:gd name="connsiteY7" fmla="*/ 3459413 h 3644927"/>
              <a:gd name="connsiteX8" fmla="*/ 10952 w 6850320"/>
              <a:gd name="connsiteY8" fmla="*/ 3470989 h 3644927"/>
              <a:gd name="connsiteX9" fmla="*/ 1725157 w 6850320"/>
              <a:gd name="connsiteY9" fmla="*/ 1712353 h 3644927"/>
              <a:gd name="connsiteX10" fmla="*/ 0 w 6850320"/>
              <a:gd name="connsiteY10" fmla="*/ 5475 h 3644927"/>
              <a:gd name="connsiteX11" fmla="*/ 418969 w 6850320"/>
              <a:gd name="connsiteY11" fmla="*/ 8706 h 3644927"/>
              <a:gd name="connsiteX12" fmla="*/ 2170834 w 6850320"/>
              <a:gd name="connsiteY12" fmla="*/ 1761393 h 3644927"/>
              <a:gd name="connsiteX13" fmla="*/ 6803376 w 6850320"/>
              <a:gd name="connsiteY13" fmla="*/ 3471197 h 3644927"/>
              <a:gd name="connsiteX14" fmla="*/ 423453 w 6850320"/>
              <a:gd name="connsiteY14" fmla="*/ 3471197 h 3644927"/>
              <a:gd name="connsiteX15" fmla="*/ 1325327 w 6850320"/>
              <a:gd name="connsiteY15" fmla="*/ 3452407 h 3644927"/>
              <a:gd name="connsiteX16" fmla="*/ 3036724 w 6850320"/>
              <a:gd name="connsiteY16" fmla="*/ 1729372 h 3644927"/>
              <a:gd name="connsiteX0" fmla="*/ 3036724 w 6850320"/>
              <a:gd name="connsiteY0" fmla="*/ 1729372 h 3644927"/>
              <a:gd name="connsiteX1" fmla="*/ 1300275 w 6850320"/>
              <a:gd name="connsiteY1" fmla="*/ 1487 h 3644927"/>
              <a:gd name="connsiteX2" fmla="*/ 6803376 w 6850320"/>
              <a:gd name="connsiteY2" fmla="*/ 0 h 3644927"/>
              <a:gd name="connsiteX3" fmla="*/ 6803376 w 6850320"/>
              <a:gd name="connsiteY3" fmla="*/ 3465513 h 3644927"/>
              <a:gd name="connsiteX4" fmla="*/ 6803376 w 6850320"/>
              <a:gd name="connsiteY4" fmla="*/ 3470989 h 3644927"/>
              <a:gd name="connsiteX5" fmla="*/ 6803376 w 6850320"/>
              <a:gd name="connsiteY5" fmla="*/ 3470989 h 3644927"/>
              <a:gd name="connsiteX6" fmla="*/ 6803376 w 6850320"/>
              <a:gd name="connsiteY6" fmla="*/ 3470989 h 3644927"/>
              <a:gd name="connsiteX7" fmla="*/ 419066 w 6850320"/>
              <a:gd name="connsiteY7" fmla="*/ 3459413 h 3644927"/>
              <a:gd name="connsiteX8" fmla="*/ 10952 w 6850320"/>
              <a:gd name="connsiteY8" fmla="*/ 3470989 h 3644927"/>
              <a:gd name="connsiteX9" fmla="*/ 1725157 w 6850320"/>
              <a:gd name="connsiteY9" fmla="*/ 1712353 h 3644927"/>
              <a:gd name="connsiteX10" fmla="*/ 0 w 6850320"/>
              <a:gd name="connsiteY10" fmla="*/ 5475 h 3644927"/>
              <a:gd name="connsiteX11" fmla="*/ 418969 w 6850320"/>
              <a:gd name="connsiteY11" fmla="*/ 8706 h 3644927"/>
              <a:gd name="connsiteX12" fmla="*/ 2170834 w 6850320"/>
              <a:gd name="connsiteY12" fmla="*/ 1761393 h 3644927"/>
              <a:gd name="connsiteX13" fmla="*/ 6803376 w 6850320"/>
              <a:gd name="connsiteY13" fmla="*/ 3471197 h 3644927"/>
              <a:gd name="connsiteX14" fmla="*/ 423453 w 6850320"/>
              <a:gd name="connsiteY14" fmla="*/ 3471197 h 3644927"/>
              <a:gd name="connsiteX15" fmla="*/ 1325327 w 6850320"/>
              <a:gd name="connsiteY15" fmla="*/ 3452407 h 3644927"/>
              <a:gd name="connsiteX16" fmla="*/ 3036724 w 6850320"/>
              <a:gd name="connsiteY16" fmla="*/ 1729372 h 3644927"/>
              <a:gd name="connsiteX0" fmla="*/ 3036724 w 6850320"/>
              <a:gd name="connsiteY0" fmla="*/ 1729372 h 3644927"/>
              <a:gd name="connsiteX1" fmla="*/ 1300275 w 6850320"/>
              <a:gd name="connsiteY1" fmla="*/ 1487 h 3644927"/>
              <a:gd name="connsiteX2" fmla="*/ 6803376 w 6850320"/>
              <a:gd name="connsiteY2" fmla="*/ 0 h 3644927"/>
              <a:gd name="connsiteX3" fmla="*/ 6803376 w 6850320"/>
              <a:gd name="connsiteY3" fmla="*/ 3465513 h 3644927"/>
              <a:gd name="connsiteX4" fmla="*/ 6803376 w 6850320"/>
              <a:gd name="connsiteY4" fmla="*/ 3470989 h 3644927"/>
              <a:gd name="connsiteX5" fmla="*/ 6803376 w 6850320"/>
              <a:gd name="connsiteY5" fmla="*/ 3470989 h 3644927"/>
              <a:gd name="connsiteX6" fmla="*/ 6803376 w 6850320"/>
              <a:gd name="connsiteY6" fmla="*/ 3470989 h 3644927"/>
              <a:gd name="connsiteX7" fmla="*/ 419066 w 6850320"/>
              <a:gd name="connsiteY7" fmla="*/ 3459413 h 3644927"/>
              <a:gd name="connsiteX8" fmla="*/ 10952 w 6850320"/>
              <a:gd name="connsiteY8" fmla="*/ 3470989 h 3644927"/>
              <a:gd name="connsiteX9" fmla="*/ 1725157 w 6850320"/>
              <a:gd name="connsiteY9" fmla="*/ 1712353 h 3644927"/>
              <a:gd name="connsiteX10" fmla="*/ 0 w 6850320"/>
              <a:gd name="connsiteY10" fmla="*/ 5475 h 3644927"/>
              <a:gd name="connsiteX11" fmla="*/ 418969 w 6850320"/>
              <a:gd name="connsiteY11" fmla="*/ 8706 h 3644927"/>
              <a:gd name="connsiteX12" fmla="*/ 2170834 w 6850320"/>
              <a:gd name="connsiteY12" fmla="*/ 1761393 h 3644927"/>
              <a:gd name="connsiteX13" fmla="*/ 6803376 w 6850320"/>
              <a:gd name="connsiteY13" fmla="*/ 3471197 h 3644927"/>
              <a:gd name="connsiteX14" fmla="*/ 423453 w 6850320"/>
              <a:gd name="connsiteY14" fmla="*/ 3471197 h 3644927"/>
              <a:gd name="connsiteX15" fmla="*/ 1325327 w 6850320"/>
              <a:gd name="connsiteY15" fmla="*/ 3452407 h 3644927"/>
              <a:gd name="connsiteX16" fmla="*/ 3036724 w 6850320"/>
              <a:gd name="connsiteY16" fmla="*/ 1729372 h 3644927"/>
              <a:gd name="connsiteX0" fmla="*/ 3036724 w 6803376"/>
              <a:gd name="connsiteY0" fmla="*/ 1729372 h 3486923"/>
              <a:gd name="connsiteX1" fmla="*/ 1300275 w 6803376"/>
              <a:gd name="connsiteY1" fmla="*/ 1487 h 3486923"/>
              <a:gd name="connsiteX2" fmla="*/ 6803376 w 6803376"/>
              <a:gd name="connsiteY2" fmla="*/ 0 h 3486923"/>
              <a:gd name="connsiteX3" fmla="*/ 6803376 w 6803376"/>
              <a:gd name="connsiteY3" fmla="*/ 3465513 h 3486923"/>
              <a:gd name="connsiteX4" fmla="*/ 6803376 w 6803376"/>
              <a:gd name="connsiteY4" fmla="*/ 3470989 h 3486923"/>
              <a:gd name="connsiteX5" fmla="*/ 6803376 w 6803376"/>
              <a:gd name="connsiteY5" fmla="*/ 3470989 h 3486923"/>
              <a:gd name="connsiteX6" fmla="*/ 6803376 w 6803376"/>
              <a:gd name="connsiteY6" fmla="*/ 3470989 h 3486923"/>
              <a:gd name="connsiteX7" fmla="*/ 419066 w 6803376"/>
              <a:gd name="connsiteY7" fmla="*/ 3459413 h 3486923"/>
              <a:gd name="connsiteX8" fmla="*/ 10952 w 6803376"/>
              <a:gd name="connsiteY8" fmla="*/ 3470989 h 3486923"/>
              <a:gd name="connsiteX9" fmla="*/ 1725157 w 6803376"/>
              <a:gd name="connsiteY9" fmla="*/ 1712353 h 3486923"/>
              <a:gd name="connsiteX10" fmla="*/ 0 w 6803376"/>
              <a:gd name="connsiteY10" fmla="*/ 5475 h 3486923"/>
              <a:gd name="connsiteX11" fmla="*/ 418969 w 6803376"/>
              <a:gd name="connsiteY11" fmla="*/ 8706 h 3486923"/>
              <a:gd name="connsiteX12" fmla="*/ 2170834 w 6803376"/>
              <a:gd name="connsiteY12" fmla="*/ 1761393 h 3486923"/>
              <a:gd name="connsiteX13" fmla="*/ 1498603 w 6803376"/>
              <a:gd name="connsiteY13" fmla="*/ 2412748 h 3486923"/>
              <a:gd name="connsiteX14" fmla="*/ 423453 w 6803376"/>
              <a:gd name="connsiteY14" fmla="*/ 3471197 h 3486923"/>
              <a:gd name="connsiteX15" fmla="*/ 1325327 w 6803376"/>
              <a:gd name="connsiteY15" fmla="*/ 3452407 h 3486923"/>
              <a:gd name="connsiteX16" fmla="*/ 3036724 w 6803376"/>
              <a:gd name="connsiteY16" fmla="*/ 1729372 h 3486923"/>
              <a:gd name="connsiteX0" fmla="*/ 3036724 w 6803376"/>
              <a:gd name="connsiteY0" fmla="*/ 1729372 h 3486923"/>
              <a:gd name="connsiteX1" fmla="*/ 1300275 w 6803376"/>
              <a:gd name="connsiteY1" fmla="*/ 1487 h 3486923"/>
              <a:gd name="connsiteX2" fmla="*/ 6803376 w 6803376"/>
              <a:gd name="connsiteY2" fmla="*/ 0 h 3486923"/>
              <a:gd name="connsiteX3" fmla="*/ 6803376 w 6803376"/>
              <a:gd name="connsiteY3" fmla="*/ 3465513 h 3486923"/>
              <a:gd name="connsiteX4" fmla="*/ 6803376 w 6803376"/>
              <a:gd name="connsiteY4" fmla="*/ 3470989 h 3486923"/>
              <a:gd name="connsiteX5" fmla="*/ 6803376 w 6803376"/>
              <a:gd name="connsiteY5" fmla="*/ 3470989 h 3486923"/>
              <a:gd name="connsiteX6" fmla="*/ 6803376 w 6803376"/>
              <a:gd name="connsiteY6" fmla="*/ 3470989 h 3486923"/>
              <a:gd name="connsiteX7" fmla="*/ 419066 w 6803376"/>
              <a:gd name="connsiteY7" fmla="*/ 3459413 h 3486923"/>
              <a:gd name="connsiteX8" fmla="*/ 10952 w 6803376"/>
              <a:gd name="connsiteY8" fmla="*/ 3470989 h 3486923"/>
              <a:gd name="connsiteX9" fmla="*/ 1725157 w 6803376"/>
              <a:gd name="connsiteY9" fmla="*/ 1712353 h 3486923"/>
              <a:gd name="connsiteX10" fmla="*/ 0 w 6803376"/>
              <a:gd name="connsiteY10" fmla="*/ 5475 h 3486923"/>
              <a:gd name="connsiteX11" fmla="*/ 418969 w 6803376"/>
              <a:gd name="connsiteY11" fmla="*/ 8706 h 3486923"/>
              <a:gd name="connsiteX12" fmla="*/ 2170834 w 6803376"/>
              <a:gd name="connsiteY12" fmla="*/ 1761393 h 3486923"/>
              <a:gd name="connsiteX13" fmla="*/ 1498603 w 6803376"/>
              <a:gd name="connsiteY13" fmla="*/ 2412748 h 3486923"/>
              <a:gd name="connsiteX14" fmla="*/ 423453 w 6803376"/>
              <a:gd name="connsiteY14" fmla="*/ 3471197 h 3486923"/>
              <a:gd name="connsiteX15" fmla="*/ 1325327 w 6803376"/>
              <a:gd name="connsiteY15" fmla="*/ 3452407 h 3486923"/>
              <a:gd name="connsiteX16" fmla="*/ 3036724 w 6803376"/>
              <a:gd name="connsiteY16" fmla="*/ 1729372 h 3486923"/>
              <a:gd name="connsiteX0" fmla="*/ 3036724 w 6803376"/>
              <a:gd name="connsiteY0" fmla="*/ 1729372 h 3471197"/>
              <a:gd name="connsiteX1" fmla="*/ 1300275 w 6803376"/>
              <a:gd name="connsiteY1" fmla="*/ 1487 h 3471197"/>
              <a:gd name="connsiteX2" fmla="*/ 6803376 w 6803376"/>
              <a:gd name="connsiteY2" fmla="*/ 0 h 3471197"/>
              <a:gd name="connsiteX3" fmla="*/ 6803376 w 6803376"/>
              <a:gd name="connsiteY3" fmla="*/ 3465513 h 3471197"/>
              <a:gd name="connsiteX4" fmla="*/ 6803376 w 6803376"/>
              <a:gd name="connsiteY4" fmla="*/ 3470989 h 3471197"/>
              <a:gd name="connsiteX5" fmla="*/ 6803376 w 6803376"/>
              <a:gd name="connsiteY5" fmla="*/ 3470989 h 3471197"/>
              <a:gd name="connsiteX6" fmla="*/ 6803376 w 6803376"/>
              <a:gd name="connsiteY6" fmla="*/ 3470989 h 3471197"/>
              <a:gd name="connsiteX7" fmla="*/ 419066 w 6803376"/>
              <a:gd name="connsiteY7" fmla="*/ 3459413 h 3471197"/>
              <a:gd name="connsiteX8" fmla="*/ 10952 w 6803376"/>
              <a:gd name="connsiteY8" fmla="*/ 3470989 h 3471197"/>
              <a:gd name="connsiteX9" fmla="*/ 1725157 w 6803376"/>
              <a:gd name="connsiteY9" fmla="*/ 1712353 h 3471197"/>
              <a:gd name="connsiteX10" fmla="*/ 0 w 6803376"/>
              <a:gd name="connsiteY10" fmla="*/ 5475 h 3471197"/>
              <a:gd name="connsiteX11" fmla="*/ 418969 w 6803376"/>
              <a:gd name="connsiteY11" fmla="*/ 8706 h 3471197"/>
              <a:gd name="connsiteX12" fmla="*/ 2170834 w 6803376"/>
              <a:gd name="connsiteY12" fmla="*/ 1761393 h 3471197"/>
              <a:gd name="connsiteX13" fmla="*/ 1498603 w 6803376"/>
              <a:gd name="connsiteY13" fmla="*/ 2412748 h 3471197"/>
              <a:gd name="connsiteX14" fmla="*/ 423453 w 6803376"/>
              <a:gd name="connsiteY14" fmla="*/ 3471197 h 3471197"/>
              <a:gd name="connsiteX15" fmla="*/ 1325327 w 6803376"/>
              <a:gd name="connsiteY15" fmla="*/ 3452407 h 3471197"/>
              <a:gd name="connsiteX16" fmla="*/ 3036724 w 6803376"/>
              <a:gd name="connsiteY16" fmla="*/ 1729372 h 3471197"/>
              <a:gd name="connsiteX0" fmla="*/ 3036724 w 6803376"/>
              <a:gd name="connsiteY0" fmla="*/ 1729372 h 3471197"/>
              <a:gd name="connsiteX1" fmla="*/ 1300275 w 6803376"/>
              <a:gd name="connsiteY1" fmla="*/ 1487 h 3471197"/>
              <a:gd name="connsiteX2" fmla="*/ 6803376 w 6803376"/>
              <a:gd name="connsiteY2" fmla="*/ 0 h 3471197"/>
              <a:gd name="connsiteX3" fmla="*/ 6803376 w 6803376"/>
              <a:gd name="connsiteY3" fmla="*/ 3465513 h 3471197"/>
              <a:gd name="connsiteX4" fmla="*/ 6803376 w 6803376"/>
              <a:gd name="connsiteY4" fmla="*/ 3470989 h 3471197"/>
              <a:gd name="connsiteX5" fmla="*/ 6803376 w 6803376"/>
              <a:gd name="connsiteY5" fmla="*/ 3470989 h 3471197"/>
              <a:gd name="connsiteX6" fmla="*/ 6803376 w 6803376"/>
              <a:gd name="connsiteY6" fmla="*/ 3470989 h 3471197"/>
              <a:gd name="connsiteX7" fmla="*/ 419066 w 6803376"/>
              <a:gd name="connsiteY7" fmla="*/ 3459413 h 3471197"/>
              <a:gd name="connsiteX8" fmla="*/ 10952 w 6803376"/>
              <a:gd name="connsiteY8" fmla="*/ 3470989 h 3471197"/>
              <a:gd name="connsiteX9" fmla="*/ 1725157 w 6803376"/>
              <a:gd name="connsiteY9" fmla="*/ 1712353 h 3471197"/>
              <a:gd name="connsiteX10" fmla="*/ 0 w 6803376"/>
              <a:gd name="connsiteY10" fmla="*/ 5475 h 3471197"/>
              <a:gd name="connsiteX11" fmla="*/ 418969 w 6803376"/>
              <a:gd name="connsiteY11" fmla="*/ 8706 h 3471197"/>
              <a:gd name="connsiteX12" fmla="*/ 2170834 w 6803376"/>
              <a:gd name="connsiteY12" fmla="*/ 1761393 h 3471197"/>
              <a:gd name="connsiteX13" fmla="*/ 1498603 w 6803376"/>
              <a:gd name="connsiteY13" fmla="*/ 2412748 h 3471197"/>
              <a:gd name="connsiteX14" fmla="*/ 415064 w 6803376"/>
              <a:gd name="connsiteY14" fmla="*/ 3471197 h 3471197"/>
              <a:gd name="connsiteX15" fmla="*/ 1325327 w 6803376"/>
              <a:gd name="connsiteY15" fmla="*/ 3452407 h 3471197"/>
              <a:gd name="connsiteX16" fmla="*/ 3036724 w 6803376"/>
              <a:gd name="connsiteY16" fmla="*/ 1729372 h 3471197"/>
              <a:gd name="connsiteX0" fmla="*/ 3036724 w 6803376"/>
              <a:gd name="connsiteY0" fmla="*/ 1729372 h 3481826"/>
              <a:gd name="connsiteX1" fmla="*/ 1300275 w 6803376"/>
              <a:gd name="connsiteY1" fmla="*/ 1487 h 3481826"/>
              <a:gd name="connsiteX2" fmla="*/ 6803376 w 6803376"/>
              <a:gd name="connsiteY2" fmla="*/ 0 h 3481826"/>
              <a:gd name="connsiteX3" fmla="*/ 6803376 w 6803376"/>
              <a:gd name="connsiteY3" fmla="*/ 3465513 h 3481826"/>
              <a:gd name="connsiteX4" fmla="*/ 6803376 w 6803376"/>
              <a:gd name="connsiteY4" fmla="*/ 3470989 h 3481826"/>
              <a:gd name="connsiteX5" fmla="*/ 6803376 w 6803376"/>
              <a:gd name="connsiteY5" fmla="*/ 3470989 h 3481826"/>
              <a:gd name="connsiteX6" fmla="*/ 6803376 w 6803376"/>
              <a:gd name="connsiteY6" fmla="*/ 3470989 h 3481826"/>
              <a:gd name="connsiteX7" fmla="*/ 419066 w 6803376"/>
              <a:gd name="connsiteY7" fmla="*/ 3459413 h 3481826"/>
              <a:gd name="connsiteX8" fmla="*/ 177471 w 6803376"/>
              <a:gd name="connsiteY8" fmla="*/ 3481826 h 3481826"/>
              <a:gd name="connsiteX9" fmla="*/ 10952 w 6803376"/>
              <a:gd name="connsiteY9" fmla="*/ 3470989 h 3481826"/>
              <a:gd name="connsiteX10" fmla="*/ 1725157 w 6803376"/>
              <a:gd name="connsiteY10" fmla="*/ 1712353 h 3481826"/>
              <a:gd name="connsiteX11" fmla="*/ 0 w 6803376"/>
              <a:gd name="connsiteY11" fmla="*/ 5475 h 3481826"/>
              <a:gd name="connsiteX12" fmla="*/ 418969 w 6803376"/>
              <a:gd name="connsiteY12" fmla="*/ 8706 h 3481826"/>
              <a:gd name="connsiteX13" fmla="*/ 2170834 w 6803376"/>
              <a:gd name="connsiteY13" fmla="*/ 1761393 h 3481826"/>
              <a:gd name="connsiteX14" fmla="*/ 1498603 w 6803376"/>
              <a:gd name="connsiteY14" fmla="*/ 2412748 h 3481826"/>
              <a:gd name="connsiteX15" fmla="*/ 415064 w 6803376"/>
              <a:gd name="connsiteY15" fmla="*/ 3471197 h 3481826"/>
              <a:gd name="connsiteX16" fmla="*/ 1325327 w 6803376"/>
              <a:gd name="connsiteY16" fmla="*/ 3452407 h 3481826"/>
              <a:gd name="connsiteX17" fmla="*/ 3036724 w 6803376"/>
              <a:gd name="connsiteY17" fmla="*/ 1729372 h 3481826"/>
              <a:gd name="connsiteX0" fmla="*/ 3036724 w 6803376"/>
              <a:gd name="connsiteY0" fmla="*/ 1729372 h 3534917"/>
              <a:gd name="connsiteX1" fmla="*/ 1300275 w 6803376"/>
              <a:gd name="connsiteY1" fmla="*/ 1487 h 3534917"/>
              <a:gd name="connsiteX2" fmla="*/ 6803376 w 6803376"/>
              <a:gd name="connsiteY2" fmla="*/ 0 h 3534917"/>
              <a:gd name="connsiteX3" fmla="*/ 6803376 w 6803376"/>
              <a:gd name="connsiteY3" fmla="*/ 3465513 h 3534917"/>
              <a:gd name="connsiteX4" fmla="*/ 6803376 w 6803376"/>
              <a:gd name="connsiteY4" fmla="*/ 3470989 h 3534917"/>
              <a:gd name="connsiteX5" fmla="*/ 6803376 w 6803376"/>
              <a:gd name="connsiteY5" fmla="*/ 3470989 h 3534917"/>
              <a:gd name="connsiteX6" fmla="*/ 6803376 w 6803376"/>
              <a:gd name="connsiteY6" fmla="*/ 3470989 h 3534917"/>
              <a:gd name="connsiteX7" fmla="*/ 314204 w 6803376"/>
              <a:gd name="connsiteY7" fmla="*/ 3534914 h 3534917"/>
              <a:gd name="connsiteX8" fmla="*/ 177471 w 6803376"/>
              <a:gd name="connsiteY8" fmla="*/ 3481826 h 3534917"/>
              <a:gd name="connsiteX9" fmla="*/ 10952 w 6803376"/>
              <a:gd name="connsiteY9" fmla="*/ 3470989 h 3534917"/>
              <a:gd name="connsiteX10" fmla="*/ 1725157 w 6803376"/>
              <a:gd name="connsiteY10" fmla="*/ 1712353 h 3534917"/>
              <a:gd name="connsiteX11" fmla="*/ 0 w 6803376"/>
              <a:gd name="connsiteY11" fmla="*/ 5475 h 3534917"/>
              <a:gd name="connsiteX12" fmla="*/ 418969 w 6803376"/>
              <a:gd name="connsiteY12" fmla="*/ 8706 h 3534917"/>
              <a:gd name="connsiteX13" fmla="*/ 2170834 w 6803376"/>
              <a:gd name="connsiteY13" fmla="*/ 1761393 h 3534917"/>
              <a:gd name="connsiteX14" fmla="*/ 1498603 w 6803376"/>
              <a:gd name="connsiteY14" fmla="*/ 2412748 h 3534917"/>
              <a:gd name="connsiteX15" fmla="*/ 415064 w 6803376"/>
              <a:gd name="connsiteY15" fmla="*/ 3471197 h 3534917"/>
              <a:gd name="connsiteX16" fmla="*/ 1325327 w 6803376"/>
              <a:gd name="connsiteY16" fmla="*/ 3452407 h 3534917"/>
              <a:gd name="connsiteX17" fmla="*/ 3036724 w 6803376"/>
              <a:gd name="connsiteY17" fmla="*/ 1729372 h 3534917"/>
              <a:gd name="connsiteX0" fmla="*/ 3036724 w 6803376"/>
              <a:gd name="connsiteY0" fmla="*/ 1729372 h 3534917"/>
              <a:gd name="connsiteX1" fmla="*/ 1300275 w 6803376"/>
              <a:gd name="connsiteY1" fmla="*/ 1487 h 3534917"/>
              <a:gd name="connsiteX2" fmla="*/ 6803376 w 6803376"/>
              <a:gd name="connsiteY2" fmla="*/ 0 h 3534917"/>
              <a:gd name="connsiteX3" fmla="*/ 6803376 w 6803376"/>
              <a:gd name="connsiteY3" fmla="*/ 3465513 h 3534917"/>
              <a:gd name="connsiteX4" fmla="*/ 6803376 w 6803376"/>
              <a:gd name="connsiteY4" fmla="*/ 3470989 h 3534917"/>
              <a:gd name="connsiteX5" fmla="*/ 6803376 w 6803376"/>
              <a:gd name="connsiteY5" fmla="*/ 3470989 h 3534917"/>
              <a:gd name="connsiteX6" fmla="*/ 6803376 w 6803376"/>
              <a:gd name="connsiteY6" fmla="*/ 3470989 h 3534917"/>
              <a:gd name="connsiteX7" fmla="*/ 314204 w 6803376"/>
              <a:gd name="connsiteY7" fmla="*/ 3534914 h 3534917"/>
              <a:gd name="connsiteX8" fmla="*/ 177471 w 6803376"/>
              <a:gd name="connsiteY8" fmla="*/ 3481826 h 3534917"/>
              <a:gd name="connsiteX9" fmla="*/ 10952 w 6803376"/>
              <a:gd name="connsiteY9" fmla="*/ 3470989 h 3534917"/>
              <a:gd name="connsiteX10" fmla="*/ 1725157 w 6803376"/>
              <a:gd name="connsiteY10" fmla="*/ 1712353 h 3534917"/>
              <a:gd name="connsiteX11" fmla="*/ 0 w 6803376"/>
              <a:gd name="connsiteY11" fmla="*/ 5475 h 3534917"/>
              <a:gd name="connsiteX12" fmla="*/ 418969 w 6803376"/>
              <a:gd name="connsiteY12" fmla="*/ 8706 h 3534917"/>
              <a:gd name="connsiteX13" fmla="*/ 2170834 w 6803376"/>
              <a:gd name="connsiteY13" fmla="*/ 1761393 h 3534917"/>
              <a:gd name="connsiteX14" fmla="*/ 1498603 w 6803376"/>
              <a:gd name="connsiteY14" fmla="*/ 2412748 h 3534917"/>
              <a:gd name="connsiteX15" fmla="*/ 415064 w 6803376"/>
              <a:gd name="connsiteY15" fmla="*/ 3471197 h 3534917"/>
              <a:gd name="connsiteX16" fmla="*/ 1308549 w 6803376"/>
              <a:gd name="connsiteY16" fmla="*/ 3464991 h 3534917"/>
              <a:gd name="connsiteX17" fmla="*/ 3036724 w 6803376"/>
              <a:gd name="connsiteY17" fmla="*/ 1729372 h 3534917"/>
              <a:gd name="connsiteX0" fmla="*/ 3036724 w 6803376"/>
              <a:gd name="connsiteY0" fmla="*/ 1729372 h 3481826"/>
              <a:gd name="connsiteX1" fmla="*/ 1300275 w 6803376"/>
              <a:gd name="connsiteY1" fmla="*/ 1487 h 3481826"/>
              <a:gd name="connsiteX2" fmla="*/ 6803376 w 6803376"/>
              <a:gd name="connsiteY2" fmla="*/ 0 h 3481826"/>
              <a:gd name="connsiteX3" fmla="*/ 6803376 w 6803376"/>
              <a:gd name="connsiteY3" fmla="*/ 3465513 h 3481826"/>
              <a:gd name="connsiteX4" fmla="*/ 6803376 w 6803376"/>
              <a:gd name="connsiteY4" fmla="*/ 3470989 h 3481826"/>
              <a:gd name="connsiteX5" fmla="*/ 6803376 w 6803376"/>
              <a:gd name="connsiteY5" fmla="*/ 3470989 h 3481826"/>
              <a:gd name="connsiteX6" fmla="*/ 6803376 w 6803376"/>
              <a:gd name="connsiteY6" fmla="*/ 3470989 h 3481826"/>
              <a:gd name="connsiteX7" fmla="*/ 410677 w 6803376"/>
              <a:gd name="connsiteY7" fmla="*/ 3471996 h 3481826"/>
              <a:gd name="connsiteX8" fmla="*/ 177471 w 6803376"/>
              <a:gd name="connsiteY8" fmla="*/ 3481826 h 3481826"/>
              <a:gd name="connsiteX9" fmla="*/ 10952 w 6803376"/>
              <a:gd name="connsiteY9" fmla="*/ 3470989 h 3481826"/>
              <a:gd name="connsiteX10" fmla="*/ 1725157 w 6803376"/>
              <a:gd name="connsiteY10" fmla="*/ 1712353 h 3481826"/>
              <a:gd name="connsiteX11" fmla="*/ 0 w 6803376"/>
              <a:gd name="connsiteY11" fmla="*/ 5475 h 3481826"/>
              <a:gd name="connsiteX12" fmla="*/ 418969 w 6803376"/>
              <a:gd name="connsiteY12" fmla="*/ 8706 h 3481826"/>
              <a:gd name="connsiteX13" fmla="*/ 2170834 w 6803376"/>
              <a:gd name="connsiteY13" fmla="*/ 1761393 h 3481826"/>
              <a:gd name="connsiteX14" fmla="*/ 1498603 w 6803376"/>
              <a:gd name="connsiteY14" fmla="*/ 2412748 h 3481826"/>
              <a:gd name="connsiteX15" fmla="*/ 415064 w 6803376"/>
              <a:gd name="connsiteY15" fmla="*/ 3471197 h 3481826"/>
              <a:gd name="connsiteX16" fmla="*/ 1308549 w 6803376"/>
              <a:gd name="connsiteY16" fmla="*/ 3464991 h 3481826"/>
              <a:gd name="connsiteX17" fmla="*/ 3036724 w 6803376"/>
              <a:gd name="connsiteY17" fmla="*/ 1729372 h 3481826"/>
              <a:gd name="connsiteX0" fmla="*/ 3333468 w 7100120"/>
              <a:gd name="connsiteY0" fmla="*/ 1729372 h 3601594"/>
              <a:gd name="connsiteX1" fmla="*/ 1597019 w 7100120"/>
              <a:gd name="connsiteY1" fmla="*/ 1487 h 3601594"/>
              <a:gd name="connsiteX2" fmla="*/ 7100120 w 7100120"/>
              <a:gd name="connsiteY2" fmla="*/ 0 h 3601594"/>
              <a:gd name="connsiteX3" fmla="*/ 7100120 w 7100120"/>
              <a:gd name="connsiteY3" fmla="*/ 3465513 h 3601594"/>
              <a:gd name="connsiteX4" fmla="*/ 7100120 w 7100120"/>
              <a:gd name="connsiteY4" fmla="*/ 3470989 h 3601594"/>
              <a:gd name="connsiteX5" fmla="*/ 7100120 w 7100120"/>
              <a:gd name="connsiteY5" fmla="*/ 3470989 h 3601594"/>
              <a:gd name="connsiteX6" fmla="*/ 7100120 w 7100120"/>
              <a:gd name="connsiteY6" fmla="*/ 3470989 h 3601594"/>
              <a:gd name="connsiteX7" fmla="*/ 707421 w 7100120"/>
              <a:gd name="connsiteY7" fmla="*/ 3471996 h 3601594"/>
              <a:gd name="connsiteX8" fmla="*/ 307696 w 7100120"/>
              <a:gd name="connsiteY8" fmla="*/ 3470989 h 3601594"/>
              <a:gd name="connsiteX9" fmla="*/ 2021901 w 7100120"/>
              <a:gd name="connsiteY9" fmla="*/ 1712353 h 3601594"/>
              <a:gd name="connsiteX10" fmla="*/ 296744 w 7100120"/>
              <a:gd name="connsiteY10" fmla="*/ 5475 h 3601594"/>
              <a:gd name="connsiteX11" fmla="*/ 715713 w 7100120"/>
              <a:gd name="connsiteY11" fmla="*/ 8706 h 3601594"/>
              <a:gd name="connsiteX12" fmla="*/ 2467578 w 7100120"/>
              <a:gd name="connsiteY12" fmla="*/ 1761393 h 3601594"/>
              <a:gd name="connsiteX13" fmla="*/ 1795347 w 7100120"/>
              <a:gd name="connsiteY13" fmla="*/ 2412748 h 3601594"/>
              <a:gd name="connsiteX14" fmla="*/ 711808 w 7100120"/>
              <a:gd name="connsiteY14" fmla="*/ 3471197 h 3601594"/>
              <a:gd name="connsiteX15" fmla="*/ 1605293 w 7100120"/>
              <a:gd name="connsiteY15" fmla="*/ 3464991 h 3601594"/>
              <a:gd name="connsiteX16" fmla="*/ 3333468 w 7100120"/>
              <a:gd name="connsiteY16" fmla="*/ 1729372 h 3601594"/>
              <a:gd name="connsiteX0" fmla="*/ 3036724 w 6803376"/>
              <a:gd name="connsiteY0" fmla="*/ 1729372 h 3471996"/>
              <a:gd name="connsiteX1" fmla="*/ 1300275 w 6803376"/>
              <a:gd name="connsiteY1" fmla="*/ 1487 h 3471996"/>
              <a:gd name="connsiteX2" fmla="*/ 6803376 w 6803376"/>
              <a:gd name="connsiteY2" fmla="*/ 0 h 3471996"/>
              <a:gd name="connsiteX3" fmla="*/ 6803376 w 6803376"/>
              <a:gd name="connsiteY3" fmla="*/ 3465513 h 3471996"/>
              <a:gd name="connsiteX4" fmla="*/ 6803376 w 6803376"/>
              <a:gd name="connsiteY4" fmla="*/ 3470989 h 3471996"/>
              <a:gd name="connsiteX5" fmla="*/ 6803376 w 6803376"/>
              <a:gd name="connsiteY5" fmla="*/ 3470989 h 3471996"/>
              <a:gd name="connsiteX6" fmla="*/ 6803376 w 6803376"/>
              <a:gd name="connsiteY6" fmla="*/ 3470989 h 3471996"/>
              <a:gd name="connsiteX7" fmla="*/ 410677 w 6803376"/>
              <a:gd name="connsiteY7" fmla="*/ 3471996 h 3471996"/>
              <a:gd name="connsiteX8" fmla="*/ 10952 w 6803376"/>
              <a:gd name="connsiteY8" fmla="*/ 3470989 h 3471996"/>
              <a:gd name="connsiteX9" fmla="*/ 1725157 w 6803376"/>
              <a:gd name="connsiteY9" fmla="*/ 1712353 h 3471996"/>
              <a:gd name="connsiteX10" fmla="*/ 0 w 6803376"/>
              <a:gd name="connsiteY10" fmla="*/ 5475 h 3471996"/>
              <a:gd name="connsiteX11" fmla="*/ 418969 w 6803376"/>
              <a:gd name="connsiteY11" fmla="*/ 8706 h 3471996"/>
              <a:gd name="connsiteX12" fmla="*/ 2170834 w 6803376"/>
              <a:gd name="connsiteY12" fmla="*/ 1761393 h 3471996"/>
              <a:gd name="connsiteX13" fmla="*/ 1498603 w 6803376"/>
              <a:gd name="connsiteY13" fmla="*/ 2412748 h 3471996"/>
              <a:gd name="connsiteX14" fmla="*/ 415064 w 6803376"/>
              <a:gd name="connsiteY14" fmla="*/ 3471197 h 3471996"/>
              <a:gd name="connsiteX15" fmla="*/ 1308549 w 6803376"/>
              <a:gd name="connsiteY15" fmla="*/ 3464991 h 3471996"/>
              <a:gd name="connsiteX16" fmla="*/ 3036724 w 6803376"/>
              <a:gd name="connsiteY16" fmla="*/ 1729372 h 3471996"/>
              <a:gd name="connsiteX0" fmla="*/ 3036724 w 6803376"/>
              <a:gd name="connsiteY0" fmla="*/ 1729372 h 3471996"/>
              <a:gd name="connsiteX1" fmla="*/ 1300275 w 6803376"/>
              <a:gd name="connsiteY1" fmla="*/ 1487 h 3471996"/>
              <a:gd name="connsiteX2" fmla="*/ 6803376 w 6803376"/>
              <a:gd name="connsiteY2" fmla="*/ 0 h 3471996"/>
              <a:gd name="connsiteX3" fmla="*/ 6803376 w 6803376"/>
              <a:gd name="connsiteY3" fmla="*/ 3465513 h 3471996"/>
              <a:gd name="connsiteX4" fmla="*/ 6803376 w 6803376"/>
              <a:gd name="connsiteY4" fmla="*/ 3470989 h 3471996"/>
              <a:gd name="connsiteX5" fmla="*/ 6803376 w 6803376"/>
              <a:gd name="connsiteY5" fmla="*/ 3470989 h 3471996"/>
              <a:gd name="connsiteX6" fmla="*/ 6803376 w 6803376"/>
              <a:gd name="connsiteY6" fmla="*/ 3470989 h 3471996"/>
              <a:gd name="connsiteX7" fmla="*/ 410677 w 6803376"/>
              <a:gd name="connsiteY7" fmla="*/ 3471996 h 3471996"/>
              <a:gd name="connsiteX8" fmla="*/ 10952 w 6803376"/>
              <a:gd name="connsiteY8" fmla="*/ 3470989 h 3471996"/>
              <a:gd name="connsiteX9" fmla="*/ 1725157 w 6803376"/>
              <a:gd name="connsiteY9" fmla="*/ 1712353 h 3471996"/>
              <a:gd name="connsiteX10" fmla="*/ 0 w 6803376"/>
              <a:gd name="connsiteY10" fmla="*/ 5475 h 3471996"/>
              <a:gd name="connsiteX11" fmla="*/ 418969 w 6803376"/>
              <a:gd name="connsiteY11" fmla="*/ 8706 h 3471996"/>
              <a:gd name="connsiteX12" fmla="*/ 2170834 w 6803376"/>
              <a:gd name="connsiteY12" fmla="*/ 1761393 h 3471996"/>
              <a:gd name="connsiteX13" fmla="*/ 415064 w 6803376"/>
              <a:gd name="connsiteY13" fmla="*/ 3471197 h 3471996"/>
              <a:gd name="connsiteX14" fmla="*/ 1308549 w 6803376"/>
              <a:gd name="connsiteY14" fmla="*/ 3464991 h 3471996"/>
              <a:gd name="connsiteX15" fmla="*/ 3036724 w 6803376"/>
              <a:gd name="connsiteY15" fmla="*/ 1729372 h 3471996"/>
              <a:gd name="connsiteX0" fmla="*/ 3036724 w 6803376"/>
              <a:gd name="connsiteY0" fmla="*/ 1729372 h 3471996"/>
              <a:gd name="connsiteX1" fmla="*/ 1300275 w 6803376"/>
              <a:gd name="connsiteY1" fmla="*/ 1487 h 3471996"/>
              <a:gd name="connsiteX2" fmla="*/ 6803376 w 6803376"/>
              <a:gd name="connsiteY2" fmla="*/ 0 h 3471996"/>
              <a:gd name="connsiteX3" fmla="*/ 6803376 w 6803376"/>
              <a:gd name="connsiteY3" fmla="*/ 3465513 h 3471996"/>
              <a:gd name="connsiteX4" fmla="*/ 6803376 w 6803376"/>
              <a:gd name="connsiteY4" fmla="*/ 3470989 h 3471996"/>
              <a:gd name="connsiteX5" fmla="*/ 6803376 w 6803376"/>
              <a:gd name="connsiteY5" fmla="*/ 3470989 h 3471996"/>
              <a:gd name="connsiteX6" fmla="*/ 6803376 w 6803376"/>
              <a:gd name="connsiteY6" fmla="*/ 3470989 h 3471996"/>
              <a:gd name="connsiteX7" fmla="*/ 410677 w 6803376"/>
              <a:gd name="connsiteY7" fmla="*/ 3471996 h 3471996"/>
              <a:gd name="connsiteX8" fmla="*/ 10952 w 6803376"/>
              <a:gd name="connsiteY8" fmla="*/ 3470989 h 3471996"/>
              <a:gd name="connsiteX9" fmla="*/ 1725157 w 6803376"/>
              <a:gd name="connsiteY9" fmla="*/ 1712353 h 3471996"/>
              <a:gd name="connsiteX10" fmla="*/ 0 w 6803376"/>
              <a:gd name="connsiteY10" fmla="*/ 5475 h 3471996"/>
              <a:gd name="connsiteX11" fmla="*/ 418969 w 6803376"/>
              <a:gd name="connsiteY11" fmla="*/ 8706 h 3471996"/>
              <a:gd name="connsiteX12" fmla="*/ 2158251 w 6803376"/>
              <a:gd name="connsiteY12" fmla="*/ 1765588 h 3471996"/>
              <a:gd name="connsiteX13" fmla="*/ 415064 w 6803376"/>
              <a:gd name="connsiteY13" fmla="*/ 3471197 h 3471996"/>
              <a:gd name="connsiteX14" fmla="*/ 1308549 w 6803376"/>
              <a:gd name="connsiteY14" fmla="*/ 3464991 h 3471996"/>
              <a:gd name="connsiteX15" fmla="*/ 3036724 w 6803376"/>
              <a:gd name="connsiteY15" fmla="*/ 1729372 h 3471996"/>
              <a:gd name="connsiteX0" fmla="*/ 3036724 w 6803376"/>
              <a:gd name="connsiteY0" fmla="*/ 1729372 h 3471996"/>
              <a:gd name="connsiteX1" fmla="*/ 1300275 w 6803376"/>
              <a:gd name="connsiteY1" fmla="*/ 1487 h 3471996"/>
              <a:gd name="connsiteX2" fmla="*/ 6803376 w 6803376"/>
              <a:gd name="connsiteY2" fmla="*/ 0 h 3471996"/>
              <a:gd name="connsiteX3" fmla="*/ 6803376 w 6803376"/>
              <a:gd name="connsiteY3" fmla="*/ 3465513 h 3471996"/>
              <a:gd name="connsiteX4" fmla="*/ 6803376 w 6803376"/>
              <a:gd name="connsiteY4" fmla="*/ 3470989 h 3471996"/>
              <a:gd name="connsiteX5" fmla="*/ 6803376 w 6803376"/>
              <a:gd name="connsiteY5" fmla="*/ 3470989 h 3471996"/>
              <a:gd name="connsiteX6" fmla="*/ 6803376 w 6803376"/>
              <a:gd name="connsiteY6" fmla="*/ 3470989 h 3471996"/>
              <a:gd name="connsiteX7" fmla="*/ 410677 w 6803376"/>
              <a:gd name="connsiteY7" fmla="*/ 3471996 h 3471996"/>
              <a:gd name="connsiteX8" fmla="*/ 10952 w 6803376"/>
              <a:gd name="connsiteY8" fmla="*/ 3470989 h 3471996"/>
              <a:gd name="connsiteX9" fmla="*/ 1720962 w 6803376"/>
              <a:gd name="connsiteY9" fmla="*/ 1712353 h 3471996"/>
              <a:gd name="connsiteX10" fmla="*/ 0 w 6803376"/>
              <a:gd name="connsiteY10" fmla="*/ 5475 h 3471996"/>
              <a:gd name="connsiteX11" fmla="*/ 418969 w 6803376"/>
              <a:gd name="connsiteY11" fmla="*/ 8706 h 3471996"/>
              <a:gd name="connsiteX12" fmla="*/ 2158251 w 6803376"/>
              <a:gd name="connsiteY12" fmla="*/ 1765588 h 3471996"/>
              <a:gd name="connsiteX13" fmla="*/ 415064 w 6803376"/>
              <a:gd name="connsiteY13" fmla="*/ 3471197 h 3471996"/>
              <a:gd name="connsiteX14" fmla="*/ 1308549 w 6803376"/>
              <a:gd name="connsiteY14" fmla="*/ 3464991 h 3471996"/>
              <a:gd name="connsiteX15" fmla="*/ 3036724 w 6803376"/>
              <a:gd name="connsiteY15" fmla="*/ 1729372 h 3471996"/>
              <a:gd name="connsiteX0" fmla="*/ 3036724 w 6803376"/>
              <a:gd name="connsiteY0" fmla="*/ 1729372 h 3471996"/>
              <a:gd name="connsiteX1" fmla="*/ 1300275 w 6803376"/>
              <a:gd name="connsiteY1" fmla="*/ 1487 h 3471996"/>
              <a:gd name="connsiteX2" fmla="*/ 6803376 w 6803376"/>
              <a:gd name="connsiteY2" fmla="*/ 0 h 3471996"/>
              <a:gd name="connsiteX3" fmla="*/ 6803376 w 6803376"/>
              <a:gd name="connsiteY3" fmla="*/ 3465513 h 3471996"/>
              <a:gd name="connsiteX4" fmla="*/ 6803376 w 6803376"/>
              <a:gd name="connsiteY4" fmla="*/ 3470989 h 3471996"/>
              <a:gd name="connsiteX5" fmla="*/ 6803376 w 6803376"/>
              <a:gd name="connsiteY5" fmla="*/ 3470989 h 3471996"/>
              <a:gd name="connsiteX6" fmla="*/ 6803376 w 6803376"/>
              <a:gd name="connsiteY6" fmla="*/ 3470989 h 3471996"/>
              <a:gd name="connsiteX7" fmla="*/ 410677 w 6803376"/>
              <a:gd name="connsiteY7" fmla="*/ 3471996 h 3471996"/>
              <a:gd name="connsiteX8" fmla="*/ 10952 w 6803376"/>
              <a:gd name="connsiteY8" fmla="*/ 3470989 h 3471996"/>
              <a:gd name="connsiteX9" fmla="*/ 1720962 w 6803376"/>
              <a:gd name="connsiteY9" fmla="*/ 1712353 h 3471996"/>
              <a:gd name="connsiteX10" fmla="*/ 0 w 6803376"/>
              <a:gd name="connsiteY10" fmla="*/ 5475 h 3471996"/>
              <a:gd name="connsiteX11" fmla="*/ 414775 w 6803376"/>
              <a:gd name="connsiteY11" fmla="*/ 12900 h 3471996"/>
              <a:gd name="connsiteX12" fmla="*/ 2158251 w 6803376"/>
              <a:gd name="connsiteY12" fmla="*/ 1765588 h 3471996"/>
              <a:gd name="connsiteX13" fmla="*/ 415064 w 6803376"/>
              <a:gd name="connsiteY13" fmla="*/ 3471197 h 3471996"/>
              <a:gd name="connsiteX14" fmla="*/ 1308549 w 6803376"/>
              <a:gd name="connsiteY14" fmla="*/ 3464991 h 3471996"/>
              <a:gd name="connsiteX15" fmla="*/ 3036724 w 6803376"/>
              <a:gd name="connsiteY15" fmla="*/ 1729372 h 3471996"/>
              <a:gd name="connsiteX0" fmla="*/ 3028335 w 6794987"/>
              <a:gd name="connsiteY0" fmla="*/ 1729372 h 3471996"/>
              <a:gd name="connsiteX1" fmla="*/ 1291886 w 6794987"/>
              <a:gd name="connsiteY1" fmla="*/ 1487 h 3471996"/>
              <a:gd name="connsiteX2" fmla="*/ 6794987 w 6794987"/>
              <a:gd name="connsiteY2" fmla="*/ 0 h 3471996"/>
              <a:gd name="connsiteX3" fmla="*/ 6794987 w 6794987"/>
              <a:gd name="connsiteY3" fmla="*/ 3465513 h 3471996"/>
              <a:gd name="connsiteX4" fmla="*/ 6794987 w 6794987"/>
              <a:gd name="connsiteY4" fmla="*/ 3470989 h 3471996"/>
              <a:gd name="connsiteX5" fmla="*/ 6794987 w 6794987"/>
              <a:gd name="connsiteY5" fmla="*/ 3470989 h 3471996"/>
              <a:gd name="connsiteX6" fmla="*/ 6794987 w 6794987"/>
              <a:gd name="connsiteY6" fmla="*/ 3470989 h 3471996"/>
              <a:gd name="connsiteX7" fmla="*/ 402288 w 6794987"/>
              <a:gd name="connsiteY7" fmla="*/ 3471996 h 3471996"/>
              <a:gd name="connsiteX8" fmla="*/ 2563 w 6794987"/>
              <a:gd name="connsiteY8" fmla="*/ 3470989 h 3471996"/>
              <a:gd name="connsiteX9" fmla="*/ 1712573 w 6794987"/>
              <a:gd name="connsiteY9" fmla="*/ 1712353 h 3471996"/>
              <a:gd name="connsiteX10" fmla="*/ 0 w 6794987"/>
              <a:gd name="connsiteY10" fmla="*/ 13864 h 3471996"/>
              <a:gd name="connsiteX11" fmla="*/ 406386 w 6794987"/>
              <a:gd name="connsiteY11" fmla="*/ 12900 h 3471996"/>
              <a:gd name="connsiteX12" fmla="*/ 2149862 w 6794987"/>
              <a:gd name="connsiteY12" fmla="*/ 1765588 h 3471996"/>
              <a:gd name="connsiteX13" fmla="*/ 406675 w 6794987"/>
              <a:gd name="connsiteY13" fmla="*/ 3471197 h 3471996"/>
              <a:gd name="connsiteX14" fmla="*/ 1300160 w 6794987"/>
              <a:gd name="connsiteY14" fmla="*/ 3464991 h 3471996"/>
              <a:gd name="connsiteX15" fmla="*/ 3028335 w 6794987"/>
              <a:gd name="connsiteY15" fmla="*/ 1729372 h 3471996"/>
              <a:gd name="connsiteX0" fmla="*/ 3028335 w 6794987"/>
              <a:gd name="connsiteY0" fmla="*/ 1729372 h 3471996"/>
              <a:gd name="connsiteX1" fmla="*/ 1291886 w 6794987"/>
              <a:gd name="connsiteY1" fmla="*/ 14071 h 3471996"/>
              <a:gd name="connsiteX2" fmla="*/ 6794987 w 6794987"/>
              <a:gd name="connsiteY2" fmla="*/ 0 h 3471996"/>
              <a:gd name="connsiteX3" fmla="*/ 6794987 w 6794987"/>
              <a:gd name="connsiteY3" fmla="*/ 3465513 h 3471996"/>
              <a:gd name="connsiteX4" fmla="*/ 6794987 w 6794987"/>
              <a:gd name="connsiteY4" fmla="*/ 3470989 h 3471996"/>
              <a:gd name="connsiteX5" fmla="*/ 6794987 w 6794987"/>
              <a:gd name="connsiteY5" fmla="*/ 3470989 h 3471996"/>
              <a:gd name="connsiteX6" fmla="*/ 6794987 w 6794987"/>
              <a:gd name="connsiteY6" fmla="*/ 3470989 h 3471996"/>
              <a:gd name="connsiteX7" fmla="*/ 402288 w 6794987"/>
              <a:gd name="connsiteY7" fmla="*/ 3471996 h 3471996"/>
              <a:gd name="connsiteX8" fmla="*/ 2563 w 6794987"/>
              <a:gd name="connsiteY8" fmla="*/ 3470989 h 3471996"/>
              <a:gd name="connsiteX9" fmla="*/ 1712573 w 6794987"/>
              <a:gd name="connsiteY9" fmla="*/ 1712353 h 3471996"/>
              <a:gd name="connsiteX10" fmla="*/ 0 w 6794987"/>
              <a:gd name="connsiteY10" fmla="*/ 13864 h 3471996"/>
              <a:gd name="connsiteX11" fmla="*/ 406386 w 6794987"/>
              <a:gd name="connsiteY11" fmla="*/ 12900 h 3471996"/>
              <a:gd name="connsiteX12" fmla="*/ 2149862 w 6794987"/>
              <a:gd name="connsiteY12" fmla="*/ 1765588 h 3471996"/>
              <a:gd name="connsiteX13" fmla="*/ 406675 w 6794987"/>
              <a:gd name="connsiteY13" fmla="*/ 3471197 h 3471996"/>
              <a:gd name="connsiteX14" fmla="*/ 1300160 w 6794987"/>
              <a:gd name="connsiteY14" fmla="*/ 3464991 h 3471996"/>
              <a:gd name="connsiteX15" fmla="*/ 3028335 w 6794987"/>
              <a:gd name="connsiteY15" fmla="*/ 1729372 h 3471996"/>
              <a:gd name="connsiteX0" fmla="*/ 3028335 w 6794987"/>
              <a:gd name="connsiteY0" fmla="*/ 1729372 h 3471996"/>
              <a:gd name="connsiteX1" fmla="*/ 1296081 w 6794987"/>
              <a:gd name="connsiteY1" fmla="*/ 9877 h 3471996"/>
              <a:gd name="connsiteX2" fmla="*/ 6794987 w 6794987"/>
              <a:gd name="connsiteY2" fmla="*/ 0 h 3471996"/>
              <a:gd name="connsiteX3" fmla="*/ 6794987 w 6794987"/>
              <a:gd name="connsiteY3" fmla="*/ 3465513 h 3471996"/>
              <a:gd name="connsiteX4" fmla="*/ 6794987 w 6794987"/>
              <a:gd name="connsiteY4" fmla="*/ 3470989 h 3471996"/>
              <a:gd name="connsiteX5" fmla="*/ 6794987 w 6794987"/>
              <a:gd name="connsiteY5" fmla="*/ 3470989 h 3471996"/>
              <a:gd name="connsiteX6" fmla="*/ 6794987 w 6794987"/>
              <a:gd name="connsiteY6" fmla="*/ 3470989 h 3471996"/>
              <a:gd name="connsiteX7" fmla="*/ 402288 w 6794987"/>
              <a:gd name="connsiteY7" fmla="*/ 3471996 h 3471996"/>
              <a:gd name="connsiteX8" fmla="*/ 2563 w 6794987"/>
              <a:gd name="connsiteY8" fmla="*/ 3470989 h 3471996"/>
              <a:gd name="connsiteX9" fmla="*/ 1712573 w 6794987"/>
              <a:gd name="connsiteY9" fmla="*/ 1712353 h 3471996"/>
              <a:gd name="connsiteX10" fmla="*/ 0 w 6794987"/>
              <a:gd name="connsiteY10" fmla="*/ 13864 h 3471996"/>
              <a:gd name="connsiteX11" fmla="*/ 406386 w 6794987"/>
              <a:gd name="connsiteY11" fmla="*/ 12900 h 3471996"/>
              <a:gd name="connsiteX12" fmla="*/ 2149862 w 6794987"/>
              <a:gd name="connsiteY12" fmla="*/ 1765588 h 3471996"/>
              <a:gd name="connsiteX13" fmla="*/ 406675 w 6794987"/>
              <a:gd name="connsiteY13" fmla="*/ 3471197 h 3471996"/>
              <a:gd name="connsiteX14" fmla="*/ 1300160 w 6794987"/>
              <a:gd name="connsiteY14" fmla="*/ 3464991 h 3471996"/>
              <a:gd name="connsiteX15" fmla="*/ 3028335 w 6794987"/>
              <a:gd name="connsiteY15" fmla="*/ 1729372 h 3471996"/>
              <a:gd name="connsiteX0" fmla="*/ 3028335 w 6794987"/>
              <a:gd name="connsiteY0" fmla="*/ 1729372 h 3471996"/>
              <a:gd name="connsiteX1" fmla="*/ 1296081 w 6794987"/>
              <a:gd name="connsiteY1" fmla="*/ 9877 h 3471996"/>
              <a:gd name="connsiteX2" fmla="*/ 6794987 w 6794987"/>
              <a:gd name="connsiteY2" fmla="*/ 0 h 3471996"/>
              <a:gd name="connsiteX3" fmla="*/ 6794987 w 6794987"/>
              <a:gd name="connsiteY3" fmla="*/ 3465513 h 3471996"/>
              <a:gd name="connsiteX4" fmla="*/ 6794987 w 6794987"/>
              <a:gd name="connsiteY4" fmla="*/ 3470989 h 3471996"/>
              <a:gd name="connsiteX5" fmla="*/ 6794987 w 6794987"/>
              <a:gd name="connsiteY5" fmla="*/ 3470989 h 3471996"/>
              <a:gd name="connsiteX6" fmla="*/ 6794987 w 6794987"/>
              <a:gd name="connsiteY6" fmla="*/ 3470989 h 3471996"/>
              <a:gd name="connsiteX7" fmla="*/ 402288 w 6794987"/>
              <a:gd name="connsiteY7" fmla="*/ 3471996 h 3471996"/>
              <a:gd name="connsiteX8" fmla="*/ 2563 w 6794987"/>
              <a:gd name="connsiteY8" fmla="*/ 3470989 h 3471996"/>
              <a:gd name="connsiteX9" fmla="*/ 1712573 w 6794987"/>
              <a:gd name="connsiteY9" fmla="*/ 1712353 h 3471996"/>
              <a:gd name="connsiteX10" fmla="*/ 0 w 6794987"/>
              <a:gd name="connsiteY10" fmla="*/ 13864 h 3471996"/>
              <a:gd name="connsiteX11" fmla="*/ 406386 w 6794987"/>
              <a:gd name="connsiteY11" fmla="*/ 12900 h 3471996"/>
              <a:gd name="connsiteX12" fmla="*/ 2149862 w 6794987"/>
              <a:gd name="connsiteY12" fmla="*/ 1765588 h 3471996"/>
              <a:gd name="connsiteX13" fmla="*/ 406675 w 6794987"/>
              <a:gd name="connsiteY13" fmla="*/ 3471197 h 3471996"/>
              <a:gd name="connsiteX14" fmla="*/ 1136575 w 6794987"/>
              <a:gd name="connsiteY14" fmla="*/ 3272045 h 3471996"/>
              <a:gd name="connsiteX15" fmla="*/ 3028335 w 6794987"/>
              <a:gd name="connsiteY15" fmla="*/ 1729372 h 3471996"/>
              <a:gd name="connsiteX0" fmla="*/ 3028335 w 6794987"/>
              <a:gd name="connsiteY0" fmla="*/ 1729372 h 3471996"/>
              <a:gd name="connsiteX1" fmla="*/ 1296081 w 6794987"/>
              <a:gd name="connsiteY1" fmla="*/ 9877 h 3471996"/>
              <a:gd name="connsiteX2" fmla="*/ 6794987 w 6794987"/>
              <a:gd name="connsiteY2" fmla="*/ 0 h 3471996"/>
              <a:gd name="connsiteX3" fmla="*/ 6794987 w 6794987"/>
              <a:gd name="connsiteY3" fmla="*/ 3465513 h 3471996"/>
              <a:gd name="connsiteX4" fmla="*/ 6794987 w 6794987"/>
              <a:gd name="connsiteY4" fmla="*/ 3470989 h 3471996"/>
              <a:gd name="connsiteX5" fmla="*/ 6794987 w 6794987"/>
              <a:gd name="connsiteY5" fmla="*/ 3470989 h 3471996"/>
              <a:gd name="connsiteX6" fmla="*/ 6794987 w 6794987"/>
              <a:gd name="connsiteY6" fmla="*/ 3470989 h 3471996"/>
              <a:gd name="connsiteX7" fmla="*/ 402288 w 6794987"/>
              <a:gd name="connsiteY7" fmla="*/ 3471996 h 3471996"/>
              <a:gd name="connsiteX8" fmla="*/ 2563 w 6794987"/>
              <a:gd name="connsiteY8" fmla="*/ 3470989 h 3471996"/>
              <a:gd name="connsiteX9" fmla="*/ 1712573 w 6794987"/>
              <a:gd name="connsiteY9" fmla="*/ 1712353 h 3471996"/>
              <a:gd name="connsiteX10" fmla="*/ 0 w 6794987"/>
              <a:gd name="connsiteY10" fmla="*/ 13864 h 3471996"/>
              <a:gd name="connsiteX11" fmla="*/ 406386 w 6794987"/>
              <a:gd name="connsiteY11" fmla="*/ 12900 h 3471996"/>
              <a:gd name="connsiteX12" fmla="*/ 2149862 w 6794987"/>
              <a:gd name="connsiteY12" fmla="*/ 1765588 h 3471996"/>
              <a:gd name="connsiteX13" fmla="*/ 406675 w 6794987"/>
              <a:gd name="connsiteY13" fmla="*/ 3471197 h 3471996"/>
              <a:gd name="connsiteX14" fmla="*/ 1300161 w 6794987"/>
              <a:gd name="connsiteY14" fmla="*/ 3469186 h 3471996"/>
              <a:gd name="connsiteX15" fmla="*/ 3028335 w 6794987"/>
              <a:gd name="connsiteY15" fmla="*/ 1729372 h 3471996"/>
              <a:gd name="connsiteX0" fmla="*/ 3028335 w 6794987"/>
              <a:gd name="connsiteY0" fmla="*/ 1729372 h 3471996"/>
              <a:gd name="connsiteX1" fmla="*/ 1296081 w 6794987"/>
              <a:gd name="connsiteY1" fmla="*/ 9877 h 3471996"/>
              <a:gd name="connsiteX2" fmla="*/ 6794987 w 6794987"/>
              <a:gd name="connsiteY2" fmla="*/ 0 h 3471996"/>
              <a:gd name="connsiteX3" fmla="*/ 6794987 w 6794987"/>
              <a:gd name="connsiteY3" fmla="*/ 3465513 h 3471996"/>
              <a:gd name="connsiteX4" fmla="*/ 6794987 w 6794987"/>
              <a:gd name="connsiteY4" fmla="*/ 3470989 h 3471996"/>
              <a:gd name="connsiteX5" fmla="*/ 6794987 w 6794987"/>
              <a:gd name="connsiteY5" fmla="*/ 3470989 h 3471996"/>
              <a:gd name="connsiteX6" fmla="*/ 6794987 w 6794987"/>
              <a:gd name="connsiteY6" fmla="*/ 3470989 h 3471996"/>
              <a:gd name="connsiteX7" fmla="*/ 402288 w 6794987"/>
              <a:gd name="connsiteY7" fmla="*/ 3471996 h 3471996"/>
              <a:gd name="connsiteX8" fmla="*/ 2563 w 6794987"/>
              <a:gd name="connsiteY8" fmla="*/ 3470989 h 3471996"/>
              <a:gd name="connsiteX9" fmla="*/ 1712573 w 6794987"/>
              <a:gd name="connsiteY9" fmla="*/ 1712353 h 3471996"/>
              <a:gd name="connsiteX10" fmla="*/ 0 w 6794987"/>
              <a:gd name="connsiteY10" fmla="*/ 13864 h 3471996"/>
              <a:gd name="connsiteX11" fmla="*/ 406386 w 6794987"/>
              <a:gd name="connsiteY11" fmla="*/ 12900 h 3471996"/>
              <a:gd name="connsiteX12" fmla="*/ 2149862 w 6794987"/>
              <a:gd name="connsiteY12" fmla="*/ 1765588 h 3471996"/>
              <a:gd name="connsiteX13" fmla="*/ 406675 w 6794987"/>
              <a:gd name="connsiteY13" fmla="*/ 3471197 h 3471996"/>
              <a:gd name="connsiteX14" fmla="*/ 1300161 w 6794987"/>
              <a:gd name="connsiteY14" fmla="*/ 3469186 h 3471996"/>
              <a:gd name="connsiteX15" fmla="*/ 3028335 w 6794987"/>
              <a:gd name="connsiteY15" fmla="*/ 1729372 h 3471996"/>
              <a:gd name="connsiteX0" fmla="*/ 3028335 w 6794987"/>
              <a:gd name="connsiteY0" fmla="*/ 1729372 h 3471996"/>
              <a:gd name="connsiteX1" fmla="*/ 1296081 w 6794987"/>
              <a:gd name="connsiteY1" fmla="*/ 9877 h 3471996"/>
              <a:gd name="connsiteX2" fmla="*/ 6794987 w 6794987"/>
              <a:gd name="connsiteY2" fmla="*/ 0 h 3471996"/>
              <a:gd name="connsiteX3" fmla="*/ 6794987 w 6794987"/>
              <a:gd name="connsiteY3" fmla="*/ 3465513 h 3471996"/>
              <a:gd name="connsiteX4" fmla="*/ 6794987 w 6794987"/>
              <a:gd name="connsiteY4" fmla="*/ 3470989 h 3471996"/>
              <a:gd name="connsiteX5" fmla="*/ 6794987 w 6794987"/>
              <a:gd name="connsiteY5" fmla="*/ 3470989 h 3471996"/>
              <a:gd name="connsiteX6" fmla="*/ 6794987 w 6794987"/>
              <a:gd name="connsiteY6" fmla="*/ 3470989 h 3471996"/>
              <a:gd name="connsiteX7" fmla="*/ 402288 w 6794987"/>
              <a:gd name="connsiteY7" fmla="*/ 3471996 h 3471996"/>
              <a:gd name="connsiteX8" fmla="*/ 2563 w 6794987"/>
              <a:gd name="connsiteY8" fmla="*/ 3470989 h 3471996"/>
              <a:gd name="connsiteX9" fmla="*/ 1712573 w 6794987"/>
              <a:gd name="connsiteY9" fmla="*/ 1712353 h 3471996"/>
              <a:gd name="connsiteX10" fmla="*/ 0 w 6794987"/>
              <a:gd name="connsiteY10" fmla="*/ 13864 h 3471996"/>
              <a:gd name="connsiteX11" fmla="*/ 406386 w 6794987"/>
              <a:gd name="connsiteY11" fmla="*/ 12900 h 3471996"/>
              <a:gd name="connsiteX12" fmla="*/ 2149862 w 6794987"/>
              <a:gd name="connsiteY12" fmla="*/ 1765588 h 3471996"/>
              <a:gd name="connsiteX13" fmla="*/ 406675 w 6794987"/>
              <a:gd name="connsiteY13" fmla="*/ 3471197 h 3471996"/>
              <a:gd name="connsiteX14" fmla="*/ 1300161 w 6794987"/>
              <a:gd name="connsiteY14" fmla="*/ 3469186 h 3471996"/>
              <a:gd name="connsiteX15" fmla="*/ 3028335 w 6794987"/>
              <a:gd name="connsiteY15" fmla="*/ 1729372 h 3471996"/>
              <a:gd name="connsiteX0" fmla="*/ 3028335 w 6794987"/>
              <a:gd name="connsiteY0" fmla="*/ 1729372 h 3471996"/>
              <a:gd name="connsiteX1" fmla="*/ 1296081 w 6794987"/>
              <a:gd name="connsiteY1" fmla="*/ 9877 h 3471996"/>
              <a:gd name="connsiteX2" fmla="*/ 6794987 w 6794987"/>
              <a:gd name="connsiteY2" fmla="*/ 0 h 3471996"/>
              <a:gd name="connsiteX3" fmla="*/ 6794987 w 6794987"/>
              <a:gd name="connsiteY3" fmla="*/ 3465513 h 3471996"/>
              <a:gd name="connsiteX4" fmla="*/ 6794987 w 6794987"/>
              <a:gd name="connsiteY4" fmla="*/ 3470989 h 3471996"/>
              <a:gd name="connsiteX5" fmla="*/ 6794987 w 6794987"/>
              <a:gd name="connsiteY5" fmla="*/ 3470989 h 3471996"/>
              <a:gd name="connsiteX6" fmla="*/ 6794987 w 6794987"/>
              <a:gd name="connsiteY6" fmla="*/ 3470989 h 3471996"/>
              <a:gd name="connsiteX7" fmla="*/ 402288 w 6794987"/>
              <a:gd name="connsiteY7" fmla="*/ 3471996 h 3471996"/>
              <a:gd name="connsiteX8" fmla="*/ 2563 w 6794987"/>
              <a:gd name="connsiteY8" fmla="*/ 3470989 h 3471996"/>
              <a:gd name="connsiteX9" fmla="*/ 1712573 w 6794987"/>
              <a:gd name="connsiteY9" fmla="*/ 1712353 h 3471996"/>
              <a:gd name="connsiteX10" fmla="*/ 0 w 6794987"/>
              <a:gd name="connsiteY10" fmla="*/ 13864 h 3471996"/>
              <a:gd name="connsiteX11" fmla="*/ 406386 w 6794987"/>
              <a:gd name="connsiteY11" fmla="*/ 12900 h 3471996"/>
              <a:gd name="connsiteX12" fmla="*/ 2149862 w 6794987"/>
              <a:gd name="connsiteY12" fmla="*/ 1765588 h 3471996"/>
              <a:gd name="connsiteX13" fmla="*/ 406675 w 6794987"/>
              <a:gd name="connsiteY13" fmla="*/ 3471197 h 3471996"/>
              <a:gd name="connsiteX14" fmla="*/ 1295966 w 6794987"/>
              <a:gd name="connsiteY14" fmla="*/ 3469186 h 3471996"/>
              <a:gd name="connsiteX15" fmla="*/ 3028335 w 6794987"/>
              <a:gd name="connsiteY15" fmla="*/ 1729372 h 3471996"/>
              <a:gd name="connsiteX0" fmla="*/ 3025772 w 6792424"/>
              <a:gd name="connsiteY0" fmla="*/ 1729372 h 3471996"/>
              <a:gd name="connsiteX1" fmla="*/ 1293518 w 6792424"/>
              <a:gd name="connsiteY1" fmla="*/ 9877 h 3471996"/>
              <a:gd name="connsiteX2" fmla="*/ 6792424 w 6792424"/>
              <a:gd name="connsiteY2" fmla="*/ 0 h 3471996"/>
              <a:gd name="connsiteX3" fmla="*/ 6792424 w 6792424"/>
              <a:gd name="connsiteY3" fmla="*/ 3465513 h 3471996"/>
              <a:gd name="connsiteX4" fmla="*/ 6792424 w 6792424"/>
              <a:gd name="connsiteY4" fmla="*/ 3470989 h 3471996"/>
              <a:gd name="connsiteX5" fmla="*/ 6792424 w 6792424"/>
              <a:gd name="connsiteY5" fmla="*/ 3470989 h 3471996"/>
              <a:gd name="connsiteX6" fmla="*/ 6792424 w 6792424"/>
              <a:gd name="connsiteY6" fmla="*/ 3470989 h 3471996"/>
              <a:gd name="connsiteX7" fmla="*/ 399725 w 6792424"/>
              <a:gd name="connsiteY7" fmla="*/ 3471996 h 3471996"/>
              <a:gd name="connsiteX8" fmla="*/ 0 w 6792424"/>
              <a:gd name="connsiteY8" fmla="*/ 3470989 h 3471996"/>
              <a:gd name="connsiteX9" fmla="*/ 1710010 w 6792424"/>
              <a:gd name="connsiteY9" fmla="*/ 1712353 h 3471996"/>
              <a:gd name="connsiteX10" fmla="*/ 14772 w 6792424"/>
              <a:gd name="connsiteY10" fmla="*/ 18198 h 3471996"/>
              <a:gd name="connsiteX11" fmla="*/ 403823 w 6792424"/>
              <a:gd name="connsiteY11" fmla="*/ 12900 h 3471996"/>
              <a:gd name="connsiteX12" fmla="*/ 2147299 w 6792424"/>
              <a:gd name="connsiteY12" fmla="*/ 1765588 h 3471996"/>
              <a:gd name="connsiteX13" fmla="*/ 404112 w 6792424"/>
              <a:gd name="connsiteY13" fmla="*/ 3471197 h 3471996"/>
              <a:gd name="connsiteX14" fmla="*/ 1293403 w 6792424"/>
              <a:gd name="connsiteY14" fmla="*/ 3469186 h 3471996"/>
              <a:gd name="connsiteX15" fmla="*/ 3025772 w 6792424"/>
              <a:gd name="connsiteY15" fmla="*/ 1729372 h 3471996"/>
              <a:gd name="connsiteX0" fmla="*/ 3037002 w 6803654"/>
              <a:gd name="connsiteY0" fmla="*/ 1729372 h 3471996"/>
              <a:gd name="connsiteX1" fmla="*/ 1304748 w 6803654"/>
              <a:gd name="connsiteY1" fmla="*/ 9877 h 3471996"/>
              <a:gd name="connsiteX2" fmla="*/ 6803654 w 6803654"/>
              <a:gd name="connsiteY2" fmla="*/ 0 h 3471996"/>
              <a:gd name="connsiteX3" fmla="*/ 6803654 w 6803654"/>
              <a:gd name="connsiteY3" fmla="*/ 3465513 h 3471996"/>
              <a:gd name="connsiteX4" fmla="*/ 6803654 w 6803654"/>
              <a:gd name="connsiteY4" fmla="*/ 3470989 h 3471996"/>
              <a:gd name="connsiteX5" fmla="*/ 6803654 w 6803654"/>
              <a:gd name="connsiteY5" fmla="*/ 3470989 h 3471996"/>
              <a:gd name="connsiteX6" fmla="*/ 6803654 w 6803654"/>
              <a:gd name="connsiteY6" fmla="*/ 3470989 h 3471996"/>
              <a:gd name="connsiteX7" fmla="*/ 410955 w 6803654"/>
              <a:gd name="connsiteY7" fmla="*/ 3471996 h 3471996"/>
              <a:gd name="connsiteX8" fmla="*/ 11230 w 6803654"/>
              <a:gd name="connsiteY8" fmla="*/ 3470989 h 3471996"/>
              <a:gd name="connsiteX9" fmla="*/ 1721240 w 6803654"/>
              <a:gd name="connsiteY9" fmla="*/ 1712353 h 3471996"/>
              <a:gd name="connsiteX10" fmla="*/ 0 w 6803654"/>
              <a:gd name="connsiteY10" fmla="*/ 9531 h 3471996"/>
              <a:gd name="connsiteX11" fmla="*/ 415053 w 6803654"/>
              <a:gd name="connsiteY11" fmla="*/ 12900 h 3471996"/>
              <a:gd name="connsiteX12" fmla="*/ 2158529 w 6803654"/>
              <a:gd name="connsiteY12" fmla="*/ 1765588 h 3471996"/>
              <a:gd name="connsiteX13" fmla="*/ 415342 w 6803654"/>
              <a:gd name="connsiteY13" fmla="*/ 3471197 h 3471996"/>
              <a:gd name="connsiteX14" fmla="*/ 1304633 w 6803654"/>
              <a:gd name="connsiteY14" fmla="*/ 3469186 h 3471996"/>
              <a:gd name="connsiteX15" fmla="*/ 3037002 w 6803654"/>
              <a:gd name="connsiteY15" fmla="*/ 1729372 h 3471996"/>
              <a:gd name="connsiteX0" fmla="*/ 3037002 w 6803654"/>
              <a:gd name="connsiteY0" fmla="*/ 1729372 h 3471996"/>
              <a:gd name="connsiteX1" fmla="*/ 1304748 w 6803654"/>
              <a:gd name="connsiteY1" fmla="*/ 9877 h 3471996"/>
              <a:gd name="connsiteX2" fmla="*/ 6803654 w 6803654"/>
              <a:gd name="connsiteY2" fmla="*/ 0 h 3471996"/>
              <a:gd name="connsiteX3" fmla="*/ 6803654 w 6803654"/>
              <a:gd name="connsiteY3" fmla="*/ 3465513 h 3471996"/>
              <a:gd name="connsiteX4" fmla="*/ 6803654 w 6803654"/>
              <a:gd name="connsiteY4" fmla="*/ 3470989 h 3471996"/>
              <a:gd name="connsiteX5" fmla="*/ 6803654 w 6803654"/>
              <a:gd name="connsiteY5" fmla="*/ 3470989 h 3471996"/>
              <a:gd name="connsiteX6" fmla="*/ 6803654 w 6803654"/>
              <a:gd name="connsiteY6" fmla="*/ 3470989 h 3471996"/>
              <a:gd name="connsiteX7" fmla="*/ 410955 w 6803654"/>
              <a:gd name="connsiteY7" fmla="*/ 3471996 h 3471996"/>
              <a:gd name="connsiteX8" fmla="*/ 11230 w 6803654"/>
              <a:gd name="connsiteY8" fmla="*/ 3470989 h 3471996"/>
              <a:gd name="connsiteX9" fmla="*/ 1812247 w 6803654"/>
              <a:gd name="connsiteY9" fmla="*/ 1716686 h 3471996"/>
              <a:gd name="connsiteX10" fmla="*/ 0 w 6803654"/>
              <a:gd name="connsiteY10" fmla="*/ 9531 h 3471996"/>
              <a:gd name="connsiteX11" fmla="*/ 415053 w 6803654"/>
              <a:gd name="connsiteY11" fmla="*/ 12900 h 3471996"/>
              <a:gd name="connsiteX12" fmla="*/ 2158529 w 6803654"/>
              <a:gd name="connsiteY12" fmla="*/ 1765588 h 3471996"/>
              <a:gd name="connsiteX13" fmla="*/ 415342 w 6803654"/>
              <a:gd name="connsiteY13" fmla="*/ 3471197 h 3471996"/>
              <a:gd name="connsiteX14" fmla="*/ 1304633 w 6803654"/>
              <a:gd name="connsiteY14" fmla="*/ 3469186 h 3471996"/>
              <a:gd name="connsiteX15" fmla="*/ 3037002 w 6803654"/>
              <a:gd name="connsiteY15" fmla="*/ 1729372 h 3471996"/>
              <a:gd name="connsiteX0" fmla="*/ 3037002 w 6803654"/>
              <a:gd name="connsiteY0" fmla="*/ 1729372 h 3471996"/>
              <a:gd name="connsiteX1" fmla="*/ 1304748 w 6803654"/>
              <a:gd name="connsiteY1" fmla="*/ 9877 h 3471996"/>
              <a:gd name="connsiteX2" fmla="*/ 6803654 w 6803654"/>
              <a:gd name="connsiteY2" fmla="*/ 0 h 3471996"/>
              <a:gd name="connsiteX3" fmla="*/ 6803654 w 6803654"/>
              <a:gd name="connsiteY3" fmla="*/ 3465513 h 3471996"/>
              <a:gd name="connsiteX4" fmla="*/ 6803654 w 6803654"/>
              <a:gd name="connsiteY4" fmla="*/ 3470989 h 3471996"/>
              <a:gd name="connsiteX5" fmla="*/ 6803654 w 6803654"/>
              <a:gd name="connsiteY5" fmla="*/ 3470989 h 3471996"/>
              <a:gd name="connsiteX6" fmla="*/ 6803654 w 6803654"/>
              <a:gd name="connsiteY6" fmla="*/ 3470989 h 3471996"/>
              <a:gd name="connsiteX7" fmla="*/ 410955 w 6803654"/>
              <a:gd name="connsiteY7" fmla="*/ 3471996 h 3471996"/>
              <a:gd name="connsiteX8" fmla="*/ 11230 w 6803654"/>
              <a:gd name="connsiteY8" fmla="*/ 3470989 h 3471996"/>
              <a:gd name="connsiteX9" fmla="*/ 1721240 w 6803654"/>
              <a:gd name="connsiteY9" fmla="*/ 1716686 h 3471996"/>
              <a:gd name="connsiteX10" fmla="*/ 0 w 6803654"/>
              <a:gd name="connsiteY10" fmla="*/ 9531 h 3471996"/>
              <a:gd name="connsiteX11" fmla="*/ 415053 w 6803654"/>
              <a:gd name="connsiteY11" fmla="*/ 12900 h 3471996"/>
              <a:gd name="connsiteX12" fmla="*/ 2158529 w 6803654"/>
              <a:gd name="connsiteY12" fmla="*/ 1765588 h 3471996"/>
              <a:gd name="connsiteX13" fmla="*/ 415342 w 6803654"/>
              <a:gd name="connsiteY13" fmla="*/ 3471197 h 3471996"/>
              <a:gd name="connsiteX14" fmla="*/ 1304633 w 6803654"/>
              <a:gd name="connsiteY14" fmla="*/ 3469186 h 3471996"/>
              <a:gd name="connsiteX15" fmla="*/ 3037002 w 6803654"/>
              <a:gd name="connsiteY15" fmla="*/ 1729372 h 3471996"/>
              <a:gd name="connsiteX0" fmla="*/ 3110674 w 6803654"/>
              <a:gd name="connsiteY0" fmla="*/ 1729372 h 3471996"/>
              <a:gd name="connsiteX1" fmla="*/ 1304748 w 6803654"/>
              <a:gd name="connsiteY1" fmla="*/ 9877 h 3471996"/>
              <a:gd name="connsiteX2" fmla="*/ 6803654 w 6803654"/>
              <a:gd name="connsiteY2" fmla="*/ 0 h 3471996"/>
              <a:gd name="connsiteX3" fmla="*/ 6803654 w 6803654"/>
              <a:gd name="connsiteY3" fmla="*/ 3465513 h 3471996"/>
              <a:gd name="connsiteX4" fmla="*/ 6803654 w 6803654"/>
              <a:gd name="connsiteY4" fmla="*/ 3470989 h 3471996"/>
              <a:gd name="connsiteX5" fmla="*/ 6803654 w 6803654"/>
              <a:gd name="connsiteY5" fmla="*/ 3470989 h 3471996"/>
              <a:gd name="connsiteX6" fmla="*/ 6803654 w 6803654"/>
              <a:gd name="connsiteY6" fmla="*/ 3470989 h 3471996"/>
              <a:gd name="connsiteX7" fmla="*/ 410955 w 6803654"/>
              <a:gd name="connsiteY7" fmla="*/ 3471996 h 3471996"/>
              <a:gd name="connsiteX8" fmla="*/ 11230 w 6803654"/>
              <a:gd name="connsiteY8" fmla="*/ 3470989 h 3471996"/>
              <a:gd name="connsiteX9" fmla="*/ 1721240 w 6803654"/>
              <a:gd name="connsiteY9" fmla="*/ 1716686 h 3471996"/>
              <a:gd name="connsiteX10" fmla="*/ 0 w 6803654"/>
              <a:gd name="connsiteY10" fmla="*/ 9531 h 3471996"/>
              <a:gd name="connsiteX11" fmla="*/ 415053 w 6803654"/>
              <a:gd name="connsiteY11" fmla="*/ 12900 h 3471996"/>
              <a:gd name="connsiteX12" fmla="*/ 2158529 w 6803654"/>
              <a:gd name="connsiteY12" fmla="*/ 1765588 h 3471996"/>
              <a:gd name="connsiteX13" fmla="*/ 415342 w 6803654"/>
              <a:gd name="connsiteY13" fmla="*/ 3471197 h 3471996"/>
              <a:gd name="connsiteX14" fmla="*/ 1304633 w 6803654"/>
              <a:gd name="connsiteY14" fmla="*/ 3469186 h 3471996"/>
              <a:gd name="connsiteX15" fmla="*/ 3110674 w 6803654"/>
              <a:gd name="connsiteY15" fmla="*/ 1729372 h 3471996"/>
              <a:gd name="connsiteX0" fmla="*/ 3041336 w 6803654"/>
              <a:gd name="connsiteY0" fmla="*/ 1738039 h 3471996"/>
              <a:gd name="connsiteX1" fmla="*/ 1304748 w 6803654"/>
              <a:gd name="connsiteY1" fmla="*/ 9877 h 3471996"/>
              <a:gd name="connsiteX2" fmla="*/ 6803654 w 6803654"/>
              <a:gd name="connsiteY2" fmla="*/ 0 h 3471996"/>
              <a:gd name="connsiteX3" fmla="*/ 6803654 w 6803654"/>
              <a:gd name="connsiteY3" fmla="*/ 3465513 h 3471996"/>
              <a:gd name="connsiteX4" fmla="*/ 6803654 w 6803654"/>
              <a:gd name="connsiteY4" fmla="*/ 3470989 h 3471996"/>
              <a:gd name="connsiteX5" fmla="*/ 6803654 w 6803654"/>
              <a:gd name="connsiteY5" fmla="*/ 3470989 h 3471996"/>
              <a:gd name="connsiteX6" fmla="*/ 6803654 w 6803654"/>
              <a:gd name="connsiteY6" fmla="*/ 3470989 h 3471996"/>
              <a:gd name="connsiteX7" fmla="*/ 410955 w 6803654"/>
              <a:gd name="connsiteY7" fmla="*/ 3471996 h 3471996"/>
              <a:gd name="connsiteX8" fmla="*/ 11230 w 6803654"/>
              <a:gd name="connsiteY8" fmla="*/ 3470989 h 3471996"/>
              <a:gd name="connsiteX9" fmla="*/ 1721240 w 6803654"/>
              <a:gd name="connsiteY9" fmla="*/ 1716686 h 3471996"/>
              <a:gd name="connsiteX10" fmla="*/ 0 w 6803654"/>
              <a:gd name="connsiteY10" fmla="*/ 9531 h 3471996"/>
              <a:gd name="connsiteX11" fmla="*/ 415053 w 6803654"/>
              <a:gd name="connsiteY11" fmla="*/ 12900 h 3471996"/>
              <a:gd name="connsiteX12" fmla="*/ 2158529 w 6803654"/>
              <a:gd name="connsiteY12" fmla="*/ 1765588 h 3471996"/>
              <a:gd name="connsiteX13" fmla="*/ 415342 w 6803654"/>
              <a:gd name="connsiteY13" fmla="*/ 3471197 h 3471996"/>
              <a:gd name="connsiteX14" fmla="*/ 1304633 w 6803654"/>
              <a:gd name="connsiteY14" fmla="*/ 3469186 h 3471996"/>
              <a:gd name="connsiteX15" fmla="*/ 3041336 w 6803654"/>
              <a:gd name="connsiteY15" fmla="*/ 1738039 h 3471996"/>
              <a:gd name="connsiteX0" fmla="*/ 3024001 w 6803654"/>
              <a:gd name="connsiteY0" fmla="*/ 1738039 h 3471996"/>
              <a:gd name="connsiteX1" fmla="*/ 1304748 w 6803654"/>
              <a:gd name="connsiteY1" fmla="*/ 9877 h 3471996"/>
              <a:gd name="connsiteX2" fmla="*/ 6803654 w 6803654"/>
              <a:gd name="connsiteY2" fmla="*/ 0 h 3471996"/>
              <a:gd name="connsiteX3" fmla="*/ 6803654 w 6803654"/>
              <a:gd name="connsiteY3" fmla="*/ 3465513 h 3471996"/>
              <a:gd name="connsiteX4" fmla="*/ 6803654 w 6803654"/>
              <a:gd name="connsiteY4" fmla="*/ 3470989 h 3471996"/>
              <a:gd name="connsiteX5" fmla="*/ 6803654 w 6803654"/>
              <a:gd name="connsiteY5" fmla="*/ 3470989 h 3471996"/>
              <a:gd name="connsiteX6" fmla="*/ 6803654 w 6803654"/>
              <a:gd name="connsiteY6" fmla="*/ 3470989 h 3471996"/>
              <a:gd name="connsiteX7" fmla="*/ 410955 w 6803654"/>
              <a:gd name="connsiteY7" fmla="*/ 3471996 h 3471996"/>
              <a:gd name="connsiteX8" fmla="*/ 11230 w 6803654"/>
              <a:gd name="connsiteY8" fmla="*/ 3470989 h 3471996"/>
              <a:gd name="connsiteX9" fmla="*/ 1721240 w 6803654"/>
              <a:gd name="connsiteY9" fmla="*/ 1716686 h 3471996"/>
              <a:gd name="connsiteX10" fmla="*/ 0 w 6803654"/>
              <a:gd name="connsiteY10" fmla="*/ 9531 h 3471996"/>
              <a:gd name="connsiteX11" fmla="*/ 415053 w 6803654"/>
              <a:gd name="connsiteY11" fmla="*/ 12900 h 3471996"/>
              <a:gd name="connsiteX12" fmla="*/ 2158529 w 6803654"/>
              <a:gd name="connsiteY12" fmla="*/ 1765588 h 3471996"/>
              <a:gd name="connsiteX13" fmla="*/ 415342 w 6803654"/>
              <a:gd name="connsiteY13" fmla="*/ 3471197 h 3471996"/>
              <a:gd name="connsiteX14" fmla="*/ 1304633 w 6803654"/>
              <a:gd name="connsiteY14" fmla="*/ 3469186 h 3471996"/>
              <a:gd name="connsiteX15" fmla="*/ 3024001 w 6803654"/>
              <a:gd name="connsiteY15" fmla="*/ 1738039 h 347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03654" h="3471996">
                <a:moveTo>
                  <a:pt x="3024001" y="1738039"/>
                </a:moveTo>
                <a:lnTo>
                  <a:pt x="1304748" y="9877"/>
                </a:lnTo>
                <a:lnTo>
                  <a:pt x="6803654" y="0"/>
                </a:lnTo>
                <a:lnTo>
                  <a:pt x="6803654" y="3465513"/>
                </a:lnTo>
                <a:lnTo>
                  <a:pt x="6803654" y="3470989"/>
                </a:lnTo>
                <a:lnTo>
                  <a:pt x="6803654" y="3470989"/>
                </a:lnTo>
                <a:lnTo>
                  <a:pt x="6803654" y="3470989"/>
                </a:lnTo>
                <a:lnTo>
                  <a:pt x="410955" y="3471996"/>
                </a:lnTo>
                <a:lnTo>
                  <a:pt x="11230" y="3470989"/>
                </a:lnTo>
                <a:lnTo>
                  <a:pt x="1721240" y="1716686"/>
                </a:lnTo>
                <a:lnTo>
                  <a:pt x="0" y="9531"/>
                </a:lnTo>
                <a:lnTo>
                  <a:pt x="415053" y="12900"/>
                </a:lnTo>
                <a:lnTo>
                  <a:pt x="2158529" y="1765588"/>
                </a:lnTo>
                <a:lnTo>
                  <a:pt x="415342" y="3471197"/>
                </a:lnTo>
                <a:lnTo>
                  <a:pt x="1304633" y="3469186"/>
                </a:lnTo>
                <a:lnTo>
                  <a:pt x="3024001" y="1738039"/>
                </a:lnTo>
                <a:close/>
              </a:path>
            </a:pathLst>
          </a:cu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noFill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88AA158-EC33-1A43-BF61-01D0C3156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5670"/>
            <a:ext cx="7111511" cy="3465218"/>
          </a:xfrm>
          <a:custGeom>
            <a:avLst/>
            <a:gdLst>
              <a:gd name="connsiteX0" fmla="*/ 0 w 7023100"/>
              <a:gd name="connsiteY0" fmla="*/ 0 h 3454400"/>
              <a:gd name="connsiteX1" fmla="*/ 7023100 w 7023100"/>
              <a:gd name="connsiteY1" fmla="*/ 0 h 3454400"/>
              <a:gd name="connsiteX2" fmla="*/ 7023100 w 7023100"/>
              <a:gd name="connsiteY2" fmla="*/ 3454400 h 3454400"/>
              <a:gd name="connsiteX3" fmla="*/ 0 w 7023100"/>
              <a:gd name="connsiteY3" fmla="*/ 3454400 h 3454400"/>
              <a:gd name="connsiteX4" fmla="*/ 0 w 7023100"/>
              <a:gd name="connsiteY4" fmla="*/ 0 h 3454400"/>
              <a:gd name="connsiteX0" fmla="*/ 0 w 7023100"/>
              <a:gd name="connsiteY0" fmla="*/ 0 h 3454400"/>
              <a:gd name="connsiteX1" fmla="*/ 5386805 w 7023100"/>
              <a:gd name="connsiteY1" fmla="*/ 0 h 3454400"/>
              <a:gd name="connsiteX2" fmla="*/ 7023100 w 7023100"/>
              <a:gd name="connsiteY2" fmla="*/ 3454400 h 3454400"/>
              <a:gd name="connsiteX3" fmla="*/ 0 w 7023100"/>
              <a:gd name="connsiteY3" fmla="*/ 3454400 h 3454400"/>
              <a:gd name="connsiteX4" fmla="*/ 0 w 7023100"/>
              <a:gd name="connsiteY4" fmla="*/ 0 h 3454400"/>
              <a:gd name="connsiteX0" fmla="*/ 0 w 7023100"/>
              <a:gd name="connsiteY0" fmla="*/ 0 h 3454400"/>
              <a:gd name="connsiteX1" fmla="*/ 5386805 w 7023100"/>
              <a:gd name="connsiteY1" fmla="*/ 0 h 3454400"/>
              <a:gd name="connsiteX2" fmla="*/ 6352674 w 7023100"/>
              <a:gd name="connsiteY2" fmla="*/ 2036011 h 3454400"/>
              <a:gd name="connsiteX3" fmla="*/ 7023100 w 7023100"/>
              <a:gd name="connsiteY3" fmla="*/ 3454400 h 3454400"/>
              <a:gd name="connsiteX4" fmla="*/ 0 w 7023100"/>
              <a:gd name="connsiteY4" fmla="*/ 3454400 h 3454400"/>
              <a:gd name="connsiteX5" fmla="*/ 0 w 7023100"/>
              <a:gd name="connsiteY5" fmla="*/ 0 h 3454400"/>
              <a:gd name="connsiteX0" fmla="*/ 0 w 7090611"/>
              <a:gd name="connsiteY0" fmla="*/ 0 h 3454400"/>
              <a:gd name="connsiteX1" fmla="*/ 5386805 w 7090611"/>
              <a:gd name="connsiteY1" fmla="*/ 0 h 3454400"/>
              <a:gd name="connsiteX2" fmla="*/ 7090611 w 7090611"/>
              <a:gd name="connsiteY2" fmla="*/ 1699127 h 3454400"/>
              <a:gd name="connsiteX3" fmla="*/ 7023100 w 7090611"/>
              <a:gd name="connsiteY3" fmla="*/ 3454400 h 3454400"/>
              <a:gd name="connsiteX4" fmla="*/ 0 w 7090611"/>
              <a:gd name="connsiteY4" fmla="*/ 3454400 h 3454400"/>
              <a:gd name="connsiteX5" fmla="*/ 0 w 7090611"/>
              <a:gd name="connsiteY5" fmla="*/ 0 h 3454400"/>
              <a:gd name="connsiteX0" fmla="*/ 0 w 7090611"/>
              <a:gd name="connsiteY0" fmla="*/ 0 h 3470443"/>
              <a:gd name="connsiteX1" fmla="*/ 5386805 w 7090611"/>
              <a:gd name="connsiteY1" fmla="*/ 0 h 3470443"/>
              <a:gd name="connsiteX2" fmla="*/ 7090611 w 7090611"/>
              <a:gd name="connsiteY2" fmla="*/ 1699127 h 3470443"/>
              <a:gd name="connsiteX3" fmla="*/ 5450974 w 7090611"/>
              <a:gd name="connsiteY3" fmla="*/ 3470443 h 3470443"/>
              <a:gd name="connsiteX4" fmla="*/ 0 w 7090611"/>
              <a:gd name="connsiteY4" fmla="*/ 3454400 h 3470443"/>
              <a:gd name="connsiteX5" fmla="*/ 0 w 7090611"/>
              <a:gd name="connsiteY5" fmla="*/ 0 h 3470443"/>
              <a:gd name="connsiteX0" fmla="*/ 0 w 7111511"/>
              <a:gd name="connsiteY0" fmla="*/ 0 h 3470443"/>
              <a:gd name="connsiteX1" fmla="*/ 5386805 w 7111511"/>
              <a:gd name="connsiteY1" fmla="*/ 0 h 3470443"/>
              <a:gd name="connsiteX2" fmla="*/ 7111511 w 7111511"/>
              <a:gd name="connsiteY2" fmla="*/ 1709577 h 3470443"/>
              <a:gd name="connsiteX3" fmla="*/ 5450974 w 7111511"/>
              <a:gd name="connsiteY3" fmla="*/ 3470443 h 3470443"/>
              <a:gd name="connsiteX4" fmla="*/ 0 w 7111511"/>
              <a:gd name="connsiteY4" fmla="*/ 3454400 h 3470443"/>
              <a:gd name="connsiteX5" fmla="*/ 0 w 7111511"/>
              <a:gd name="connsiteY5" fmla="*/ 0 h 3470443"/>
              <a:gd name="connsiteX0" fmla="*/ 0 w 7111511"/>
              <a:gd name="connsiteY0" fmla="*/ 0 h 3465218"/>
              <a:gd name="connsiteX1" fmla="*/ 5386805 w 7111511"/>
              <a:gd name="connsiteY1" fmla="*/ 0 h 3465218"/>
              <a:gd name="connsiteX2" fmla="*/ 7111511 w 7111511"/>
              <a:gd name="connsiteY2" fmla="*/ 1709577 h 3465218"/>
              <a:gd name="connsiteX3" fmla="*/ 5398723 w 7111511"/>
              <a:gd name="connsiteY3" fmla="*/ 3465218 h 3465218"/>
              <a:gd name="connsiteX4" fmla="*/ 0 w 7111511"/>
              <a:gd name="connsiteY4" fmla="*/ 3454400 h 3465218"/>
              <a:gd name="connsiteX5" fmla="*/ 0 w 7111511"/>
              <a:gd name="connsiteY5" fmla="*/ 0 h 346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1511" h="3465218">
                <a:moveTo>
                  <a:pt x="0" y="0"/>
                </a:moveTo>
                <a:lnTo>
                  <a:pt x="5386805" y="0"/>
                </a:lnTo>
                <a:lnTo>
                  <a:pt x="7111511" y="1709577"/>
                </a:lnTo>
                <a:lnTo>
                  <a:pt x="5398723" y="3465218"/>
                </a:lnTo>
                <a:lnTo>
                  <a:pt x="0" y="34544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73000">
                <a:srgbClr val="EC3E5B"/>
              </a:gs>
              <a:gs pos="23000">
                <a:srgbClr val="D74DC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itle 52">
            <a:extLst>
              <a:ext uri="{FF2B5EF4-FFF2-40B4-BE49-F238E27FC236}">
                <a16:creationId xmlns:a16="http://schemas.microsoft.com/office/drawing/2014/main" id="{E2525360-D9C7-0A4C-A192-864EEBA8D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412" y="3874469"/>
            <a:ext cx="5489588" cy="1325563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Presentation Topic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BD2AA38C-BEF3-5245-89CD-570775B140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5731" y="5706328"/>
            <a:ext cx="5786662" cy="614363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 of the Presenter/ Sub heading</a:t>
            </a:r>
          </a:p>
        </p:txBody>
      </p:sp>
    </p:spTree>
    <p:extLst>
      <p:ext uri="{BB962C8B-B14F-4D97-AF65-F5344CB8AC3E}">
        <p14:creationId xmlns:p14="http://schemas.microsoft.com/office/powerpoint/2010/main" val="52686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6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5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4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1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4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4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  <p:sldLayoutId id="2147483714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1.jpe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4" Type="http://schemas.openxmlformats.org/officeDocument/2006/relationships/image" Target="../media/image5.jpe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10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5">
            <a:extLst>
              <a:ext uri="{FF2B5EF4-FFF2-40B4-BE49-F238E27FC236}">
                <a16:creationId xmlns:a16="http://schemas.microsoft.com/office/drawing/2014/main" id="{7E978D90-3AD1-0406-D34F-7E8A996AC45C}"/>
              </a:ext>
            </a:extLst>
          </p:cNvPr>
          <p:cNvSpPr/>
          <p:nvPr/>
        </p:nvSpPr>
        <p:spPr>
          <a:xfrm>
            <a:off x="237744" y="73310"/>
            <a:ext cx="11716512" cy="452091"/>
          </a:xfrm>
          <a:prstGeom prst="roundRect">
            <a:avLst/>
          </a:prstGeom>
          <a:solidFill>
            <a:srgbClr val="E6B58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 Study Analysis (North Zone Finals)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A1D4B25-2750-4BB7-338C-712531F9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63043"/>
            <a:ext cx="65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BD578C6-35E7-40F9-C75B-9E982102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63043"/>
            <a:ext cx="65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2257E46-A934-6C5A-A054-65019C8D841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1" b="4621"/>
          <a:stretch>
            <a:fillRect/>
          </a:stretch>
        </p:blipFill>
        <p:spPr/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4AB4DA-AA6F-72EA-6BF9-08E507A5E08D}"/>
              </a:ext>
            </a:extLst>
          </p:cNvPr>
          <p:cNvSpPr txBox="1"/>
          <p:nvPr/>
        </p:nvSpPr>
        <p:spPr>
          <a:xfrm>
            <a:off x="3640079" y="5529024"/>
            <a:ext cx="1826001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Microsoft GothicNeo" panose="020B0500000101010101" pitchFamily="34" charset="-127"/>
                <a:cs typeface="Arial" panose="020B0604020202020204" pitchFamily="34" charset="0"/>
              </a:rPr>
              <a:t>Sajal Vats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0C556-84B1-5863-1133-447958645D3E}"/>
              </a:ext>
            </a:extLst>
          </p:cNvPr>
          <p:cNvSpPr txBox="1"/>
          <p:nvPr/>
        </p:nvSpPr>
        <p:spPr>
          <a:xfrm>
            <a:off x="2477042" y="5170782"/>
            <a:ext cx="192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5C07B225-9A30-3901-B5DB-A3A894E2E1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0" b="66731"/>
          <a:stretch/>
        </p:blipFill>
        <p:spPr bwMode="auto">
          <a:xfrm>
            <a:off x="3437125" y="764423"/>
            <a:ext cx="5771019" cy="22816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0119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4EB669-EE7A-468E-A94E-4C78EDCF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DD3189-646A-4F2D-8AF6-2CCF34A33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30DCEDDD-6A21-E9A0-40AE-1E30C1AA6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37" r="-1" b="1877"/>
          <a:stretch/>
        </p:blipFill>
        <p:spPr>
          <a:xfrm>
            <a:off x="-22674" y="-82502"/>
            <a:ext cx="12214673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56C8BA-BD2E-A4AB-0237-9DE616B455E1}"/>
              </a:ext>
            </a:extLst>
          </p:cNvPr>
          <p:cNvSpPr/>
          <p:nvPr/>
        </p:nvSpPr>
        <p:spPr>
          <a:xfrm>
            <a:off x="-11338" y="6396661"/>
            <a:ext cx="12192000" cy="449943"/>
          </a:xfrm>
          <a:prstGeom prst="rect">
            <a:avLst/>
          </a:prstGeom>
          <a:solidFill>
            <a:srgbClr val="007C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8B6B76-F3EE-904C-2266-53F86B1C2E60}"/>
              </a:ext>
            </a:extLst>
          </p:cNvPr>
          <p:cNvSpPr/>
          <p:nvPr/>
        </p:nvSpPr>
        <p:spPr>
          <a:xfrm>
            <a:off x="-22675" y="-1996"/>
            <a:ext cx="12221023" cy="449943"/>
          </a:xfrm>
          <a:prstGeom prst="rect">
            <a:avLst/>
          </a:prstGeom>
          <a:solidFill>
            <a:srgbClr val="007C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Article 1: India keeps edible oil import duty lower until March 2025, imposes 50% export tax on molasses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3972D9-F26F-6524-5D4F-75F6585DD4D6}"/>
              </a:ext>
            </a:extLst>
          </p:cNvPr>
          <p:cNvGrpSpPr/>
          <p:nvPr/>
        </p:nvGrpSpPr>
        <p:grpSpPr>
          <a:xfrm>
            <a:off x="275206" y="932814"/>
            <a:ext cx="3595754" cy="358885"/>
            <a:chOff x="436344" y="548590"/>
            <a:chExt cx="2703674" cy="31565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5ACA404-664B-D5EB-E7A1-3D69BB266F0A}"/>
                </a:ext>
              </a:extLst>
            </p:cNvPr>
            <p:cNvSpPr/>
            <p:nvPr/>
          </p:nvSpPr>
          <p:spPr>
            <a:xfrm>
              <a:off x="436344" y="586883"/>
              <a:ext cx="2703674" cy="277357"/>
            </a:xfrm>
            <a:prstGeom prst="roundRect">
              <a:avLst/>
            </a:prstGeom>
            <a:solidFill>
              <a:srgbClr val="0D525A"/>
            </a:solidFill>
            <a:ln>
              <a:solidFill>
                <a:srgbClr val="0D52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0F8CFF-1007-F922-5332-E531F293BB6D}"/>
                </a:ext>
              </a:extLst>
            </p:cNvPr>
            <p:cNvSpPr txBox="1"/>
            <p:nvPr/>
          </p:nvSpPr>
          <p:spPr>
            <a:xfrm>
              <a:off x="518400" y="548590"/>
              <a:ext cx="2581905" cy="297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Why the 50% export tax on molasses? 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89D6F7-33A5-B30F-3F5E-AB92ED2D6DCE}"/>
              </a:ext>
            </a:extLst>
          </p:cNvPr>
          <p:cNvCxnSpPr>
            <a:cxnSpLocks/>
          </p:cNvCxnSpPr>
          <p:nvPr/>
        </p:nvCxnSpPr>
        <p:spPr>
          <a:xfrm>
            <a:off x="1950720" y="672078"/>
            <a:ext cx="8432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51F7BE7-B4BF-2928-57AA-6CC2B3ECFFE8}"/>
              </a:ext>
            </a:extLst>
          </p:cNvPr>
          <p:cNvGrpSpPr/>
          <p:nvPr/>
        </p:nvGrpSpPr>
        <p:grpSpPr>
          <a:xfrm>
            <a:off x="1957917" y="449943"/>
            <a:ext cx="8425603" cy="545211"/>
            <a:chOff x="1957917" y="449943"/>
            <a:chExt cx="8425603" cy="54521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C74270-D2B7-9610-AABB-375DB00B827D}"/>
                </a:ext>
              </a:extLst>
            </p:cNvPr>
            <p:cNvCxnSpPr/>
            <p:nvPr/>
          </p:nvCxnSpPr>
          <p:spPr>
            <a:xfrm>
              <a:off x="6095999" y="449943"/>
              <a:ext cx="0" cy="24093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1E3AF6A-9808-ACDB-0042-FE674FEA3C1A}"/>
                </a:ext>
              </a:extLst>
            </p:cNvPr>
            <p:cNvCxnSpPr>
              <a:cxnSpLocks/>
            </p:cNvCxnSpPr>
            <p:nvPr/>
          </p:nvCxnSpPr>
          <p:spPr>
            <a:xfrm>
              <a:off x="1957917" y="654050"/>
              <a:ext cx="0" cy="3411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78B9D57-C0CC-564B-AE81-ADDD685B737F}"/>
                </a:ext>
              </a:extLst>
            </p:cNvPr>
            <p:cNvCxnSpPr>
              <a:cxnSpLocks/>
            </p:cNvCxnSpPr>
            <p:nvPr/>
          </p:nvCxnSpPr>
          <p:spPr>
            <a:xfrm>
              <a:off x="10383520" y="654050"/>
              <a:ext cx="0" cy="3411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3EA289-645B-37E9-CC80-7FA960891B3A}"/>
              </a:ext>
            </a:extLst>
          </p:cNvPr>
          <p:cNvGrpSpPr/>
          <p:nvPr/>
        </p:nvGrpSpPr>
        <p:grpSpPr>
          <a:xfrm>
            <a:off x="275206" y="1679236"/>
            <a:ext cx="4754852" cy="794535"/>
            <a:chOff x="275206" y="1679236"/>
            <a:chExt cx="4754852" cy="794535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00BB380-956A-5515-7F8E-DB1CB36A1758}"/>
                </a:ext>
              </a:extLst>
            </p:cNvPr>
            <p:cNvSpPr/>
            <p:nvPr/>
          </p:nvSpPr>
          <p:spPr>
            <a:xfrm>
              <a:off x="275206" y="1679236"/>
              <a:ext cx="4754852" cy="7945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After accounting for about 4 million tons(mt) of sugar diverted for        </a:t>
              </a:r>
            </a:p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ethanol production, sugar production is expected to </a:t>
              </a:r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drop by 10% </a:t>
              </a:r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YOY, from 32.5 mt to 29mt</a:t>
              </a:r>
              <a:endPara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C9F2AE06-FEF8-589F-25D7-40F33A7A4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336" y="1909486"/>
              <a:ext cx="389370" cy="389370"/>
            </a:xfrm>
            <a:prstGeom prst="rect">
              <a:avLst/>
            </a:prstGeom>
          </p:spPr>
        </p:pic>
      </p:grpSp>
      <p:pic>
        <p:nvPicPr>
          <p:cNvPr id="1026" name="Picture 2" descr="Sugar - Roja Stores">
            <a:extLst>
              <a:ext uri="{FF2B5EF4-FFF2-40B4-BE49-F238E27FC236}">
                <a16:creationId xmlns:a16="http://schemas.microsoft.com/office/drawing/2014/main" id="{6845964E-AB49-11CD-1283-84AD2439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5" y="1134025"/>
            <a:ext cx="1232848" cy="82040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BBB9C2F-E226-3562-AD52-28B35C472498}"/>
              </a:ext>
            </a:extLst>
          </p:cNvPr>
          <p:cNvCxnSpPr>
            <a:cxnSpLocks/>
          </p:cNvCxnSpPr>
          <p:nvPr/>
        </p:nvCxnSpPr>
        <p:spPr>
          <a:xfrm>
            <a:off x="5131658" y="2053595"/>
            <a:ext cx="425862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: Top Corners Rounded 117">
            <a:extLst>
              <a:ext uri="{FF2B5EF4-FFF2-40B4-BE49-F238E27FC236}">
                <a16:creationId xmlns:a16="http://schemas.microsoft.com/office/drawing/2014/main" id="{E33C1FCF-39D0-FD80-55D1-C3BB934D3258}"/>
              </a:ext>
            </a:extLst>
          </p:cNvPr>
          <p:cNvSpPr/>
          <p:nvPr/>
        </p:nvSpPr>
        <p:spPr>
          <a:xfrm>
            <a:off x="5666651" y="1597195"/>
            <a:ext cx="1923570" cy="794535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drop is due to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 rainfall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major sugarcane producing states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7AD5D023-1210-6545-BB51-B5BBE9CBC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188" y="1252336"/>
            <a:ext cx="711199" cy="711199"/>
          </a:xfrm>
          <a:prstGeom prst="rect">
            <a:avLst/>
          </a:prstGeom>
        </p:spPr>
      </p:pic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C0CF128-5925-C63F-ECC7-1F0B8F52CA7F}"/>
              </a:ext>
            </a:extLst>
          </p:cNvPr>
          <p:cNvSpPr/>
          <p:nvPr/>
        </p:nvSpPr>
        <p:spPr>
          <a:xfrm>
            <a:off x="914400" y="2593745"/>
            <a:ext cx="4171871" cy="794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domestic consumption is expected to be 28mt.  Due to actual sugar production being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marginally more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 consumption forecast, government is discouraging use of sugarcane juice for ethanol production.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 descr="The Best Ingredients To Mix With Your Sugarcane Juice">
            <a:extLst>
              <a:ext uri="{FF2B5EF4-FFF2-40B4-BE49-F238E27FC236}">
                <a16:creationId xmlns:a16="http://schemas.microsoft.com/office/drawing/2014/main" id="{B0CA1060-9BB2-848B-0F49-4AEE50E7B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277" y="2526089"/>
            <a:ext cx="1412505" cy="82040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86E5844-4190-CF76-B388-BC0D7ECF9915}"/>
              </a:ext>
            </a:extLst>
          </p:cNvPr>
          <p:cNvCxnSpPr>
            <a:cxnSpLocks/>
          </p:cNvCxnSpPr>
          <p:nvPr/>
        </p:nvCxnSpPr>
        <p:spPr>
          <a:xfrm>
            <a:off x="5131658" y="2986874"/>
            <a:ext cx="425862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: Diagonal Corners Rounded 124">
            <a:extLst>
              <a:ext uri="{FF2B5EF4-FFF2-40B4-BE49-F238E27FC236}">
                <a16:creationId xmlns:a16="http://schemas.microsoft.com/office/drawing/2014/main" id="{7C3FB762-B181-EC23-781C-4D49B98D8240}"/>
              </a:ext>
            </a:extLst>
          </p:cNvPr>
          <p:cNvSpPr/>
          <p:nvPr/>
        </p:nvSpPr>
        <p:spPr>
          <a:xfrm>
            <a:off x="5643536" y="2535419"/>
            <a:ext cx="1946685" cy="106173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sources of ethanol production include sugarcane-based B heavy molasses, C heavy molasses, and grain-based sources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4" name="Picture 10" descr="Making Ethanol from Rice Hurts India's Poor | NewsClick">
            <a:extLst>
              <a:ext uri="{FF2B5EF4-FFF2-40B4-BE49-F238E27FC236}">
                <a16:creationId xmlns:a16="http://schemas.microsoft.com/office/drawing/2014/main" id="{09C87BFF-2CC0-70D9-4917-13FFA3888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12" y="2131807"/>
            <a:ext cx="1216395" cy="80945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77794C3-4C89-3E94-A422-E8C147240ECF}"/>
              </a:ext>
            </a:extLst>
          </p:cNvPr>
          <p:cNvSpPr/>
          <p:nvPr/>
        </p:nvSpPr>
        <p:spPr>
          <a:xfrm>
            <a:off x="1430202" y="3679664"/>
            <a:ext cx="5052826" cy="3224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amount of sugar diverted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less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ethanol is produced from molasses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6" name="Picture 12" descr="UP allows production of ethanol directly from B-heavy molasses - Industry  News | The Financial Express">
            <a:extLst>
              <a:ext uri="{FF2B5EF4-FFF2-40B4-BE49-F238E27FC236}">
                <a16:creationId xmlns:a16="http://schemas.microsoft.com/office/drawing/2014/main" id="{89CB33FC-221A-8045-440B-617F94AB3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277" y="3466467"/>
            <a:ext cx="1579260" cy="105092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: Rounded Corners 1023">
            <a:extLst>
              <a:ext uri="{FF2B5EF4-FFF2-40B4-BE49-F238E27FC236}">
                <a16:creationId xmlns:a16="http://schemas.microsoft.com/office/drawing/2014/main" id="{EE418D90-4B0B-B765-06E6-52496EEA6804}"/>
              </a:ext>
            </a:extLst>
          </p:cNvPr>
          <p:cNvSpPr/>
          <p:nvPr/>
        </p:nvSpPr>
        <p:spPr>
          <a:xfrm>
            <a:off x="1924128" y="4056785"/>
            <a:ext cx="4171871" cy="6690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means that the ethanol blending targets for the upcoming season would be met by ethanol supplied from molasses and grain-based sources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8" name="Picture 14" descr="Ethanol | Definition, Formula, Uses, &amp; Facts | Britannica">
            <a:extLst>
              <a:ext uri="{FF2B5EF4-FFF2-40B4-BE49-F238E27FC236}">
                <a16:creationId xmlns:a16="http://schemas.microsoft.com/office/drawing/2014/main" id="{E61D53AC-BC6F-234E-EF25-7786B8A80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350" y="3946274"/>
            <a:ext cx="1001823" cy="8901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064FCB67-7A41-F23B-5F93-22CFFE5AFFF0}"/>
              </a:ext>
            </a:extLst>
          </p:cNvPr>
          <p:cNvSpPr/>
          <p:nvPr/>
        </p:nvSpPr>
        <p:spPr>
          <a:xfrm>
            <a:off x="1430202" y="5560108"/>
            <a:ext cx="4025718" cy="827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50% export duty on molasses would ensure its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availability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domestic market for ethanol production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CECEB2B3-AFAF-16D2-76F4-0F42B87E1EE8}"/>
              </a:ext>
            </a:extLst>
          </p:cNvPr>
          <p:cNvSpPr/>
          <p:nvPr/>
        </p:nvSpPr>
        <p:spPr>
          <a:xfrm>
            <a:off x="310590" y="4833941"/>
            <a:ext cx="6595583" cy="6690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price of molasses is about Rs 10K in the international market and a 50% export duty would render it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uncompetitive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0" name="Picture 16" descr="Payment of Customs Duty on export of goods procured by SEZ units from DTA |  A2Z Taxcorp LLP">
            <a:extLst>
              <a:ext uri="{FF2B5EF4-FFF2-40B4-BE49-F238E27FC236}">
                <a16:creationId xmlns:a16="http://schemas.microsoft.com/office/drawing/2014/main" id="{18352815-0BEC-F55E-78FB-BD8A01FF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078" y="5526299"/>
            <a:ext cx="1579261" cy="9933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thanol vs sugar: the price relationship that keeps Brazil's sugar market  guessing Czarnikow">
            <a:extLst>
              <a:ext uri="{FF2B5EF4-FFF2-40B4-BE49-F238E27FC236}">
                <a16:creationId xmlns:a16="http://schemas.microsoft.com/office/drawing/2014/main" id="{82E0DE49-4C51-D3CE-58B7-4BDDEE766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2" y="5376799"/>
            <a:ext cx="1715836" cy="11522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D69B9124-48B3-8CD1-69B6-EE19A7468F44}"/>
              </a:ext>
            </a:extLst>
          </p:cNvPr>
          <p:cNvGrpSpPr/>
          <p:nvPr/>
        </p:nvGrpSpPr>
        <p:grpSpPr>
          <a:xfrm>
            <a:off x="8205553" y="948766"/>
            <a:ext cx="3900085" cy="584775"/>
            <a:chOff x="436344" y="548590"/>
            <a:chExt cx="2703674" cy="514327"/>
          </a:xfrm>
        </p:grpSpPr>
        <p:sp>
          <p:nvSpPr>
            <p:cNvPr id="1031" name="Rectangle: Rounded Corners 1030">
              <a:extLst>
                <a:ext uri="{FF2B5EF4-FFF2-40B4-BE49-F238E27FC236}">
                  <a16:creationId xmlns:a16="http://schemas.microsoft.com/office/drawing/2014/main" id="{6725D74D-8408-33BC-1DB2-B7BC5D5501C8}"/>
                </a:ext>
              </a:extLst>
            </p:cNvPr>
            <p:cNvSpPr/>
            <p:nvPr/>
          </p:nvSpPr>
          <p:spPr>
            <a:xfrm>
              <a:off x="436344" y="586883"/>
              <a:ext cx="2703674" cy="277357"/>
            </a:xfrm>
            <a:prstGeom prst="roundRect">
              <a:avLst/>
            </a:prstGeom>
            <a:solidFill>
              <a:srgbClr val="0D525A"/>
            </a:solidFill>
            <a:ln>
              <a:solidFill>
                <a:srgbClr val="0D52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3DE61072-6577-D401-8E84-1979FC0C7C28}"/>
                </a:ext>
              </a:extLst>
            </p:cNvPr>
            <p:cNvSpPr txBox="1"/>
            <p:nvPr/>
          </p:nvSpPr>
          <p:spPr>
            <a:xfrm>
              <a:off x="518400" y="548590"/>
              <a:ext cx="2581905" cy="51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Reasons for low edible oil import duties</a:t>
              </a:r>
            </a:p>
          </p:txBody>
        </p:sp>
      </p:grpSp>
      <p:sp>
        <p:nvSpPr>
          <p:cNvPr id="1037" name="TextBox 1036">
            <a:extLst>
              <a:ext uri="{FF2B5EF4-FFF2-40B4-BE49-F238E27FC236}">
                <a16:creationId xmlns:a16="http://schemas.microsoft.com/office/drawing/2014/main" id="{0EE307AF-E417-D493-604A-77975AD5013C}"/>
              </a:ext>
            </a:extLst>
          </p:cNvPr>
          <p:cNvSpPr txBox="1"/>
          <p:nvPr/>
        </p:nvSpPr>
        <p:spPr>
          <a:xfrm>
            <a:off x="8394790" y="1597424"/>
            <a:ext cx="341287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import duties on edible oils have been lowered to keep the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domestic market in check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1" name="Picture 1040">
            <a:extLst>
              <a:ext uri="{FF2B5EF4-FFF2-40B4-BE49-F238E27FC236}">
                <a16:creationId xmlns:a16="http://schemas.microsoft.com/office/drawing/2014/main" id="{E583E05F-0D45-CD47-0DF2-CC7338701B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50010" y="1149358"/>
            <a:ext cx="655484" cy="655484"/>
          </a:xfrm>
          <a:prstGeom prst="rect">
            <a:avLst/>
          </a:prstGeom>
        </p:spPr>
      </p:pic>
      <p:sp>
        <p:nvSpPr>
          <p:cNvPr id="1043" name="TextBox 1042">
            <a:extLst>
              <a:ext uri="{FF2B5EF4-FFF2-40B4-BE49-F238E27FC236}">
                <a16:creationId xmlns:a16="http://schemas.microsoft.com/office/drawing/2014/main" id="{16F01084-1784-50AB-24FF-BD9C3CF471D1}"/>
              </a:ext>
            </a:extLst>
          </p:cNvPr>
          <p:cNvSpPr txBox="1"/>
          <p:nvPr/>
        </p:nvSpPr>
        <p:spPr>
          <a:xfrm>
            <a:off x="7699352" y="2187535"/>
            <a:ext cx="4432286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India is world’s largest importer of vegetable oil  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A2149740-B55C-03C1-7E37-846F57D0AC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13492" y="1461033"/>
            <a:ext cx="655484" cy="758504"/>
          </a:xfrm>
          <a:prstGeom prst="rect">
            <a:avLst/>
          </a:prstGeom>
        </p:spPr>
      </p:pic>
      <p:sp>
        <p:nvSpPr>
          <p:cNvPr id="1046" name="TextBox 1045">
            <a:extLst>
              <a:ext uri="{FF2B5EF4-FFF2-40B4-BE49-F238E27FC236}">
                <a16:creationId xmlns:a16="http://schemas.microsoft.com/office/drawing/2014/main" id="{02258B09-3283-D8C2-A7C5-2D43B418E364}"/>
              </a:ext>
            </a:extLst>
          </p:cNvPr>
          <p:cNvSpPr txBox="1"/>
          <p:nvPr/>
        </p:nvSpPr>
        <p:spPr>
          <a:xfrm>
            <a:off x="7941129" y="2759360"/>
            <a:ext cx="407276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India’s edible oil imports have seen a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16% YOY drop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   	This drop is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multifaceted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nature 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DC37F6BB-D08E-5AC7-273F-3F4FFD2F3B39}"/>
              </a:ext>
            </a:extLst>
          </p:cNvPr>
          <p:cNvSpPr txBox="1"/>
          <p:nvPr/>
        </p:nvSpPr>
        <p:spPr>
          <a:xfrm>
            <a:off x="7941129" y="3466467"/>
            <a:ext cx="4072760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Edible Oils consist of both crude oils and refined oils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8" name="Picture 20" descr="Vegetable Oils – Cootamundra Oilseeds">
            <a:extLst>
              <a:ext uri="{FF2B5EF4-FFF2-40B4-BE49-F238E27FC236}">
                <a16:creationId xmlns:a16="http://schemas.microsoft.com/office/drawing/2014/main" id="{6B4CDF38-E93B-1EFC-30CD-A9891F1B5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901" y="3692930"/>
            <a:ext cx="2526447" cy="15262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TextBox 1048">
            <a:extLst>
              <a:ext uri="{FF2B5EF4-FFF2-40B4-BE49-F238E27FC236}">
                <a16:creationId xmlns:a16="http://schemas.microsoft.com/office/drawing/2014/main" id="{45FBCBAB-8A4D-C5DB-A381-22876D529576}"/>
              </a:ext>
            </a:extLst>
          </p:cNvPr>
          <p:cNvSpPr txBox="1"/>
          <p:nvPr/>
        </p:nvSpPr>
        <p:spPr>
          <a:xfrm>
            <a:off x="7581603" y="5283999"/>
            <a:ext cx="4432286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Edible oil exporting nations like Malaysia and Indonesia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high export duties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crude oil and relatively low duties on refined oils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9AE664C1-C109-F99F-8EB4-1A62CB37F3AB}"/>
              </a:ext>
            </a:extLst>
          </p:cNvPr>
          <p:cNvSpPr txBox="1"/>
          <p:nvPr/>
        </p:nvSpPr>
        <p:spPr>
          <a:xfrm>
            <a:off x="6956581" y="5880344"/>
            <a:ext cx="517505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Hence there has been a steep decline in the import of crude oil vis-à-vis the refined product,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hampering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capacity utilization of domestic refining industry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95B889-43BA-28B3-C350-1A3952883558}"/>
              </a:ext>
            </a:extLst>
          </p:cNvPr>
          <p:cNvGrpSpPr/>
          <p:nvPr/>
        </p:nvGrpSpPr>
        <p:grpSpPr>
          <a:xfrm>
            <a:off x="72527" y="6454073"/>
            <a:ext cx="12024269" cy="340829"/>
            <a:chOff x="86362" y="6454430"/>
            <a:chExt cx="12024269" cy="34082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DC07C42-1849-AEF7-C5BD-B7207019ED7D}"/>
                </a:ext>
              </a:extLst>
            </p:cNvPr>
            <p:cNvGrpSpPr/>
            <p:nvPr/>
          </p:nvGrpSpPr>
          <p:grpSpPr>
            <a:xfrm>
              <a:off x="86362" y="6454430"/>
              <a:ext cx="12024269" cy="340829"/>
              <a:chOff x="86362" y="6454430"/>
              <a:chExt cx="12024269" cy="340829"/>
            </a:xfrm>
          </p:grpSpPr>
          <p:sp>
            <p:nvSpPr>
              <p:cNvPr id="6" name="Rounded Rectangle 72">
                <a:extLst>
                  <a:ext uri="{FF2B5EF4-FFF2-40B4-BE49-F238E27FC236}">
                    <a16:creationId xmlns:a16="http://schemas.microsoft.com/office/drawing/2014/main" id="{84C64AD4-04A4-8BB0-3EC6-DF76829D04B2}"/>
                  </a:ext>
                </a:extLst>
              </p:cNvPr>
              <p:cNvSpPr/>
              <p:nvPr/>
            </p:nvSpPr>
            <p:spPr>
              <a:xfrm>
                <a:off x="86362" y="6479036"/>
                <a:ext cx="2333378" cy="316223"/>
              </a:xfrm>
              <a:prstGeom prst="roundRect">
                <a:avLst>
                  <a:gd name="adj" fmla="val 5381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Microsoft GothicNeo" panose="020B0500000101010101" pitchFamily="34" charset="-127"/>
                    <a:ea typeface="Microsoft GothicNeo" panose="020B0500000101010101" pitchFamily="34" charset="-127"/>
                    <a:cs typeface="Microsoft GothicNeo" panose="020B0500000101010101" pitchFamily="34" charset="-127"/>
                  </a:rPr>
                  <a:t>Article 1 Analysis</a:t>
                </a:r>
              </a:p>
            </p:txBody>
          </p:sp>
          <p:sp>
            <p:nvSpPr>
              <p:cNvPr id="8" name="Rounded Rectangle 72">
                <a:extLst>
                  <a:ext uri="{FF2B5EF4-FFF2-40B4-BE49-F238E27FC236}">
                    <a16:creationId xmlns:a16="http://schemas.microsoft.com/office/drawing/2014/main" id="{686D76FE-F14E-4169-4BC7-EFD46420F427}"/>
                  </a:ext>
                </a:extLst>
              </p:cNvPr>
              <p:cNvSpPr/>
              <p:nvPr/>
            </p:nvSpPr>
            <p:spPr>
              <a:xfrm>
                <a:off x="2495449" y="6462770"/>
                <a:ext cx="2333379" cy="316223"/>
              </a:xfrm>
              <a:prstGeom prst="roundRect">
                <a:avLst>
                  <a:gd name="adj" fmla="val 5381"/>
                </a:avLst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Microsoft GothicNeo" panose="020B0500000101010101" pitchFamily="34" charset="-127"/>
                    <a:ea typeface="Microsoft GothicNeo" panose="020B0500000101010101" pitchFamily="34" charset="-127"/>
                    <a:cs typeface="Microsoft GothicNeo" panose="020B0500000101010101" pitchFamily="34" charset="-127"/>
                  </a:rPr>
                  <a:t>Import Duty Decrease</a:t>
                </a:r>
              </a:p>
            </p:txBody>
          </p:sp>
          <p:sp>
            <p:nvSpPr>
              <p:cNvPr id="10" name="Rounded Rectangle 72">
                <a:extLst>
                  <a:ext uri="{FF2B5EF4-FFF2-40B4-BE49-F238E27FC236}">
                    <a16:creationId xmlns:a16="http://schemas.microsoft.com/office/drawing/2014/main" id="{F16F5AD7-12CF-D62A-6D79-DA9F9589381F}"/>
                  </a:ext>
                </a:extLst>
              </p:cNvPr>
              <p:cNvSpPr/>
              <p:nvPr/>
            </p:nvSpPr>
            <p:spPr>
              <a:xfrm>
                <a:off x="4929309" y="6474915"/>
                <a:ext cx="2333380" cy="316223"/>
              </a:xfrm>
              <a:prstGeom prst="roundRect">
                <a:avLst>
                  <a:gd name="adj" fmla="val 5381"/>
                </a:avLst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bg1"/>
                    </a:solidFill>
                    <a:latin typeface="Microsoft GothicNeo" panose="020B0500000101010101" pitchFamily="34" charset="-127"/>
                    <a:ea typeface="Microsoft GothicNeo" panose="020B0500000101010101" pitchFamily="34" charset="-127"/>
                    <a:cs typeface="Microsoft GothicNeo" panose="020B0500000101010101" pitchFamily="34" charset="-127"/>
                  </a:rPr>
                  <a:t>Export Duty Increase (small country)</a:t>
                </a:r>
              </a:p>
            </p:txBody>
          </p:sp>
          <p:sp>
            <p:nvSpPr>
              <p:cNvPr id="11" name="Rounded Rectangle 72">
                <a:extLst>
                  <a:ext uri="{FF2B5EF4-FFF2-40B4-BE49-F238E27FC236}">
                    <a16:creationId xmlns:a16="http://schemas.microsoft.com/office/drawing/2014/main" id="{BE0E539E-BB49-DC2B-7F15-D056E3B7E4FF}"/>
                  </a:ext>
                </a:extLst>
              </p:cNvPr>
              <p:cNvSpPr/>
              <p:nvPr/>
            </p:nvSpPr>
            <p:spPr>
              <a:xfrm>
                <a:off x="9777251" y="6454430"/>
                <a:ext cx="2333380" cy="316223"/>
              </a:xfrm>
              <a:prstGeom prst="roundRect">
                <a:avLst>
                  <a:gd name="adj" fmla="val 5381"/>
                </a:avLst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endParaRPr>
              </a:p>
            </p:txBody>
          </p:sp>
          <p:sp>
            <p:nvSpPr>
              <p:cNvPr id="12" name="Rounded Rectangle 72">
                <a:extLst>
                  <a:ext uri="{FF2B5EF4-FFF2-40B4-BE49-F238E27FC236}">
                    <a16:creationId xmlns:a16="http://schemas.microsoft.com/office/drawing/2014/main" id="{AB038436-F394-3104-3E51-B23B06277F71}"/>
                  </a:ext>
                </a:extLst>
              </p:cNvPr>
              <p:cNvSpPr/>
              <p:nvPr/>
            </p:nvSpPr>
            <p:spPr>
              <a:xfrm>
                <a:off x="7373841" y="6466276"/>
                <a:ext cx="2333379" cy="316223"/>
              </a:xfrm>
              <a:prstGeom prst="roundRect">
                <a:avLst>
                  <a:gd name="adj" fmla="val 5381"/>
                </a:avLst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bg1"/>
                    </a:solidFill>
                    <a:latin typeface="Microsoft GothicNeo" panose="020B0500000101010101" pitchFamily="34" charset="-127"/>
                    <a:ea typeface="Microsoft GothicNeo" panose="020B0500000101010101" pitchFamily="34" charset="-127"/>
                    <a:cs typeface="Microsoft GothicNeo" panose="020B0500000101010101" pitchFamily="34" charset="-127"/>
                  </a:rPr>
                  <a:t>Export Duty Increase (large country)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EE13A87-5A12-6225-4DDF-531205E0AD96}"/>
                </a:ext>
              </a:extLst>
            </p:cNvPr>
            <p:cNvSpPr txBox="1"/>
            <p:nvPr/>
          </p:nvSpPr>
          <p:spPr>
            <a:xfrm>
              <a:off x="9915495" y="6498135"/>
              <a:ext cx="17619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rPr>
                <a:t>Article 2 Analysis</a:t>
              </a:r>
              <a:endParaRPr lang="en-IN" sz="11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8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8" grpId="0" animBg="1"/>
      <p:bldP spid="123" grpId="0" animBg="1"/>
      <p:bldP spid="125" grpId="0" animBg="1"/>
      <p:bldP spid="126" grpId="0" animBg="1"/>
      <p:bldP spid="1024" grpId="0" animBg="1"/>
      <p:bldP spid="1025" grpId="0" animBg="1"/>
      <p:bldP spid="1027" grpId="0" animBg="1"/>
      <p:bldP spid="1037" grpId="0" animBg="1"/>
      <p:bldP spid="1043" grpId="0" animBg="1"/>
      <p:bldP spid="1046" grpId="0" animBg="1"/>
      <p:bldP spid="1047" grpId="0" animBg="1"/>
      <p:bldP spid="1049" grpId="0" animBg="1"/>
      <p:bldP spid="10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E1219-C168-D7C8-7BE6-776E92A21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dient pastel colors on a top view">
            <a:extLst>
              <a:ext uri="{FF2B5EF4-FFF2-40B4-BE49-F238E27FC236}">
                <a16:creationId xmlns:a16="http://schemas.microsoft.com/office/drawing/2014/main" id="{EDCEDD42-3971-BFA3-E91F-A698109EB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37" r="-1" b="1877"/>
          <a:stretch/>
        </p:blipFill>
        <p:spPr>
          <a:xfrm>
            <a:off x="0" y="-43266"/>
            <a:ext cx="12192000" cy="6901266"/>
          </a:xfrm>
          <a:prstGeom prst="rect">
            <a:avLst/>
          </a:prstGeom>
        </p:spPr>
      </p:pic>
      <p:sp>
        <p:nvSpPr>
          <p:cNvPr id="23" name="Rounded Rectangle 72">
            <a:extLst>
              <a:ext uri="{FF2B5EF4-FFF2-40B4-BE49-F238E27FC236}">
                <a16:creationId xmlns:a16="http://schemas.microsoft.com/office/drawing/2014/main" id="{931358FD-AAAF-199F-1C0C-3A33F825B3EF}"/>
              </a:ext>
            </a:extLst>
          </p:cNvPr>
          <p:cNvSpPr/>
          <p:nvPr/>
        </p:nvSpPr>
        <p:spPr>
          <a:xfrm>
            <a:off x="9772258" y="6474915"/>
            <a:ext cx="2333380" cy="316223"/>
          </a:xfrm>
          <a:prstGeom prst="roundRect">
            <a:avLst>
              <a:gd name="adj" fmla="val 5381"/>
            </a:avLst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Pricing Strategy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CAC5BF-E7CC-1F4A-E017-004F674CD593}"/>
              </a:ext>
            </a:extLst>
          </p:cNvPr>
          <p:cNvSpPr/>
          <p:nvPr/>
        </p:nvSpPr>
        <p:spPr>
          <a:xfrm>
            <a:off x="0" y="6416552"/>
            <a:ext cx="12192000" cy="449943"/>
          </a:xfrm>
          <a:prstGeom prst="rect">
            <a:avLst/>
          </a:prstGeom>
          <a:solidFill>
            <a:srgbClr val="007C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DFEF71-40E2-9F41-E4A8-9BE1C8B07D07}"/>
              </a:ext>
            </a:extLst>
          </p:cNvPr>
          <p:cNvSpPr/>
          <p:nvPr/>
        </p:nvSpPr>
        <p:spPr>
          <a:xfrm>
            <a:off x="-24490" y="-44082"/>
            <a:ext cx="12221023" cy="449943"/>
          </a:xfrm>
          <a:prstGeom prst="rect">
            <a:avLst/>
          </a:prstGeom>
          <a:solidFill>
            <a:srgbClr val="007C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Economic Impact of decrease in import duty on consumers and producers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5E6A704-D540-5D16-7897-ECAC817D38DA}"/>
              </a:ext>
            </a:extLst>
          </p:cNvPr>
          <p:cNvSpPr/>
          <p:nvPr/>
        </p:nvSpPr>
        <p:spPr>
          <a:xfrm>
            <a:off x="2021840" y="509691"/>
            <a:ext cx="7884160" cy="4499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Broadly, a decrease in import duties will lead to a fall in prices for domestic consumers and increase the import volume 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DF3470B-BAC5-04B1-B871-9EDD372F5179}"/>
              </a:ext>
            </a:extLst>
          </p:cNvPr>
          <p:cNvGrpSpPr/>
          <p:nvPr/>
        </p:nvGrpSpPr>
        <p:grpSpPr>
          <a:xfrm>
            <a:off x="11848" y="769736"/>
            <a:ext cx="8071283" cy="5201718"/>
            <a:chOff x="66044" y="985722"/>
            <a:chExt cx="8071283" cy="520171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8F2221C-0D55-0D6E-D4EF-146999EA6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360" y="1139611"/>
              <a:ext cx="0" cy="50478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8956237-C7CD-C577-444B-927C848F8F98}"/>
                </a:ext>
              </a:extLst>
            </p:cNvPr>
            <p:cNvCxnSpPr>
              <a:cxnSpLocks/>
            </p:cNvCxnSpPr>
            <p:nvPr/>
          </p:nvCxnSpPr>
          <p:spPr>
            <a:xfrm>
              <a:off x="721360" y="6169284"/>
              <a:ext cx="70510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752700-3F15-2AF1-EF58-519A74E5699E}"/>
                </a:ext>
              </a:extLst>
            </p:cNvPr>
            <p:cNvCxnSpPr/>
            <p:nvPr/>
          </p:nvCxnSpPr>
          <p:spPr>
            <a:xfrm>
              <a:off x="721360" y="1767840"/>
              <a:ext cx="6431280" cy="36677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874E8D-39E5-FFA1-3D9A-383FE4FA8F36}"/>
                </a:ext>
              </a:extLst>
            </p:cNvPr>
            <p:cNvSpPr txBox="1"/>
            <p:nvPr/>
          </p:nvSpPr>
          <p:spPr>
            <a:xfrm>
              <a:off x="66044" y="985722"/>
              <a:ext cx="589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Price</a:t>
              </a:r>
              <a:endPara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7F42FE0-B47C-A363-F07C-60181E919AB9}"/>
                </a:ext>
              </a:extLst>
            </p:cNvPr>
            <p:cNvSpPr txBox="1"/>
            <p:nvPr/>
          </p:nvSpPr>
          <p:spPr>
            <a:xfrm>
              <a:off x="7101010" y="5793715"/>
              <a:ext cx="10363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Quantity</a:t>
              </a:r>
              <a:endPara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DAFCD51-3B72-DA6A-85EA-3BE1D6CB80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360" y="1558619"/>
              <a:ext cx="6268720" cy="37907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60DD908-A418-6235-5B8A-620337A625ED}"/>
              </a:ext>
            </a:extLst>
          </p:cNvPr>
          <p:cNvSpPr txBox="1"/>
          <p:nvPr/>
        </p:nvSpPr>
        <p:spPr>
          <a:xfrm>
            <a:off x="6832625" y="1459242"/>
            <a:ext cx="1036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400" b="1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domestic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4972CD-ED9A-FE41-D42A-9735A214FFCC}"/>
              </a:ext>
            </a:extLst>
          </p:cNvPr>
          <p:cNvSpPr txBox="1"/>
          <p:nvPr/>
        </p:nvSpPr>
        <p:spPr>
          <a:xfrm>
            <a:off x="7046815" y="4796449"/>
            <a:ext cx="1036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400" b="1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domestic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3C6C05D-0B1E-41FF-4939-1F0FC8D92D1E}"/>
              </a:ext>
            </a:extLst>
          </p:cNvPr>
          <p:cNvCxnSpPr/>
          <p:nvPr/>
        </p:nvCxnSpPr>
        <p:spPr>
          <a:xfrm>
            <a:off x="667164" y="3789680"/>
            <a:ext cx="675640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1B77E4A-76C9-BE2D-5DC7-89BD57A61616}"/>
              </a:ext>
            </a:extLst>
          </p:cNvPr>
          <p:cNvSpPr txBox="1"/>
          <p:nvPr/>
        </p:nvSpPr>
        <p:spPr>
          <a:xfrm>
            <a:off x="7072630" y="3442776"/>
            <a:ext cx="1036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400" b="1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7035117-A7CC-54FD-1A85-0EE684424598}"/>
              </a:ext>
            </a:extLst>
          </p:cNvPr>
          <p:cNvCxnSpPr/>
          <p:nvPr/>
        </p:nvCxnSpPr>
        <p:spPr>
          <a:xfrm>
            <a:off x="667164" y="4450080"/>
            <a:ext cx="675640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573DCC4-A3B7-E8CE-6FFF-79B0201825FB}"/>
              </a:ext>
            </a:extLst>
          </p:cNvPr>
          <p:cNvSpPr txBox="1"/>
          <p:nvPr/>
        </p:nvSpPr>
        <p:spPr>
          <a:xfrm>
            <a:off x="7109782" y="4112175"/>
            <a:ext cx="1036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400" b="1" baseline="30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1400" b="1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</a:t>
            </a:r>
            <a:endParaRPr lang="en-IN" sz="1400" b="1" baseline="30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C78FEF-9DF8-41A7-DE82-65EBF11562D1}"/>
              </a:ext>
            </a:extLst>
          </p:cNvPr>
          <p:cNvSpPr txBox="1"/>
          <p:nvPr/>
        </p:nvSpPr>
        <p:spPr>
          <a:xfrm>
            <a:off x="261596" y="3583198"/>
            <a:ext cx="58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4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2F0534-423E-47EB-6CD9-760E9A88F388}"/>
              </a:ext>
            </a:extLst>
          </p:cNvPr>
          <p:cNvSpPr txBox="1"/>
          <p:nvPr/>
        </p:nvSpPr>
        <p:spPr>
          <a:xfrm>
            <a:off x="269188" y="4215939"/>
            <a:ext cx="58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4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E9CA0E-8D02-BEE5-E5F7-CE55DCD9FDD0}"/>
              </a:ext>
            </a:extLst>
          </p:cNvPr>
          <p:cNvCxnSpPr/>
          <p:nvPr/>
        </p:nvCxnSpPr>
        <p:spPr>
          <a:xfrm>
            <a:off x="276784" y="3872749"/>
            <a:ext cx="0" cy="4788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9686F57-2D60-662C-C872-2B222D25EEA4}"/>
              </a:ext>
            </a:extLst>
          </p:cNvPr>
          <p:cNvSpPr txBox="1"/>
          <p:nvPr/>
        </p:nvSpPr>
        <p:spPr>
          <a:xfrm>
            <a:off x="0" y="3907164"/>
            <a:ext cx="158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0C3DA35-3724-707D-F985-9ED7B3701A4C}"/>
              </a:ext>
            </a:extLst>
          </p:cNvPr>
          <p:cNvCxnSpPr>
            <a:cxnSpLocks/>
          </p:cNvCxnSpPr>
          <p:nvPr/>
        </p:nvCxnSpPr>
        <p:spPr>
          <a:xfrm>
            <a:off x="1798320" y="4450080"/>
            <a:ext cx="0" cy="15213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4E6D262-4EDA-4BEC-EAAF-EB75281D62B7}"/>
              </a:ext>
            </a:extLst>
          </p:cNvPr>
          <p:cNvCxnSpPr>
            <a:cxnSpLocks/>
          </p:cNvCxnSpPr>
          <p:nvPr/>
        </p:nvCxnSpPr>
        <p:spPr>
          <a:xfrm>
            <a:off x="2895600" y="3789680"/>
            <a:ext cx="0" cy="216361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CA72EEA-B112-19A9-7F1F-09A7D758DBD9}"/>
              </a:ext>
            </a:extLst>
          </p:cNvPr>
          <p:cNvCxnSpPr>
            <a:cxnSpLocks/>
          </p:cNvCxnSpPr>
          <p:nvPr/>
        </p:nvCxnSpPr>
        <p:spPr>
          <a:xfrm>
            <a:off x="4612640" y="3789680"/>
            <a:ext cx="0" cy="216361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CDFA713-5CE4-82F8-DCBB-AD5F182F4075}"/>
              </a:ext>
            </a:extLst>
          </p:cNvPr>
          <p:cNvCxnSpPr>
            <a:cxnSpLocks/>
          </p:cNvCxnSpPr>
          <p:nvPr/>
        </p:nvCxnSpPr>
        <p:spPr>
          <a:xfrm>
            <a:off x="5750560" y="4459705"/>
            <a:ext cx="0" cy="151174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F3EEF7-6964-A446-0493-61A3E8BA9B89}"/>
              </a:ext>
            </a:extLst>
          </p:cNvPr>
          <p:cNvSpPr txBox="1"/>
          <p:nvPr/>
        </p:nvSpPr>
        <p:spPr>
          <a:xfrm>
            <a:off x="1257087" y="2821504"/>
            <a:ext cx="58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27820F2-B4ED-306C-DB40-991A28A6258C}"/>
              </a:ext>
            </a:extLst>
          </p:cNvPr>
          <p:cNvSpPr txBox="1"/>
          <p:nvPr/>
        </p:nvSpPr>
        <p:spPr>
          <a:xfrm>
            <a:off x="2412197" y="4103177"/>
            <a:ext cx="371834" cy="30777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17A015-7391-4A28-C5A5-829DF678B296}"/>
              </a:ext>
            </a:extLst>
          </p:cNvPr>
          <p:cNvSpPr txBox="1"/>
          <p:nvPr/>
        </p:nvSpPr>
        <p:spPr>
          <a:xfrm>
            <a:off x="680533" y="4518075"/>
            <a:ext cx="58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49137C-43EF-3752-3FA7-D79A51CE9812}"/>
              </a:ext>
            </a:extLst>
          </p:cNvPr>
          <p:cNvSpPr txBox="1"/>
          <p:nvPr/>
        </p:nvSpPr>
        <p:spPr>
          <a:xfrm>
            <a:off x="1208977" y="3959799"/>
            <a:ext cx="58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355636-5F02-AF52-FC4A-C754269B7A59}"/>
              </a:ext>
            </a:extLst>
          </p:cNvPr>
          <p:cNvSpPr txBox="1"/>
          <p:nvPr/>
        </p:nvSpPr>
        <p:spPr>
          <a:xfrm>
            <a:off x="4724469" y="4072846"/>
            <a:ext cx="32459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AEBEA2-55EB-3ECE-FB5B-B2EAF425D3BF}"/>
              </a:ext>
            </a:extLst>
          </p:cNvPr>
          <p:cNvSpPr txBox="1"/>
          <p:nvPr/>
        </p:nvSpPr>
        <p:spPr>
          <a:xfrm>
            <a:off x="3408544" y="4040614"/>
            <a:ext cx="589273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A305B5-1DEF-E9A6-8B38-55FA5970A55E}"/>
              </a:ext>
            </a:extLst>
          </p:cNvPr>
          <p:cNvSpPr txBox="1"/>
          <p:nvPr/>
        </p:nvSpPr>
        <p:spPr>
          <a:xfrm>
            <a:off x="3455258" y="3434914"/>
            <a:ext cx="58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C0C1D8-F144-44E0-A2E4-E24E2446F06F}"/>
              </a:ext>
            </a:extLst>
          </p:cNvPr>
          <p:cNvSpPr txBox="1"/>
          <p:nvPr/>
        </p:nvSpPr>
        <p:spPr>
          <a:xfrm>
            <a:off x="11158232" y="2556429"/>
            <a:ext cx="1439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D0B516-E423-DB65-1434-051736E6B572}"/>
              </a:ext>
            </a:extLst>
          </p:cNvPr>
          <p:cNvSpPr txBox="1"/>
          <p:nvPr/>
        </p:nvSpPr>
        <p:spPr>
          <a:xfrm>
            <a:off x="1341054" y="1305876"/>
            <a:ext cx="481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initial price be P</a:t>
            </a:r>
            <a:r>
              <a:rPr lang="en-US" sz="12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duty T.  New price would be P</a:t>
            </a:r>
            <a:r>
              <a:rPr lang="en-US" sz="12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		                      reduction in duty of t.</a:t>
            </a:r>
          </a:p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Imports at price P</a:t>
            </a:r>
            <a:r>
              <a:rPr lang="en-US" sz="12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equals (Q</a:t>
            </a:r>
            <a:r>
              <a:rPr lang="en-US" sz="12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-Q</a:t>
            </a:r>
            <a:r>
              <a:rPr lang="en-US" sz="12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and imports at price P</a:t>
            </a:r>
            <a:r>
              <a:rPr lang="en-US" sz="12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equals (Q</a:t>
            </a:r>
            <a:r>
              <a:rPr lang="en-US" sz="12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-Q</a:t>
            </a:r>
            <a:r>
              <a:rPr lang="en-US" sz="12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 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341DCF5-BF27-5F11-85E4-7094E396BA94}"/>
              </a:ext>
            </a:extLst>
          </p:cNvPr>
          <p:cNvSpPr txBox="1"/>
          <p:nvPr/>
        </p:nvSpPr>
        <p:spPr>
          <a:xfrm>
            <a:off x="5506726" y="6002603"/>
            <a:ext cx="58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4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CEA9D5E-5A86-FE92-00F6-342F7540B9C8}"/>
              </a:ext>
            </a:extLst>
          </p:cNvPr>
          <p:cNvSpPr txBox="1"/>
          <p:nvPr/>
        </p:nvSpPr>
        <p:spPr>
          <a:xfrm>
            <a:off x="4318003" y="6033418"/>
            <a:ext cx="58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4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7A7300-0A06-4934-6B56-877FCF0DE1D4}"/>
              </a:ext>
            </a:extLst>
          </p:cNvPr>
          <p:cNvSpPr txBox="1"/>
          <p:nvPr/>
        </p:nvSpPr>
        <p:spPr>
          <a:xfrm>
            <a:off x="2616171" y="6032794"/>
            <a:ext cx="58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4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443365-41AA-8DFB-400B-E6608C12CDA0}"/>
              </a:ext>
            </a:extLst>
          </p:cNvPr>
          <p:cNvSpPr txBox="1"/>
          <p:nvPr/>
        </p:nvSpPr>
        <p:spPr>
          <a:xfrm>
            <a:off x="1503613" y="6035674"/>
            <a:ext cx="58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4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831C9AD-2864-5E05-B2EB-F771656D4350}"/>
              </a:ext>
            </a:extLst>
          </p:cNvPr>
          <p:cNvSpPr txBox="1"/>
          <p:nvPr/>
        </p:nvSpPr>
        <p:spPr>
          <a:xfrm>
            <a:off x="9414733" y="3851029"/>
            <a:ext cx="2357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rise in consumer surplus of (3+4+5+6) and a fall in the producer surplus of (7)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079C36F-8AFB-79CA-E6A4-26A6467E4326}"/>
              </a:ext>
            </a:extLst>
          </p:cNvPr>
          <p:cNvSpPr txBox="1"/>
          <p:nvPr/>
        </p:nvSpPr>
        <p:spPr>
          <a:xfrm>
            <a:off x="9280310" y="5325123"/>
            <a:ext cx="271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economy, reduction in import duty leads to a net welfare gain of (4+5+6+</a:t>
            </a:r>
            <a:r>
              <a:rPr lang="el-GR" sz="1200" b="1" i="0" dirty="0">
                <a:solidFill>
                  <a:srgbClr val="202124"/>
                </a:solidFill>
                <a:effectLst/>
                <a:latin typeface="Google Sans"/>
              </a:rPr>
              <a:t>Δ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Google Sans"/>
              </a:rPr>
              <a:t> Govt revenue)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0F5D59BA-45F7-DC09-225D-D0F667B7A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960" y="5294668"/>
            <a:ext cx="658630" cy="65863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30509BD9-F823-C9C1-8C9A-E4DF0429C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961" y="3919884"/>
            <a:ext cx="545130" cy="44994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23890CA-71DB-2306-D3B7-2F7EAB5C8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0371" y="3976239"/>
            <a:ext cx="443713" cy="443713"/>
          </a:xfrm>
          <a:prstGeom prst="rect">
            <a:avLst/>
          </a:prstGeom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03160C4F-1234-E043-569A-28B2A82117E9}"/>
              </a:ext>
            </a:extLst>
          </p:cNvPr>
          <p:cNvGrpSpPr/>
          <p:nvPr/>
        </p:nvGrpSpPr>
        <p:grpSpPr>
          <a:xfrm>
            <a:off x="7603399" y="1711275"/>
            <a:ext cx="5003217" cy="1777906"/>
            <a:chOff x="7603399" y="1711275"/>
            <a:chExt cx="5003217" cy="1777906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B01D02C-92A6-7658-F32A-5FC64F161837}"/>
                </a:ext>
              </a:extLst>
            </p:cNvPr>
            <p:cNvGrpSpPr/>
            <p:nvPr/>
          </p:nvGrpSpPr>
          <p:grpSpPr>
            <a:xfrm>
              <a:off x="8226966" y="1711275"/>
              <a:ext cx="4379650" cy="1626576"/>
              <a:chOff x="8332922" y="1092926"/>
              <a:chExt cx="3940358" cy="1530486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2188F91-536B-F137-36A1-A99BBFB6B0E4}"/>
                  </a:ext>
                </a:extLst>
              </p:cNvPr>
              <p:cNvSpPr txBox="1"/>
              <p:nvPr/>
            </p:nvSpPr>
            <p:spPr>
              <a:xfrm>
                <a:off x="8332922" y="1459242"/>
                <a:ext cx="1439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Consumer Surplus</a:t>
                </a:r>
                <a:endParaRPr lang="en-I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397FA6C-91BF-B8DF-CD68-24C1A1F236DB}"/>
                  </a:ext>
                </a:extLst>
              </p:cNvPr>
              <p:cNvSpPr txBox="1"/>
              <p:nvPr/>
            </p:nvSpPr>
            <p:spPr>
              <a:xfrm>
                <a:off x="8341380" y="1902604"/>
                <a:ext cx="1439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Producer Surplus</a:t>
                </a:r>
                <a:endParaRPr lang="en-I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69FE52C-BBBA-5C6D-4F09-C327F0CF3385}"/>
                  </a:ext>
                </a:extLst>
              </p:cNvPr>
              <p:cNvSpPr txBox="1"/>
              <p:nvPr/>
            </p:nvSpPr>
            <p:spPr>
              <a:xfrm>
                <a:off x="10821037" y="1092926"/>
                <a:ext cx="1439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At Price P</a:t>
                </a:r>
                <a:r>
                  <a:rPr lang="en-US" sz="1200" b="1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I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610D472-FBD0-3940-A0D6-32A599849B6F}"/>
                  </a:ext>
                </a:extLst>
              </p:cNvPr>
              <p:cNvSpPr txBox="1"/>
              <p:nvPr/>
            </p:nvSpPr>
            <p:spPr>
              <a:xfrm>
                <a:off x="9772258" y="1104322"/>
                <a:ext cx="1439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At Price P</a:t>
                </a:r>
                <a:r>
                  <a:rPr lang="en-US" sz="1200" b="1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I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C0A7E68-FC78-84B0-3064-A342AA53F3E3}"/>
                  </a:ext>
                </a:extLst>
              </p:cNvPr>
              <p:cNvSpPr txBox="1"/>
              <p:nvPr/>
            </p:nvSpPr>
            <p:spPr>
              <a:xfrm>
                <a:off x="8341380" y="2346413"/>
                <a:ext cx="18270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Government Surplus</a:t>
                </a:r>
                <a:endParaRPr lang="en-I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2B32E0E-5EDD-62DB-A782-622D20858DDF}"/>
                  </a:ext>
                </a:extLst>
              </p:cNvPr>
              <p:cNvSpPr txBox="1"/>
              <p:nvPr/>
            </p:nvSpPr>
            <p:spPr>
              <a:xfrm>
                <a:off x="9794933" y="1458317"/>
                <a:ext cx="1439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1+2</a:t>
                </a:r>
                <a:endParaRPr lang="en-I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5A83346-0A94-42D2-7561-9ED2848C3B67}"/>
                  </a:ext>
                </a:extLst>
              </p:cNvPr>
              <p:cNvSpPr txBox="1"/>
              <p:nvPr/>
            </p:nvSpPr>
            <p:spPr>
              <a:xfrm>
                <a:off x="10833944" y="2343498"/>
                <a:ext cx="1439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(T-t) (Q</a:t>
                </a:r>
                <a:r>
                  <a:rPr lang="en-US" sz="1200" b="1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-Q</a:t>
                </a:r>
                <a:r>
                  <a:rPr lang="en-US" sz="1200" b="1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I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3C25BB4-73F7-4383-304D-E159E988FBE0}"/>
                  </a:ext>
                </a:extLst>
              </p:cNvPr>
              <p:cNvSpPr txBox="1"/>
              <p:nvPr/>
            </p:nvSpPr>
            <p:spPr>
              <a:xfrm>
                <a:off x="9802762" y="1875904"/>
                <a:ext cx="714947" cy="260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en-IN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+7</a:t>
                </a:r>
                <a:endPara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E83461A-65D5-78AF-BA81-0AAC8B87C830}"/>
                  </a:ext>
                </a:extLst>
              </p:cNvPr>
              <p:cNvSpPr txBox="1"/>
              <p:nvPr/>
            </p:nvSpPr>
            <p:spPr>
              <a:xfrm>
                <a:off x="10772884" y="1518703"/>
                <a:ext cx="1439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1+2+3+4+5+6</a:t>
                </a:r>
                <a:endParaRPr lang="en-I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14A2975-00AE-3347-680C-841D7E53F6E5}"/>
                  </a:ext>
                </a:extLst>
              </p:cNvPr>
              <p:cNvSpPr txBox="1"/>
              <p:nvPr/>
            </p:nvSpPr>
            <p:spPr>
              <a:xfrm>
                <a:off x="9794933" y="2330266"/>
                <a:ext cx="1439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T(Q</a:t>
                </a:r>
                <a:r>
                  <a:rPr lang="en-US" sz="1200" b="1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-Q</a:t>
                </a:r>
                <a:r>
                  <a:rPr lang="en-US" sz="1200" b="1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p:grp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DA257E4-88F5-4431-5070-32659D3AF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80436" y="1834811"/>
              <a:ext cx="584567" cy="584567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6221A9A8-2434-378D-00FC-34F786CE1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03399" y="2400087"/>
              <a:ext cx="610966" cy="610966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F7282636-6660-4B4F-3A93-DAF57C19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18204" y="3011563"/>
              <a:ext cx="477618" cy="477618"/>
            </a:xfrm>
            <a:prstGeom prst="rect">
              <a:avLst/>
            </a:prstGeom>
          </p:spPr>
        </p:pic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4B7A8D4-79C0-680A-F2D6-B392B6032997}"/>
              </a:ext>
            </a:extLst>
          </p:cNvPr>
          <p:cNvCxnSpPr/>
          <p:nvPr/>
        </p:nvCxnSpPr>
        <p:spPr>
          <a:xfrm>
            <a:off x="9553786" y="2065063"/>
            <a:ext cx="245399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5A02E8C-B5DC-8183-8447-63E956FB073E}"/>
              </a:ext>
            </a:extLst>
          </p:cNvPr>
          <p:cNvCxnSpPr>
            <a:cxnSpLocks/>
          </p:cNvCxnSpPr>
          <p:nvPr/>
        </p:nvCxnSpPr>
        <p:spPr>
          <a:xfrm>
            <a:off x="10754240" y="2056568"/>
            <a:ext cx="0" cy="12641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3D719359-B1E3-D82D-5EDF-C3829CA109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24522" y="618616"/>
            <a:ext cx="916108" cy="9161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2" name="Picture 1031">
            <a:extLst>
              <a:ext uri="{FF2B5EF4-FFF2-40B4-BE49-F238E27FC236}">
                <a16:creationId xmlns:a16="http://schemas.microsoft.com/office/drawing/2014/main" id="{4CE54BFF-517A-01A2-FBDE-2A3BDF09D5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02141" y="524216"/>
            <a:ext cx="667239" cy="667239"/>
          </a:xfrm>
          <a:prstGeom prst="rect">
            <a:avLst/>
          </a:prstGeom>
        </p:spPr>
      </p:pic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38F9FB2B-8673-E4D2-FDA9-CE61163F6985}"/>
              </a:ext>
            </a:extLst>
          </p:cNvPr>
          <p:cNvCxnSpPr>
            <a:cxnSpLocks/>
          </p:cNvCxnSpPr>
          <p:nvPr/>
        </p:nvCxnSpPr>
        <p:spPr>
          <a:xfrm>
            <a:off x="2895600" y="5133333"/>
            <a:ext cx="171704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2BD9CB99-6D97-7D37-428B-8A3EBACB228C}"/>
              </a:ext>
            </a:extLst>
          </p:cNvPr>
          <p:cNvSpPr txBox="1"/>
          <p:nvPr/>
        </p:nvSpPr>
        <p:spPr>
          <a:xfrm>
            <a:off x="3143483" y="4870290"/>
            <a:ext cx="135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Imports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87CDF4AD-B698-7C3D-C83E-D04E6FD29185}"/>
              </a:ext>
            </a:extLst>
          </p:cNvPr>
          <p:cNvCxnSpPr>
            <a:cxnSpLocks/>
          </p:cNvCxnSpPr>
          <p:nvPr/>
        </p:nvCxnSpPr>
        <p:spPr>
          <a:xfrm>
            <a:off x="1798249" y="5577729"/>
            <a:ext cx="3952311" cy="4625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6832F639-35BA-1138-CDF3-E1B6A7FE0422}"/>
              </a:ext>
            </a:extLst>
          </p:cNvPr>
          <p:cNvSpPr txBox="1"/>
          <p:nvPr/>
        </p:nvSpPr>
        <p:spPr>
          <a:xfrm>
            <a:off x="3201470" y="5331405"/>
            <a:ext cx="135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Imports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2CEBD2-655E-1298-94ED-9C92F740A11C}"/>
              </a:ext>
            </a:extLst>
          </p:cNvPr>
          <p:cNvSpPr txBox="1"/>
          <p:nvPr/>
        </p:nvSpPr>
        <p:spPr>
          <a:xfrm>
            <a:off x="10175357" y="6474069"/>
            <a:ext cx="15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500190-D10F-47A6-BF05-BA8AACB0CEF8}"/>
              </a:ext>
            </a:extLst>
          </p:cNvPr>
          <p:cNvGrpSpPr/>
          <p:nvPr/>
        </p:nvGrpSpPr>
        <p:grpSpPr>
          <a:xfrm>
            <a:off x="73886" y="6465574"/>
            <a:ext cx="12024269" cy="340829"/>
            <a:chOff x="86362" y="6454430"/>
            <a:chExt cx="12024269" cy="34082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61E2332-CCFA-8105-9E74-3558B5C474BF}"/>
                </a:ext>
              </a:extLst>
            </p:cNvPr>
            <p:cNvGrpSpPr/>
            <p:nvPr/>
          </p:nvGrpSpPr>
          <p:grpSpPr>
            <a:xfrm>
              <a:off x="86362" y="6454430"/>
              <a:ext cx="12024269" cy="340829"/>
              <a:chOff x="86362" y="6454430"/>
              <a:chExt cx="12024269" cy="340829"/>
            </a:xfrm>
          </p:grpSpPr>
          <p:sp>
            <p:nvSpPr>
              <p:cNvPr id="34" name="Rounded Rectangle 72">
                <a:extLst>
                  <a:ext uri="{FF2B5EF4-FFF2-40B4-BE49-F238E27FC236}">
                    <a16:creationId xmlns:a16="http://schemas.microsoft.com/office/drawing/2014/main" id="{CC85FA64-4DB7-ED04-6A72-524B23BD4FFE}"/>
                  </a:ext>
                </a:extLst>
              </p:cNvPr>
              <p:cNvSpPr/>
              <p:nvPr/>
            </p:nvSpPr>
            <p:spPr>
              <a:xfrm>
                <a:off x="86362" y="6479036"/>
                <a:ext cx="2333378" cy="316223"/>
              </a:xfrm>
              <a:prstGeom prst="roundRect">
                <a:avLst>
                  <a:gd name="adj" fmla="val 5381"/>
                </a:avLst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Microsoft GothicNeo" panose="020B0500000101010101" pitchFamily="34" charset="-127"/>
                    <a:ea typeface="Microsoft GothicNeo" panose="020B0500000101010101" pitchFamily="34" charset="-127"/>
                    <a:cs typeface="Microsoft GothicNeo" panose="020B0500000101010101" pitchFamily="34" charset="-127"/>
                  </a:rPr>
                  <a:t>Article 1 Analysis</a:t>
                </a:r>
              </a:p>
            </p:txBody>
          </p:sp>
          <p:sp>
            <p:nvSpPr>
              <p:cNvPr id="35" name="Rounded Rectangle 72">
                <a:extLst>
                  <a:ext uri="{FF2B5EF4-FFF2-40B4-BE49-F238E27FC236}">
                    <a16:creationId xmlns:a16="http://schemas.microsoft.com/office/drawing/2014/main" id="{64764380-DEFE-EAB0-303C-409664688716}"/>
                  </a:ext>
                </a:extLst>
              </p:cNvPr>
              <p:cNvSpPr/>
              <p:nvPr/>
            </p:nvSpPr>
            <p:spPr>
              <a:xfrm>
                <a:off x="2495449" y="6462770"/>
                <a:ext cx="2333379" cy="316223"/>
              </a:xfrm>
              <a:prstGeom prst="roundRect">
                <a:avLst>
                  <a:gd name="adj" fmla="val 5381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Microsoft GothicNeo" panose="020B0500000101010101" pitchFamily="34" charset="-127"/>
                    <a:ea typeface="Microsoft GothicNeo" panose="020B0500000101010101" pitchFamily="34" charset="-127"/>
                    <a:cs typeface="Microsoft GothicNeo" panose="020B0500000101010101" pitchFamily="34" charset="-127"/>
                  </a:rPr>
                  <a:t>Import Duty Decrease</a:t>
                </a:r>
              </a:p>
            </p:txBody>
          </p:sp>
          <p:sp>
            <p:nvSpPr>
              <p:cNvPr id="36" name="Rounded Rectangle 72">
                <a:extLst>
                  <a:ext uri="{FF2B5EF4-FFF2-40B4-BE49-F238E27FC236}">
                    <a16:creationId xmlns:a16="http://schemas.microsoft.com/office/drawing/2014/main" id="{61375E39-A51F-ED3B-A886-894C653ACBD0}"/>
                  </a:ext>
                </a:extLst>
              </p:cNvPr>
              <p:cNvSpPr/>
              <p:nvPr/>
            </p:nvSpPr>
            <p:spPr>
              <a:xfrm>
                <a:off x="4929309" y="6474915"/>
                <a:ext cx="2333380" cy="316223"/>
              </a:xfrm>
              <a:prstGeom prst="roundRect">
                <a:avLst>
                  <a:gd name="adj" fmla="val 5381"/>
                </a:avLst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bg1"/>
                    </a:solidFill>
                    <a:latin typeface="Microsoft GothicNeo" panose="020B0500000101010101" pitchFamily="34" charset="-127"/>
                    <a:ea typeface="Microsoft GothicNeo" panose="020B0500000101010101" pitchFamily="34" charset="-127"/>
                    <a:cs typeface="Microsoft GothicNeo" panose="020B0500000101010101" pitchFamily="34" charset="-127"/>
                  </a:rPr>
                  <a:t>Export Duty Increase (small country)</a:t>
                </a:r>
              </a:p>
            </p:txBody>
          </p:sp>
          <p:sp>
            <p:nvSpPr>
              <p:cNvPr id="37" name="Rounded Rectangle 72">
                <a:extLst>
                  <a:ext uri="{FF2B5EF4-FFF2-40B4-BE49-F238E27FC236}">
                    <a16:creationId xmlns:a16="http://schemas.microsoft.com/office/drawing/2014/main" id="{9D896E44-620A-852D-FBE2-BB8B99782FC0}"/>
                  </a:ext>
                </a:extLst>
              </p:cNvPr>
              <p:cNvSpPr/>
              <p:nvPr/>
            </p:nvSpPr>
            <p:spPr>
              <a:xfrm>
                <a:off x="9777251" y="6454430"/>
                <a:ext cx="2333380" cy="316223"/>
              </a:xfrm>
              <a:prstGeom prst="roundRect">
                <a:avLst>
                  <a:gd name="adj" fmla="val 5381"/>
                </a:avLst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endParaRPr>
              </a:p>
            </p:txBody>
          </p:sp>
          <p:sp>
            <p:nvSpPr>
              <p:cNvPr id="39" name="Rounded Rectangle 72">
                <a:extLst>
                  <a:ext uri="{FF2B5EF4-FFF2-40B4-BE49-F238E27FC236}">
                    <a16:creationId xmlns:a16="http://schemas.microsoft.com/office/drawing/2014/main" id="{BCA8E2C9-86A4-45E2-24AD-1000CEF13642}"/>
                  </a:ext>
                </a:extLst>
              </p:cNvPr>
              <p:cNvSpPr/>
              <p:nvPr/>
            </p:nvSpPr>
            <p:spPr>
              <a:xfrm>
                <a:off x="7373841" y="6466276"/>
                <a:ext cx="2333379" cy="316223"/>
              </a:xfrm>
              <a:prstGeom prst="roundRect">
                <a:avLst>
                  <a:gd name="adj" fmla="val 5381"/>
                </a:avLst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bg1"/>
                    </a:solidFill>
                    <a:latin typeface="Microsoft GothicNeo" panose="020B0500000101010101" pitchFamily="34" charset="-127"/>
                    <a:ea typeface="Microsoft GothicNeo" panose="020B0500000101010101" pitchFamily="34" charset="-127"/>
                    <a:cs typeface="Microsoft GothicNeo" panose="020B0500000101010101" pitchFamily="34" charset="-127"/>
                  </a:rPr>
                  <a:t>Export Duty Increase (large country)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511213-7EC3-834A-5921-A1DEC2369827}"/>
                </a:ext>
              </a:extLst>
            </p:cNvPr>
            <p:cNvSpPr txBox="1"/>
            <p:nvPr/>
          </p:nvSpPr>
          <p:spPr>
            <a:xfrm>
              <a:off x="9915495" y="6498135"/>
              <a:ext cx="17619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rPr>
                <a:t>Article 2 Analysis</a:t>
              </a:r>
              <a:endParaRPr lang="en-IN" sz="11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60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48" grpId="0"/>
      <p:bldP spid="49" grpId="0"/>
      <p:bldP spid="52" grpId="0"/>
      <p:bldP spid="54" grpId="0"/>
      <p:bldP spid="55" grpId="0"/>
      <p:bldP spid="56" grpId="0"/>
      <p:bldP spid="59" grpId="0"/>
      <p:bldP spid="71" grpId="0"/>
      <p:bldP spid="72" grpId="0" animBg="1"/>
      <p:bldP spid="74" grpId="0"/>
      <p:bldP spid="75" grpId="0"/>
      <p:bldP spid="76" grpId="0" animBg="1"/>
      <p:bldP spid="77" grpId="0" animBg="1"/>
      <p:bldP spid="78" grpId="0"/>
      <p:bldP spid="88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53" grpId="0"/>
      <p:bldP spid="10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7F502-ECDF-7FAD-E785-FC3E52AE6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dient pastel colors on a top view">
            <a:extLst>
              <a:ext uri="{FF2B5EF4-FFF2-40B4-BE49-F238E27FC236}">
                <a16:creationId xmlns:a16="http://schemas.microsoft.com/office/drawing/2014/main" id="{CC4D4D26-8675-BB8F-A1C2-D22217AB3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37" r="-1" b="18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2627C9-3270-E3C9-3DB8-726F03ADD448}"/>
              </a:ext>
            </a:extLst>
          </p:cNvPr>
          <p:cNvSpPr/>
          <p:nvPr/>
        </p:nvSpPr>
        <p:spPr>
          <a:xfrm>
            <a:off x="-22675" y="-1996"/>
            <a:ext cx="12221023" cy="449943"/>
          </a:xfrm>
          <a:prstGeom prst="rect">
            <a:avLst/>
          </a:prstGeom>
          <a:solidFill>
            <a:srgbClr val="007C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Economic Impact of increase in export duty on consumers and producers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06D169-3E4B-DB3D-69EC-434D5023DA51}"/>
              </a:ext>
            </a:extLst>
          </p:cNvPr>
          <p:cNvSpPr/>
          <p:nvPr/>
        </p:nvSpPr>
        <p:spPr>
          <a:xfrm>
            <a:off x="2041236" y="478856"/>
            <a:ext cx="7884160" cy="4499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Broadly, an increase in export duties will lead to a fall in prices for domestic consumers and enhance government revenue 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5B11FB-D2F0-AD1D-EB00-FD1857D47E6A}"/>
              </a:ext>
            </a:extLst>
          </p:cNvPr>
          <p:cNvSpPr/>
          <p:nvPr/>
        </p:nvSpPr>
        <p:spPr>
          <a:xfrm>
            <a:off x="348387" y="971367"/>
            <a:ext cx="10959466" cy="4499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economic impact of increase in export duty would differ between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 country (low share in export market)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 country (high share in export market) 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CECB9D-B940-F722-03A5-D868F503F195}"/>
              </a:ext>
            </a:extLst>
          </p:cNvPr>
          <p:cNvSpPr/>
          <p:nvPr/>
        </p:nvSpPr>
        <p:spPr>
          <a:xfrm>
            <a:off x="-22675" y="1472362"/>
            <a:ext cx="12221023" cy="3321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Economic impact of increase in export duty by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country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FECB8CC-5895-5FA0-8140-B616D78107DF}"/>
              </a:ext>
            </a:extLst>
          </p:cNvPr>
          <p:cNvGrpSpPr/>
          <p:nvPr/>
        </p:nvGrpSpPr>
        <p:grpSpPr>
          <a:xfrm>
            <a:off x="67618" y="1804500"/>
            <a:ext cx="7203187" cy="4625018"/>
            <a:chOff x="220910" y="2101212"/>
            <a:chExt cx="7203187" cy="46250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6CA22A-CEB4-D7FE-838C-CB2AB32DA5F5}"/>
                </a:ext>
              </a:extLst>
            </p:cNvPr>
            <p:cNvSpPr txBox="1"/>
            <p:nvPr/>
          </p:nvSpPr>
          <p:spPr>
            <a:xfrm>
              <a:off x="1018374" y="3297816"/>
              <a:ext cx="589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79CD429-6A94-E1D1-2E9E-80BC150BFE89}"/>
                </a:ext>
              </a:extLst>
            </p:cNvPr>
            <p:cNvGrpSpPr/>
            <p:nvPr/>
          </p:nvGrpSpPr>
          <p:grpSpPr>
            <a:xfrm>
              <a:off x="220910" y="2101212"/>
              <a:ext cx="7203187" cy="4625018"/>
              <a:chOff x="280596" y="2175426"/>
              <a:chExt cx="7203187" cy="462501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A652D65-9180-300E-659A-4B570D44D581}"/>
                  </a:ext>
                </a:extLst>
              </p:cNvPr>
              <p:cNvGrpSpPr/>
              <p:nvPr/>
            </p:nvGrpSpPr>
            <p:grpSpPr>
              <a:xfrm>
                <a:off x="280596" y="2175426"/>
                <a:ext cx="7075244" cy="4286334"/>
                <a:chOff x="71273" y="1139611"/>
                <a:chExt cx="8066054" cy="5047829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913C85F4-762C-6BE1-93B1-D2876DF0C6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1360" y="1139611"/>
                  <a:ext cx="0" cy="504782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75FE6467-6544-4C58-F946-51CD69F5F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360" y="6169284"/>
                  <a:ext cx="705104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B4564AD-0DE0-5478-A433-8E13D32BD13A}"/>
                    </a:ext>
                  </a:extLst>
                </p:cNvPr>
                <p:cNvCxnSpPr/>
                <p:nvPr/>
              </p:nvCxnSpPr>
              <p:spPr>
                <a:xfrm>
                  <a:off x="721360" y="1767840"/>
                  <a:ext cx="6431280" cy="36677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9864222-C622-0AE7-35F1-C80F11F89FB4}"/>
                    </a:ext>
                  </a:extLst>
                </p:cNvPr>
                <p:cNvSpPr txBox="1"/>
                <p:nvPr/>
              </p:nvSpPr>
              <p:spPr>
                <a:xfrm>
                  <a:off x="71273" y="1239226"/>
                  <a:ext cx="680510" cy="3514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Price</a:t>
                  </a:r>
                  <a:endParaRPr lang="en-IN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97C326F-57AF-0459-DA69-3781C66CD03E}"/>
                    </a:ext>
                  </a:extLst>
                </p:cNvPr>
                <p:cNvSpPr txBox="1"/>
                <p:nvPr/>
              </p:nvSpPr>
              <p:spPr>
                <a:xfrm>
                  <a:off x="7101010" y="5793715"/>
                  <a:ext cx="10363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Quantity</a:t>
                  </a:r>
                  <a:endParaRPr lang="en-IN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55C4233-0049-50C8-4AD8-63978C4302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1360" y="1558619"/>
                  <a:ext cx="6268720" cy="37907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5DA207E-6B10-0843-4D36-4656B9C7EB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828" y="3119120"/>
                <a:ext cx="5985074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6A81F23-0559-9188-4C30-04224E2180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828" y="3698240"/>
                <a:ext cx="5985074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5AFA606-8C02-2281-D700-1BF581FE60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4960" y="3119120"/>
                <a:ext cx="0" cy="3327223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E081412-8AA8-C2F3-EBF8-A237D798B4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1760" y="3119120"/>
                <a:ext cx="0" cy="3327223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7EF66BF-6CB0-C55A-88B0-BE55A299D0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9280" y="3119120"/>
                <a:ext cx="0" cy="3327223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9DC157E-C471-C1EA-FFA3-5EC628E10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4160" y="3119120"/>
                <a:ext cx="0" cy="3327223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DF65E7-60CB-2E81-773B-BF18DCE9743E}"/>
                  </a:ext>
                </a:extLst>
              </p:cNvPr>
              <p:cNvSpPr txBox="1"/>
              <p:nvPr/>
            </p:nvSpPr>
            <p:spPr>
              <a:xfrm>
                <a:off x="893148" y="2832426"/>
                <a:ext cx="589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</a:t>
                </a:r>
                <a:endParaRPr lang="en-I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8B8C09-F149-9453-0A2E-4A488E402253}"/>
                  </a:ext>
                </a:extLst>
              </p:cNvPr>
              <p:cNvSpPr txBox="1"/>
              <p:nvPr/>
            </p:nvSpPr>
            <p:spPr>
              <a:xfrm>
                <a:off x="1729819" y="3344139"/>
                <a:ext cx="589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lang="en-I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09142A-0D0A-0D53-C89C-648592D9DB17}"/>
                  </a:ext>
                </a:extLst>
              </p:cNvPr>
              <p:cNvSpPr txBox="1"/>
              <p:nvPr/>
            </p:nvSpPr>
            <p:spPr>
              <a:xfrm>
                <a:off x="3318066" y="3777098"/>
                <a:ext cx="589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endParaRPr lang="en-I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30D090-DCC4-DD54-4683-6EBDF7AB6331}"/>
                  </a:ext>
                </a:extLst>
              </p:cNvPr>
              <p:cNvSpPr txBox="1"/>
              <p:nvPr/>
            </p:nvSpPr>
            <p:spPr>
              <a:xfrm>
                <a:off x="4909645" y="3342495"/>
                <a:ext cx="589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endParaRPr lang="en-I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625C8D-9AB0-CB7D-2E9C-F09AEE7D9761}"/>
                  </a:ext>
                </a:extLst>
              </p:cNvPr>
              <p:cNvSpPr txBox="1"/>
              <p:nvPr/>
            </p:nvSpPr>
            <p:spPr>
              <a:xfrm>
                <a:off x="4440071" y="3170769"/>
                <a:ext cx="256206" cy="307777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endParaRPr lang="en-I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0AE5A7-DCD9-C8D8-59D2-B84225148703}"/>
                  </a:ext>
                </a:extLst>
              </p:cNvPr>
              <p:cNvSpPr txBox="1"/>
              <p:nvPr/>
            </p:nvSpPr>
            <p:spPr>
              <a:xfrm>
                <a:off x="3162126" y="3227458"/>
                <a:ext cx="589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endParaRPr lang="en-I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D61BF9-48B5-90E6-1653-3C800C0E21F0}"/>
                  </a:ext>
                </a:extLst>
              </p:cNvPr>
              <p:cNvSpPr txBox="1"/>
              <p:nvPr/>
            </p:nvSpPr>
            <p:spPr>
              <a:xfrm>
                <a:off x="2256444" y="3144520"/>
                <a:ext cx="341712" cy="307777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lang="en-I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76AD6F4-BCC2-5A8C-9879-1E7830A38920}"/>
                  </a:ext>
                </a:extLst>
              </p:cNvPr>
              <p:cNvSpPr txBox="1"/>
              <p:nvPr/>
            </p:nvSpPr>
            <p:spPr>
              <a:xfrm>
                <a:off x="1896153" y="4121030"/>
                <a:ext cx="589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endParaRPr lang="en-I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7A2F9D-C23F-E92C-2D94-D569F56E55C8}"/>
                  </a:ext>
                </a:extLst>
              </p:cNvPr>
              <p:cNvSpPr txBox="1"/>
              <p:nvPr/>
            </p:nvSpPr>
            <p:spPr>
              <a:xfrm>
                <a:off x="2832036" y="3981512"/>
                <a:ext cx="589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endParaRPr lang="en-I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F9F6DA-075B-9873-59C7-EBED23B2E457}"/>
                  </a:ext>
                </a:extLst>
              </p:cNvPr>
              <p:cNvSpPr txBox="1"/>
              <p:nvPr/>
            </p:nvSpPr>
            <p:spPr>
              <a:xfrm>
                <a:off x="1013389" y="4273655"/>
                <a:ext cx="589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endParaRPr lang="en-I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7DDF1CF-ECC7-F441-DC9A-306E0C15C41C}"/>
                  </a:ext>
                </a:extLst>
              </p:cNvPr>
              <p:cNvSpPr txBox="1"/>
              <p:nvPr/>
            </p:nvSpPr>
            <p:spPr>
              <a:xfrm>
                <a:off x="376189" y="3191614"/>
                <a:ext cx="223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6602FF1-56FC-FDB2-CC1A-15792A22BDF5}"/>
                  </a:ext>
                </a:extLst>
              </p:cNvPr>
              <p:cNvCxnSpPr/>
              <p:nvPr/>
            </p:nvCxnSpPr>
            <p:spPr>
              <a:xfrm>
                <a:off x="683184" y="3171420"/>
                <a:ext cx="0" cy="47885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D0C414-AB14-78FC-8C46-ABA0372FFC51}"/>
                  </a:ext>
                </a:extLst>
              </p:cNvPr>
              <p:cNvSpPr txBox="1"/>
              <p:nvPr/>
            </p:nvSpPr>
            <p:spPr>
              <a:xfrm>
                <a:off x="6584910" y="2745950"/>
                <a:ext cx="8988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1400" b="1" baseline="-250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world</a:t>
                </a:r>
                <a:endPara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EFEB1F-E5EA-3028-0032-053EDA9E2E0A}"/>
                  </a:ext>
                </a:extLst>
              </p:cNvPr>
              <p:cNvSpPr txBox="1"/>
              <p:nvPr/>
            </p:nvSpPr>
            <p:spPr>
              <a:xfrm>
                <a:off x="6530100" y="3343869"/>
                <a:ext cx="8988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1400" b="1" baseline="-250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world</a:t>
                </a:r>
                <a:r>
                  <a:rPr lang="en-US" sz="1400" b="1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 t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FA5FA94-580E-1D08-D193-93A9A39A3D69}"/>
                  </a:ext>
                </a:extLst>
              </p:cNvPr>
              <p:cNvSpPr txBox="1"/>
              <p:nvPr/>
            </p:nvSpPr>
            <p:spPr>
              <a:xfrm>
                <a:off x="1388160" y="6485682"/>
                <a:ext cx="589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r>
                  <a:rPr lang="en-US" sz="1400" b="1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I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0A0752-A23D-DF4B-A6C3-A61B68ED2618}"/>
                  </a:ext>
                </a:extLst>
              </p:cNvPr>
              <p:cNvSpPr txBox="1"/>
              <p:nvPr/>
            </p:nvSpPr>
            <p:spPr>
              <a:xfrm>
                <a:off x="5120821" y="6468213"/>
                <a:ext cx="589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r>
                  <a:rPr lang="en-US" sz="1400" b="1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I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0148063-8869-61ED-63EE-4E643D0CE83E}"/>
                  </a:ext>
                </a:extLst>
              </p:cNvPr>
              <p:cNvSpPr txBox="1"/>
              <p:nvPr/>
            </p:nvSpPr>
            <p:spPr>
              <a:xfrm>
                <a:off x="2485426" y="6468213"/>
                <a:ext cx="589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r>
                  <a:rPr lang="en-US" sz="1400" b="1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en-I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8477389-86C3-15D6-E403-15AB75BA58FB}"/>
                  </a:ext>
                </a:extLst>
              </p:cNvPr>
              <p:cNvSpPr txBox="1"/>
              <p:nvPr/>
            </p:nvSpPr>
            <p:spPr>
              <a:xfrm>
                <a:off x="4225574" y="6492667"/>
                <a:ext cx="589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r>
                  <a:rPr lang="en-US" sz="1400" b="1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en-I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F5B0E25-6480-BA6F-39EC-AEA4E3960DEF}"/>
              </a:ext>
            </a:extLst>
          </p:cNvPr>
          <p:cNvSpPr txBox="1"/>
          <p:nvPr/>
        </p:nvSpPr>
        <p:spPr>
          <a:xfrm>
            <a:off x="7483783" y="2097946"/>
            <a:ext cx="4436444" cy="483989"/>
          </a:xfrm>
          <a:prstGeom prst="round2Same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exporter would prefer selling in domestic market until price in both domestic and foreign market falls to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2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3C2035C-BF7C-9E77-C13D-3185E97A3ECC}"/>
              </a:ext>
            </a:extLst>
          </p:cNvPr>
          <p:cNvSpPr/>
          <p:nvPr/>
        </p:nvSpPr>
        <p:spPr>
          <a:xfrm>
            <a:off x="946790" y="1933358"/>
            <a:ext cx="4182238" cy="4499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 to his small size, the exporter would have to bear entire export duty rise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95A968C-6A26-1768-8C77-2C8AD493246D}"/>
              </a:ext>
            </a:extLst>
          </p:cNvPr>
          <p:cNvGrpSpPr/>
          <p:nvPr/>
        </p:nvGrpSpPr>
        <p:grpSpPr>
          <a:xfrm>
            <a:off x="7563381" y="2807073"/>
            <a:ext cx="5424295" cy="1780120"/>
            <a:chOff x="7603399" y="1709061"/>
            <a:chExt cx="5424295" cy="178012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96D7FA6-207A-971B-F40A-D610102D455D}"/>
                </a:ext>
              </a:extLst>
            </p:cNvPr>
            <p:cNvGrpSpPr/>
            <p:nvPr/>
          </p:nvGrpSpPr>
          <p:grpSpPr>
            <a:xfrm>
              <a:off x="8226965" y="1709061"/>
              <a:ext cx="4800729" cy="1658715"/>
              <a:chOff x="8332922" y="1090843"/>
              <a:chExt cx="4319202" cy="156072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C4F37AA-FEDC-ECB9-9623-051B8376DDAC}"/>
                  </a:ext>
                </a:extLst>
              </p:cNvPr>
              <p:cNvSpPr txBox="1"/>
              <p:nvPr/>
            </p:nvSpPr>
            <p:spPr>
              <a:xfrm>
                <a:off x="8332922" y="1459242"/>
                <a:ext cx="1439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Consumer Surplus</a:t>
                </a:r>
                <a:endParaRPr lang="en-I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B842A61-5086-D2FE-A9B6-22439E011EE7}"/>
                  </a:ext>
                </a:extLst>
              </p:cNvPr>
              <p:cNvSpPr txBox="1"/>
              <p:nvPr/>
            </p:nvSpPr>
            <p:spPr>
              <a:xfrm>
                <a:off x="8341380" y="1902604"/>
                <a:ext cx="1439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Producer Surplus</a:t>
                </a:r>
                <a:endParaRPr lang="en-I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BB20B73-36BD-471F-9F9F-A9170F9FB4B4}"/>
                  </a:ext>
                </a:extLst>
              </p:cNvPr>
              <p:cNvSpPr txBox="1"/>
              <p:nvPr/>
            </p:nvSpPr>
            <p:spPr>
              <a:xfrm>
                <a:off x="10821037" y="1092926"/>
                <a:ext cx="1439336" cy="260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At Price </a:t>
                </a:r>
                <a:r>
                  <a:rPr lang="en-US" sz="12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1200" b="1" baseline="-250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world</a:t>
                </a:r>
                <a:r>
                  <a:rPr lang="en-US" sz="1200" b="1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 t  </a:t>
                </a:r>
                <a:endParaRPr lang="en-I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7ECBF66-2A86-285D-2C68-E309D1A444D8}"/>
                  </a:ext>
                </a:extLst>
              </p:cNvPr>
              <p:cNvSpPr txBox="1"/>
              <p:nvPr/>
            </p:nvSpPr>
            <p:spPr>
              <a:xfrm>
                <a:off x="9552877" y="1090843"/>
                <a:ext cx="1061686" cy="260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At Price </a:t>
                </a:r>
                <a:r>
                  <a:rPr lang="en-US" sz="12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1200" b="1" baseline="-250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world</a:t>
                </a:r>
                <a:endPara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D129867-41E2-BE76-A9DB-1CB88A21F6AF}"/>
                  </a:ext>
                </a:extLst>
              </p:cNvPr>
              <p:cNvSpPr txBox="1"/>
              <p:nvPr/>
            </p:nvSpPr>
            <p:spPr>
              <a:xfrm>
                <a:off x="8341380" y="2374570"/>
                <a:ext cx="18270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Government Surplus</a:t>
                </a:r>
                <a:endParaRPr lang="en-I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1E44C5C-5174-E41C-36DD-B1E7FA9507DE}"/>
                  </a:ext>
                </a:extLst>
              </p:cNvPr>
              <p:cNvSpPr txBox="1"/>
              <p:nvPr/>
            </p:nvSpPr>
            <p:spPr>
              <a:xfrm>
                <a:off x="9794933" y="1458317"/>
                <a:ext cx="1439336" cy="260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</a:t>
                </a:r>
                <a:endParaRPr lang="en-I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A83137-A4F9-A518-16F1-D3AFBEAC4BB4}"/>
                  </a:ext>
                </a:extLst>
              </p:cNvPr>
              <p:cNvSpPr txBox="1"/>
              <p:nvPr/>
            </p:nvSpPr>
            <p:spPr>
              <a:xfrm>
                <a:off x="11212788" y="2355179"/>
                <a:ext cx="1439336" cy="260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endParaRPr lang="en-I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0E7CC64-B83D-378E-9334-F110D0FDE097}"/>
                  </a:ext>
                </a:extLst>
              </p:cNvPr>
              <p:cNvSpPr txBox="1"/>
              <p:nvPr/>
            </p:nvSpPr>
            <p:spPr>
              <a:xfrm>
                <a:off x="9543838" y="1858304"/>
                <a:ext cx="1181743" cy="43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A+B+C+D+E+P+N+M+G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F5425B9-47E0-8E75-84C9-F07ECFF4604D}"/>
                  </a:ext>
                </a:extLst>
              </p:cNvPr>
              <p:cNvSpPr txBox="1"/>
              <p:nvPr/>
            </p:nvSpPr>
            <p:spPr>
              <a:xfrm>
                <a:off x="11045374" y="1519091"/>
                <a:ext cx="1439336" cy="260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H+A+B</a:t>
                </a:r>
                <a:endParaRPr lang="en-I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18D8D77-0343-9927-E95A-B3BF3F0849E9}"/>
                  </a:ext>
                </a:extLst>
              </p:cNvPr>
              <p:cNvSpPr txBox="1"/>
              <p:nvPr/>
            </p:nvSpPr>
            <p:spPr>
              <a:xfrm>
                <a:off x="9696015" y="2373960"/>
                <a:ext cx="1439336" cy="260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5105684-B356-7085-3EF3-E18EBF498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0436" y="1834811"/>
              <a:ext cx="584567" cy="584567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84C687E-F7AC-6440-AB85-2641C227D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3399" y="2400087"/>
              <a:ext cx="610966" cy="610966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6857AEC-30BA-1CBD-D627-AC0E0F62C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8204" y="3011563"/>
              <a:ext cx="477618" cy="477618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4143150-1A59-B18E-C743-F932703EACCA}"/>
              </a:ext>
            </a:extLst>
          </p:cNvPr>
          <p:cNvSpPr txBox="1"/>
          <p:nvPr/>
        </p:nvSpPr>
        <p:spPr>
          <a:xfrm>
            <a:off x="11154664" y="3666509"/>
            <a:ext cx="1700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G+M+N+P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E0C642-C611-D036-6E61-67200ED86894}"/>
              </a:ext>
            </a:extLst>
          </p:cNvPr>
          <p:cNvCxnSpPr/>
          <p:nvPr/>
        </p:nvCxnSpPr>
        <p:spPr>
          <a:xfrm>
            <a:off x="9614746" y="3111444"/>
            <a:ext cx="245399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4611682-235A-59A6-82B6-ED6420B3E878}"/>
              </a:ext>
            </a:extLst>
          </p:cNvPr>
          <p:cNvCxnSpPr>
            <a:cxnSpLocks/>
          </p:cNvCxnSpPr>
          <p:nvPr/>
        </p:nvCxnSpPr>
        <p:spPr>
          <a:xfrm>
            <a:off x="10852416" y="3119120"/>
            <a:ext cx="0" cy="14623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FF97154-91ED-1B61-D838-98F1D54CF2B6}"/>
              </a:ext>
            </a:extLst>
          </p:cNvPr>
          <p:cNvSpPr txBox="1"/>
          <p:nvPr/>
        </p:nvSpPr>
        <p:spPr>
          <a:xfrm>
            <a:off x="8526165" y="4827843"/>
            <a:ext cx="3326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rise in consumer surplus of (A+B) and a fall in the producer surplus of (A+B+C+D+E)</a:t>
            </a:r>
          </a:p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Govt Revenue rises </a:t>
            </a:r>
            <a:r>
              <a:rPr lang="en-IN" sz="1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D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B7E4E3B6-7604-8ED0-DE47-92D47D88A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1008" y="4879042"/>
            <a:ext cx="545130" cy="44994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D201686-EB1E-F0EB-8DF5-28A80BDF2E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5907" y="4874938"/>
            <a:ext cx="443713" cy="44371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07BEB5E-46D7-A604-1C65-54F03991199D}"/>
              </a:ext>
            </a:extLst>
          </p:cNvPr>
          <p:cNvSpPr txBox="1"/>
          <p:nvPr/>
        </p:nvSpPr>
        <p:spPr>
          <a:xfrm>
            <a:off x="7544668" y="5597935"/>
            <a:ext cx="330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 small country imposes export duty, there net welfare loss in the economy equal to (C+E)</a:t>
            </a:r>
          </a:p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Deadweight Loss (DWL)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B16F01D-16E6-A727-8E9C-EFDB874471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01202" y="5401029"/>
            <a:ext cx="723765" cy="723765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3C80FCC-109C-8EC0-1BAB-C5E6F0573E01}"/>
              </a:ext>
            </a:extLst>
          </p:cNvPr>
          <p:cNvSpPr/>
          <p:nvPr/>
        </p:nvSpPr>
        <p:spPr>
          <a:xfrm>
            <a:off x="-7163" y="6403831"/>
            <a:ext cx="12192000" cy="449943"/>
          </a:xfrm>
          <a:prstGeom prst="rect">
            <a:avLst/>
          </a:prstGeom>
          <a:solidFill>
            <a:srgbClr val="007C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1964A7A-8BE4-876F-B2EC-2C48545F3961}"/>
              </a:ext>
            </a:extLst>
          </p:cNvPr>
          <p:cNvCxnSpPr>
            <a:cxnSpLocks/>
          </p:cNvCxnSpPr>
          <p:nvPr/>
        </p:nvCxnSpPr>
        <p:spPr>
          <a:xfrm>
            <a:off x="1389684" y="5705323"/>
            <a:ext cx="3739344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205B297-ABF4-EB7E-CD3F-A6922B542101}"/>
              </a:ext>
            </a:extLst>
          </p:cNvPr>
          <p:cNvSpPr txBox="1"/>
          <p:nvPr/>
        </p:nvSpPr>
        <p:spPr>
          <a:xfrm>
            <a:off x="2743958" y="5447534"/>
            <a:ext cx="142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Exports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BCA0844-E719-468E-956F-13FBEE55C9E5}"/>
              </a:ext>
            </a:extLst>
          </p:cNvPr>
          <p:cNvCxnSpPr>
            <a:cxnSpLocks/>
          </p:cNvCxnSpPr>
          <p:nvPr/>
        </p:nvCxnSpPr>
        <p:spPr>
          <a:xfrm>
            <a:off x="2451989" y="5232674"/>
            <a:ext cx="173431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9164F3D-DC3A-1670-515F-62DFD7A7D691}"/>
              </a:ext>
            </a:extLst>
          </p:cNvPr>
          <p:cNvSpPr txBox="1"/>
          <p:nvPr/>
        </p:nvSpPr>
        <p:spPr>
          <a:xfrm>
            <a:off x="2685766" y="4954677"/>
            <a:ext cx="142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Exports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67CDECED-1DC2-850B-7145-EE84C42119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841" y="191452"/>
            <a:ext cx="916017" cy="916017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6D37524F-2D1B-94C7-0E18-5D8AE42909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11951" y="309607"/>
            <a:ext cx="632764" cy="632764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3A624796-1A46-6473-6892-AD9C506C17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03910" y="633410"/>
            <a:ext cx="639836" cy="639836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DD649273-C428-1A3C-E68A-C273E424E83B}"/>
              </a:ext>
            </a:extLst>
          </p:cNvPr>
          <p:cNvGrpSpPr/>
          <p:nvPr/>
        </p:nvGrpSpPr>
        <p:grpSpPr>
          <a:xfrm>
            <a:off x="86362" y="6454430"/>
            <a:ext cx="12024269" cy="340829"/>
            <a:chOff x="86362" y="6454430"/>
            <a:chExt cx="12024269" cy="34082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F78689F-AD89-05F9-A8FC-955085F975F9}"/>
                </a:ext>
              </a:extLst>
            </p:cNvPr>
            <p:cNvGrpSpPr/>
            <p:nvPr/>
          </p:nvGrpSpPr>
          <p:grpSpPr>
            <a:xfrm>
              <a:off x="86362" y="6454430"/>
              <a:ext cx="12024269" cy="340829"/>
              <a:chOff x="86362" y="6454430"/>
              <a:chExt cx="12024269" cy="340829"/>
            </a:xfrm>
          </p:grpSpPr>
          <p:sp>
            <p:nvSpPr>
              <p:cNvPr id="74" name="Rounded Rectangle 72">
                <a:extLst>
                  <a:ext uri="{FF2B5EF4-FFF2-40B4-BE49-F238E27FC236}">
                    <a16:creationId xmlns:a16="http://schemas.microsoft.com/office/drawing/2014/main" id="{7997315D-FB77-16E4-09E0-18B6A898349E}"/>
                  </a:ext>
                </a:extLst>
              </p:cNvPr>
              <p:cNvSpPr/>
              <p:nvPr/>
            </p:nvSpPr>
            <p:spPr>
              <a:xfrm>
                <a:off x="86362" y="6479036"/>
                <a:ext cx="2333378" cy="316223"/>
              </a:xfrm>
              <a:prstGeom prst="roundRect">
                <a:avLst>
                  <a:gd name="adj" fmla="val 5381"/>
                </a:avLst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Microsoft GothicNeo" panose="020B0500000101010101" pitchFamily="34" charset="-127"/>
                    <a:ea typeface="Microsoft GothicNeo" panose="020B0500000101010101" pitchFamily="34" charset="-127"/>
                    <a:cs typeface="Microsoft GothicNeo" panose="020B0500000101010101" pitchFamily="34" charset="-127"/>
                  </a:rPr>
                  <a:t>Article 1 Analysis</a:t>
                </a:r>
              </a:p>
            </p:txBody>
          </p:sp>
          <p:sp>
            <p:nvSpPr>
              <p:cNvPr id="76" name="Rounded Rectangle 72">
                <a:extLst>
                  <a:ext uri="{FF2B5EF4-FFF2-40B4-BE49-F238E27FC236}">
                    <a16:creationId xmlns:a16="http://schemas.microsoft.com/office/drawing/2014/main" id="{2C7C8ADA-6E3E-D3A0-7B29-36A1CE8CBC25}"/>
                  </a:ext>
                </a:extLst>
              </p:cNvPr>
              <p:cNvSpPr/>
              <p:nvPr/>
            </p:nvSpPr>
            <p:spPr>
              <a:xfrm>
                <a:off x="2495449" y="6462770"/>
                <a:ext cx="2333379" cy="316223"/>
              </a:xfrm>
              <a:prstGeom prst="roundRect">
                <a:avLst>
                  <a:gd name="adj" fmla="val 5381"/>
                </a:avLst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Microsoft GothicNeo" panose="020B0500000101010101" pitchFamily="34" charset="-127"/>
                    <a:ea typeface="Microsoft GothicNeo" panose="020B0500000101010101" pitchFamily="34" charset="-127"/>
                    <a:cs typeface="Microsoft GothicNeo" panose="020B0500000101010101" pitchFamily="34" charset="-127"/>
                  </a:rPr>
                  <a:t>Import Duty Decrease</a:t>
                </a:r>
              </a:p>
            </p:txBody>
          </p:sp>
          <p:sp>
            <p:nvSpPr>
              <p:cNvPr id="77" name="Rounded Rectangle 72">
                <a:extLst>
                  <a:ext uri="{FF2B5EF4-FFF2-40B4-BE49-F238E27FC236}">
                    <a16:creationId xmlns:a16="http://schemas.microsoft.com/office/drawing/2014/main" id="{939F12D5-AB99-23F7-EAF0-9C878A2359F0}"/>
                  </a:ext>
                </a:extLst>
              </p:cNvPr>
              <p:cNvSpPr/>
              <p:nvPr/>
            </p:nvSpPr>
            <p:spPr>
              <a:xfrm>
                <a:off x="4929309" y="6474915"/>
                <a:ext cx="2333380" cy="316223"/>
              </a:xfrm>
              <a:prstGeom prst="roundRect">
                <a:avLst>
                  <a:gd name="adj" fmla="val 5381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bg1"/>
                    </a:solidFill>
                    <a:latin typeface="Microsoft GothicNeo" panose="020B0500000101010101" pitchFamily="34" charset="-127"/>
                    <a:ea typeface="Microsoft GothicNeo" panose="020B0500000101010101" pitchFamily="34" charset="-127"/>
                    <a:cs typeface="Microsoft GothicNeo" panose="020B0500000101010101" pitchFamily="34" charset="-127"/>
                  </a:rPr>
                  <a:t>Export Duty Increase (small country)</a:t>
                </a:r>
              </a:p>
            </p:txBody>
          </p:sp>
          <p:sp>
            <p:nvSpPr>
              <p:cNvPr id="85" name="Rounded Rectangle 72">
                <a:extLst>
                  <a:ext uri="{FF2B5EF4-FFF2-40B4-BE49-F238E27FC236}">
                    <a16:creationId xmlns:a16="http://schemas.microsoft.com/office/drawing/2014/main" id="{7D8B2B48-5FDE-E3B0-3B56-C686806A37A6}"/>
                  </a:ext>
                </a:extLst>
              </p:cNvPr>
              <p:cNvSpPr/>
              <p:nvPr/>
            </p:nvSpPr>
            <p:spPr>
              <a:xfrm>
                <a:off x="9777251" y="6454430"/>
                <a:ext cx="2333380" cy="316223"/>
              </a:xfrm>
              <a:prstGeom prst="roundRect">
                <a:avLst>
                  <a:gd name="adj" fmla="val 5381"/>
                </a:avLst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endParaRPr>
              </a:p>
            </p:txBody>
          </p:sp>
          <p:sp>
            <p:nvSpPr>
              <p:cNvPr id="86" name="Rounded Rectangle 72">
                <a:extLst>
                  <a:ext uri="{FF2B5EF4-FFF2-40B4-BE49-F238E27FC236}">
                    <a16:creationId xmlns:a16="http://schemas.microsoft.com/office/drawing/2014/main" id="{B9F1488B-372F-5781-5ED9-08BADB4FF469}"/>
                  </a:ext>
                </a:extLst>
              </p:cNvPr>
              <p:cNvSpPr/>
              <p:nvPr/>
            </p:nvSpPr>
            <p:spPr>
              <a:xfrm>
                <a:off x="7373841" y="6466276"/>
                <a:ext cx="2333379" cy="316223"/>
              </a:xfrm>
              <a:prstGeom prst="roundRect">
                <a:avLst>
                  <a:gd name="adj" fmla="val 5381"/>
                </a:avLst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bg1"/>
                    </a:solidFill>
                    <a:latin typeface="Microsoft GothicNeo" panose="020B0500000101010101" pitchFamily="34" charset="-127"/>
                    <a:ea typeface="Microsoft GothicNeo" panose="020B0500000101010101" pitchFamily="34" charset="-127"/>
                    <a:cs typeface="Microsoft GothicNeo" panose="020B0500000101010101" pitchFamily="34" charset="-127"/>
                  </a:rPr>
                  <a:t>Export Duty Increase (large country)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30C1145-180D-9BE9-3046-B57B04F417BD}"/>
                </a:ext>
              </a:extLst>
            </p:cNvPr>
            <p:cNvSpPr txBox="1"/>
            <p:nvPr/>
          </p:nvSpPr>
          <p:spPr>
            <a:xfrm>
              <a:off x="9915495" y="6498135"/>
              <a:ext cx="17619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rPr>
                <a:t>Article 2 Analysis</a:t>
              </a:r>
              <a:endParaRPr lang="en-IN" sz="11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9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43" grpId="0" animBg="1"/>
      <p:bldP spid="44" grpId="0" animBg="1"/>
      <p:bldP spid="61" grpId="0"/>
      <p:bldP spid="65" grpId="0"/>
      <p:bldP spid="69" grpId="0"/>
      <p:bldP spid="87" grpId="0"/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F6972-6E6B-8030-8F86-A91D7DB56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dient pastel colors on a top view">
            <a:extLst>
              <a:ext uri="{FF2B5EF4-FFF2-40B4-BE49-F238E27FC236}">
                <a16:creationId xmlns:a16="http://schemas.microsoft.com/office/drawing/2014/main" id="{C4B10F39-6CA2-38F1-6386-4ECB54170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37" r="-1" b="18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317DB4-FF5D-2047-2A0C-4C8BC9994FAF}"/>
              </a:ext>
            </a:extLst>
          </p:cNvPr>
          <p:cNvSpPr/>
          <p:nvPr/>
        </p:nvSpPr>
        <p:spPr>
          <a:xfrm>
            <a:off x="-22675" y="-1996"/>
            <a:ext cx="12221023" cy="449943"/>
          </a:xfrm>
          <a:prstGeom prst="rect">
            <a:avLst/>
          </a:prstGeom>
          <a:solidFill>
            <a:srgbClr val="007C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Economic Impact of increase in export duty by large country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CE2F4E-03E9-8C21-67A9-9232B1836C7E}"/>
              </a:ext>
            </a:extLst>
          </p:cNvPr>
          <p:cNvGrpSpPr/>
          <p:nvPr/>
        </p:nvGrpSpPr>
        <p:grpSpPr>
          <a:xfrm>
            <a:off x="67618" y="1804500"/>
            <a:ext cx="7181029" cy="4620885"/>
            <a:chOff x="280596" y="2175426"/>
            <a:chExt cx="7181029" cy="46208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920FEFD-8DE5-A15C-86AD-4BC8BDC9126A}"/>
                </a:ext>
              </a:extLst>
            </p:cNvPr>
            <p:cNvGrpSpPr/>
            <p:nvPr/>
          </p:nvGrpSpPr>
          <p:grpSpPr>
            <a:xfrm>
              <a:off x="280596" y="2175426"/>
              <a:ext cx="7075244" cy="4286334"/>
              <a:chOff x="71273" y="1139611"/>
              <a:chExt cx="8066054" cy="504782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9162461-58E5-BA5A-E044-58170C01AB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360" y="1139611"/>
                <a:ext cx="0" cy="504782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54933B4-7594-0BED-8A04-F48ADC084B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360" y="6169284"/>
                <a:ext cx="705104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EDEED4A-F6AC-5EC2-BA7F-F464DE45CB9D}"/>
                  </a:ext>
                </a:extLst>
              </p:cNvPr>
              <p:cNvCxnSpPr/>
              <p:nvPr/>
            </p:nvCxnSpPr>
            <p:spPr>
              <a:xfrm>
                <a:off x="721360" y="1767840"/>
                <a:ext cx="6431280" cy="36677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5DE48CD-673B-69DA-B287-EF8DA5C79BBB}"/>
                  </a:ext>
                </a:extLst>
              </p:cNvPr>
              <p:cNvSpPr txBox="1"/>
              <p:nvPr/>
            </p:nvSpPr>
            <p:spPr>
              <a:xfrm>
                <a:off x="71273" y="1239226"/>
                <a:ext cx="680510" cy="3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Price</a:t>
                </a:r>
                <a:endParaRPr lang="en-I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C600E1-A155-60D2-5AC0-C2CFA5C226A2}"/>
                  </a:ext>
                </a:extLst>
              </p:cNvPr>
              <p:cNvSpPr txBox="1"/>
              <p:nvPr/>
            </p:nvSpPr>
            <p:spPr>
              <a:xfrm>
                <a:off x="7101010" y="5793715"/>
                <a:ext cx="10363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Quantity</a:t>
                </a:r>
                <a:endParaRPr lang="en-I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B8B8046-0BAC-980E-CE0E-801929FC5B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360" y="1558619"/>
                <a:ext cx="6268720" cy="37907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EB42640-FB24-A9DC-59B5-1C392F33937F}"/>
                </a:ext>
              </a:extLst>
            </p:cNvPr>
            <p:cNvCxnSpPr>
              <a:cxnSpLocks/>
            </p:cNvCxnSpPr>
            <p:nvPr/>
          </p:nvCxnSpPr>
          <p:spPr>
            <a:xfrm>
              <a:off x="850828" y="3119120"/>
              <a:ext cx="5985074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65036F-7149-F28B-3569-4C610C0D86E1}"/>
                </a:ext>
              </a:extLst>
            </p:cNvPr>
            <p:cNvCxnSpPr>
              <a:cxnSpLocks/>
            </p:cNvCxnSpPr>
            <p:nvPr/>
          </p:nvCxnSpPr>
          <p:spPr>
            <a:xfrm>
              <a:off x="850828" y="3446320"/>
              <a:ext cx="5985074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931DEC-D0D7-F635-E776-65779F0AAE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171" y="3432118"/>
              <a:ext cx="0" cy="2998809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23074-91DF-39C8-668A-F238C8275C29}"/>
                </a:ext>
              </a:extLst>
            </p:cNvPr>
            <p:cNvCxnSpPr>
              <a:cxnSpLocks/>
            </p:cNvCxnSpPr>
            <p:nvPr/>
          </p:nvCxnSpPr>
          <p:spPr>
            <a:xfrm>
              <a:off x="4814847" y="3454326"/>
              <a:ext cx="0" cy="2976601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7A83E0-AA52-C79F-2AB0-148A999F1678}"/>
                </a:ext>
              </a:extLst>
            </p:cNvPr>
            <p:cNvCxnSpPr>
              <a:cxnSpLocks/>
            </p:cNvCxnSpPr>
            <p:nvPr/>
          </p:nvCxnSpPr>
          <p:spPr>
            <a:xfrm>
              <a:off x="4197833" y="3119120"/>
              <a:ext cx="0" cy="33272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CB60C43-3125-3409-C141-E2D3BFD82B9D}"/>
                </a:ext>
              </a:extLst>
            </p:cNvPr>
            <p:cNvCxnSpPr>
              <a:cxnSpLocks/>
            </p:cNvCxnSpPr>
            <p:nvPr/>
          </p:nvCxnSpPr>
          <p:spPr>
            <a:xfrm>
              <a:off x="2842189" y="3119120"/>
              <a:ext cx="0" cy="33272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C6BE24-FD2B-CE04-AE99-096155872C6A}"/>
                </a:ext>
              </a:extLst>
            </p:cNvPr>
            <p:cNvSpPr txBox="1"/>
            <p:nvPr/>
          </p:nvSpPr>
          <p:spPr>
            <a:xfrm>
              <a:off x="1896153" y="4121030"/>
              <a:ext cx="589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3DAA76-3299-6A1E-C6AC-6B990ADBB7B5}"/>
                </a:ext>
              </a:extLst>
            </p:cNvPr>
            <p:cNvSpPr txBox="1"/>
            <p:nvPr/>
          </p:nvSpPr>
          <p:spPr>
            <a:xfrm>
              <a:off x="1617199" y="3477111"/>
              <a:ext cx="589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D85752-72AF-D66B-C70E-5139D99B0458}"/>
                </a:ext>
              </a:extLst>
            </p:cNvPr>
            <p:cNvSpPr txBox="1"/>
            <p:nvPr/>
          </p:nvSpPr>
          <p:spPr>
            <a:xfrm>
              <a:off x="376189" y="3191614"/>
              <a:ext cx="223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5DD1EE9-26F4-B17D-8ED2-B2738E3AE2CA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4" y="3119120"/>
              <a:ext cx="0" cy="665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A1514D-D085-917C-0DA4-F85371064E6A}"/>
                </a:ext>
              </a:extLst>
            </p:cNvPr>
            <p:cNvSpPr txBox="1"/>
            <p:nvPr/>
          </p:nvSpPr>
          <p:spPr>
            <a:xfrm>
              <a:off x="6562752" y="2840117"/>
              <a:ext cx="898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400" b="1" baseline="-25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1w</a:t>
              </a:r>
              <a:endPara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1E1010-A73D-D458-EFA2-07E378575498}"/>
                </a:ext>
              </a:extLst>
            </p:cNvPr>
            <p:cNvSpPr txBox="1"/>
            <p:nvPr/>
          </p:nvSpPr>
          <p:spPr>
            <a:xfrm>
              <a:off x="6562752" y="3163736"/>
              <a:ext cx="898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400" b="1" baseline="-25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</a:t>
              </a:r>
              <a:endPara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9C870D-7395-BDD2-BC99-6D7134E323CE}"/>
                </a:ext>
              </a:extLst>
            </p:cNvPr>
            <p:cNvSpPr txBox="1"/>
            <p:nvPr/>
          </p:nvSpPr>
          <p:spPr>
            <a:xfrm>
              <a:off x="2001704" y="6476755"/>
              <a:ext cx="589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</a:t>
              </a:r>
              <a:r>
                <a:rPr lang="en-US" sz="1400" b="1" baseline="-25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4E9A829-AE0C-9D27-B065-F97139C918DE}"/>
                </a:ext>
              </a:extLst>
            </p:cNvPr>
            <p:cNvSpPr txBox="1"/>
            <p:nvPr/>
          </p:nvSpPr>
          <p:spPr>
            <a:xfrm>
              <a:off x="4642634" y="6488534"/>
              <a:ext cx="589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</a:t>
              </a:r>
              <a:r>
                <a:rPr lang="en-US" sz="1400" b="1" baseline="-25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F92C5B-73AB-3834-506D-A0692E83B53B}"/>
                </a:ext>
              </a:extLst>
            </p:cNvPr>
            <p:cNvSpPr txBox="1"/>
            <p:nvPr/>
          </p:nvSpPr>
          <p:spPr>
            <a:xfrm>
              <a:off x="2666016" y="6485278"/>
              <a:ext cx="589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</a:t>
              </a:r>
              <a:r>
                <a:rPr lang="en-US" sz="1400" b="1" baseline="-25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60FFB1D-56FA-E6E5-C800-40D0C0C22688}"/>
                </a:ext>
              </a:extLst>
            </p:cNvPr>
            <p:cNvSpPr txBox="1"/>
            <p:nvPr/>
          </p:nvSpPr>
          <p:spPr>
            <a:xfrm>
              <a:off x="4039294" y="6485277"/>
              <a:ext cx="589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</a:t>
              </a:r>
              <a:r>
                <a:rPr lang="en-US" sz="1400" b="1" baseline="-25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CF8B2BC-8444-5126-86F5-DA5A808215B2}"/>
              </a:ext>
            </a:extLst>
          </p:cNvPr>
          <p:cNvSpPr/>
          <p:nvPr/>
        </p:nvSpPr>
        <p:spPr>
          <a:xfrm>
            <a:off x="-7163" y="6403831"/>
            <a:ext cx="12192000" cy="449943"/>
          </a:xfrm>
          <a:prstGeom prst="rect">
            <a:avLst/>
          </a:prstGeom>
          <a:solidFill>
            <a:srgbClr val="007C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B53899F-3B5D-DAD0-37C1-97C21DB598BB}"/>
              </a:ext>
            </a:extLst>
          </p:cNvPr>
          <p:cNvSpPr/>
          <p:nvPr/>
        </p:nvSpPr>
        <p:spPr>
          <a:xfrm>
            <a:off x="3984855" y="468837"/>
            <a:ext cx="3607724" cy="4499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India is the largest exporter of molasses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C9FAAE5-A73E-E6F6-DAAB-A278D333992A}"/>
              </a:ext>
            </a:extLst>
          </p:cNvPr>
          <p:cNvSpPr/>
          <p:nvPr/>
        </p:nvSpPr>
        <p:spPr>
          <a:xfrm>
            <a:off x="118423" y="954120"/>
            <a:ext cx="3607724" cy="714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 Duty would reduce the exports and decrease supply in international market. This would increase price in international market to P</a:t>
            </a:r>
            <a:r>
              <a:rPr lang="en-US" sz="12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1w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P</a:t>
            </a:r>
            <a:r>
              <a:rPr lang="en-US" sz="12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84A651B-3772-31AF-7DCC-DC17A0431C01}"/>
              </a:ext>
            </a:extLst>
          </p:cNvPr>
          <p:cNvSpPr/>
          <p:nvPr/>
        </p:nvSpPr>
        <p:spPr>
          <a:xfrm>
            <a:off x="3884072" y="1067852"/>
            <a:ext cx="2047541" cy="4499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in the domestic market would be P</a:t>
            </a:r>
            <a:r>
              <a:rPr lang="en-US" sz="12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w-t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689400B-BE41-D8BE-7F6E-B2891465377B}"/>
              </a:ext>
            </a:extLst>
          </p:cNvPr>
          <p:cNvCxnSpPr>
            <a:cxnSpLocks/>
          </p:cNvCxnSpPr>
          <p:nvPr/>
        </p:nvCxnSpPr>
        <p:spPr>
          <a:xfrm>
            <a:off x="637850" y="3429000"/>
            <a:ext cx="598507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3B5C6C6-A568-1DFA-6107-D5C0CE4A9FD8}"/>
              </a:ext>
            </a:extLst>
          </p:cNvPr>
          <p:cNvSpPr txBox="1"/>
          <p:nvPr/>
        </p:nvSpPr>
        <p:spPr>
          <a:xfrm>
            <a:off x="6361901" y="3132960"/>
            <a:ext cx="8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4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1w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14F7C9-31EF-DCD9-3B0D-358E580DEE38}"/>
              </a:ext>
            </a:extLst>
          </p:cNvPr>
          <p:cNvSpPr txBox="1"/>
          <p:nvPr/>
        </p:nvSpPr>
        <p:spPr>
          <a:xfrm>
            <a:off x="3190997" y="2759612"/>
            <a:ext cx="310488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D9E123-CF18-8B1C-FE37-52F9D2A8B192}"/>
              </a:ext>
            </a:extLst>
          </p:cNvPr>
          <p:cNvSpPr txBox="1"/>
          <p:nvPr/>
        </p:nvSpPr>
        <p:spPr>
          <a:xfrm>
            <a:off x="4332057" y="3131939"/>
            <a:ext cx="58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07D63C-824B-DEA4-AB9C-11375694E415}"/>
              </a:ext>
            </a:extLst>
          </p:cNvPr>
          <p:cNvSpPr txBox="1"/>
          <p:nvPr/>
        </p:nvSpPr>
        <p:spPr>
          <a:xfrm>
            <a:off x="4027527" y="3109831"/>
            <a:ext cx="161210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IN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1771B4-A474-BCE1-54CD-E649F6DDAEFC}"/>
              </a:ext>
            </a:extLst>
          </p:cNvPr>
          <p:cNvSpPr txBox="1"/>
          <p:nvPr/>
        </p:nvSpPr>
        <p:spPr>
          <a:xfrm>
            <a:off x="2374627" y="3102039"/>
            <a:ext cx="220580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IN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A74FEC4-8DA5-57E0-EE95-E895082961C1}"/>
              </a:ext>
            </a:extLst>
          </p:cNvPr>
          <p:cNvSpPr txBox="1"/>
          <p:nvPr/>
        </p:nvSpPr>
        <p:spPr>
          <a:xfrm>
            <a:off x="1660054" y="3594671"/>
            <a:ext cx="58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AFF3E4-4214-8C1A-33BD-B7F6A02EC38C}"/>
              </a:ext>
            </a:extLst>
          </p:cNvPr>
          <p:cNvSpPr txBox="1"/>
          <p:nvPr/>
        </p:nvSpPr>
        <p:spPr>
          <a:xfrm>
            <a:off x="3172243" y="3115426"/>
            <a:ext cx="58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0E9329-B371-885D-9A3B-06E44EB917D5}"/>
              </a:ext>
            </a:extLst>
          </p:cNvPr>
          <p:cNvSpPr txBox="1"/>
          <p:nvPr/>
        </p:nvSpPr>
        <p:spPr>
          <a:xfrm>
            <a:off x="639481" y="2419617"/>
            <a:ext cx="58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B4A3905-5199-B0E0-27F7-4EE1C63C4C08}"/>
              </a:ext>
            </a:extLst>
          </p:cNvPr>
          <p:cNvSpPr txBox="1"/>
          <p:nvPr/>
        </p:nvSpPr>
        <p:spPr>
          <a:xfrm>
            <a:off x="1044179" y="2747394"/>
            <a:ext cx="58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197F3B2-A7BB-9D93-1C63-40D26CC51DEB}"/>
              </a:ext>
            </a:extLst>
          </p:cNvPr>
          <p:cNvSpPr txBox="1"/>
          <p:nvPr/>
        </p:nvSpPr>
        <p:spPr>
          <a:xfrm>
            <a:off x="2008590" y="3101943"/>
            <a:ext cx="314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488B54-10D2-3F04-051E-71DFB20117A8}"/>
              </a:ext>
            </a:extLst>
          </p:cNvPr>
          <p:cNvSpPr txBox="1"/>
          <p:nvPr/>
        </p:nvSpPr>
        <p:spPr>
          <a:xfrm>
            <a:off x="2122317" y="3725041"/>
            <a:ext cx="58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8CC8227-D4D7-D9B9-8BEA-000D3901702A}"/>
              </a:ext>
            </a:extLst>
          </p:cNvPr>
          <p:cNvSpPr txBox="1"/>
          <p:nvPr/>
        </p:nvSpPr>
        <p:spPr>
          <a:xfrm>
            <a:off x="3102918" y="3426927"/>
            <a:ext cx="58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881B4F2-A464-2FF9-9AF3-9C0DF5DAD98B}"/>
              </a:ext>
            </a:extLst>
          </p:cNvPr>
          <p:cNvSpPr txBox="1"/>
          <p:nvPr/>
        </p:nvSpPr>
        <p:spPr>
          <a:xfrm>
            <a:off x="10565739" y="2057722"/>
            <a:ext cx="1599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L+M+N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1AB7346-D99C-FE77-CB30-A3329F681F7B}"/>
              </a:ext>
            </a:extLst>
          </p:cNvPr>
          <p:cNvCxnSpPr>
            <a:cxnSpLocks/>
          </p:cNvCxnSpPr>
          <p:nvPr/>
        </p:nvCxnSpPr>
        <p:spPr>
          <a:xfrm>
            <a:off x="1993494" y="5782923"/>
            <a:ext cx="260837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D7D5084-8151-D518-6732-92755A1346EA}"/>
              </a:ext>
            </a:extLst>
          </p:cNvPr>
          <p:cNvCxnSpPr>
            <a:cxnSpLocks/>
          </p:cNvCxnSpPr>
          <p:nvPr/>
        </p:nvCxnSpPr>
        <p:spPr>
          <a:xfrm>
            <a:off x="2629211" y="5280805"/>
            <a:ext cx="1355644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7EE341F-AE0C-208C-2578-7C12B18F1363}"/>
              </a:ext>
            </a:extLst>
          </p:cNvPr>
          <p:cNvSpPr txBox="1"/>
          <p:nvPr/>
        </p:nvSpPr>
        <p:spPr>
          <a:xfrm>
            <a:off x="2711751" y="5519651"/>
            <a:ext cx="141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exports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3191AB3-508C-7B98-2322-E46293045F35}"/>
              </a:ext>
            </a:extLst>
          </p:cNvPr>
          <p:cNvSpPr txBox="1"/>
          <p:nvPr/>
        </p:nvSpPr>
        <p:spPr>
          <a:xfrm>
            <a:off x="2770760" y="4988410"/>
            <a:ext cx="141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exports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86535B-01EC-4C4A-82E9-3B865E980FB3}"/>
              </a:ext>
            </a:extLst>
          </p:cNvPr>
          <p:cNvGrpSpPr/>
          <p:nvPr/>
        </p:nvGrpSpPr>
        <p:grpSpPr>
          <a:xfrm>
            <a:off x="7345276" y="1225586"/>
            <a:ext cx="5003217" cy="1777906"/>
            <a:chOff x="7248647" y="1589686"/>
            <a:chExt cx="5003217" cy="177790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B890A7D-93D9-70F1-C7BC-7E4F4C57B865}"/>
                </a:ext>
              </a:extLst>
            </p:cNvPr>
            <p:cNvGrpSpPr/>
            <p:nvPr/>
          </p:nvGrpSpPr>
          <p:grpSpPr>
            <a:xfrm>
              <a:off x="7248647" y="1589686"/>
              <a:ext cx="5003217" cy="1777906"/>
              <a:chOff x="7603399" y="1711275"/>
              <a:chExt cx="5003217" cy="1777906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F07AF7A6-F0B2-860D-77E0-72E185B49523}"/>
                  </a:ext>
                </a:extLst>
              </p:cNvPr>
              <p:cNvGrpSpPr/>
              <p:nvPr/>
            </p:nvGrpSpPr>
            <p:grpSpPr>
              <a:xfrm>
                <a:off x="8226966" y="1711275"/>
                <a:ext cx="4379650" cy="1626576"/>
                <a:chOff x="8332922" y="1092926"/>
                <a:chExt cx="3940358" cy="1530486"/>
              </a:xfrm>
            </p:grpSpPr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E560F5A-71EE-0C5E-398E-F064BF9FEFEA}"/>
                    </a:ext>
                  </a:extLst>
                </p:cNvPr>
                <p:cNvSpPr txBox="1"/>
                <p:nvPr/>
              </p:nvSpPr>
              <p:spPr>
                <a:xfrm>
                  <a:off x="8332922" y="1459242"/>
                  <a:ext cx="143933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Consumer Surplus</a:t>
                  </a:r>
                  <a:endParaRPr lang="en-IN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21FF725-A73A-33F7-C4C4-899486784DEF}"/>
                    </a:ext>
                  </a:extLst>
                </p:cNvPr>
                <p:cNvSpPr txBox="1"/>
                <p:nvPr/>
              </p:nvSpPr>
              <p:spPr>
                <a:xfrm>
                  <a:off x="8341380" y="1902604"/>
                  <a:ext cx="143933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Producer Surplus</a:t>
                  </a:r>
                  <a:endParaRPr lang="en-IN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F7488DE-1388-8E5E-2A6E-A96FE0CD63D9}"/>
                    </a:ext>
                  </a:extLst>
                </p:cNvPr>
                <p:cNvSpPr txBox="1"/>
                <p:nvPr/>
              </p:nvSpPr>
              <p:spPr>
                <a:xfrm>
                  <a:off x="10821037" y="1092926"/>
                  <a:ext cx="1439336" cy="260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At Price P</a:t>
                  </a:r>
                  <a:r>
                    <a:rPr lang="en-US" sz="1200" b="1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1w</a:t>
                  </a:r>
                  <a:r>
                    <a:rPr lang="en-US" sz="12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-t </a:t>
                  </a:r>
                  <a:endParaRPr lang="en-IN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9204FBA-0EC5-6DC1-C337-25EEC79F875E}"/>
                    </a:ext>
                  </a:extLst>
                </p:cNvPr>
                <p:cNvSpPr txBox="1"/>
                <p:nvPr/>
              </p:nvSpPr>
              <p:spPr>
                <a:xfrm>
                  <a:off x="9772258" y="1104322"/>
                  <a:ext cx="1439336" cy="260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At Price P</a:t>
                  </a:r>
                  <a:r>
                    <a:rPr lang="en-US" sz="1200" b="1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w</a:t>
                  </a:r>
                  <a:endParaRPr lang="en-IN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835222D-2524-4467-255E-4598E105897E}"/>
                    </a:ext>
                  </a:extLst>
                </p:cNvPr>
                <p:cNvSpPr txBox="1"/>
                <p:nvPr/>
              </p:nvSpPr>
              <p:spPr>
                <a:xfrm>
                  <a:off x="8341380" y="2346413"/>
                  <a:ext cx="18270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Government Surplus</a:t>
                  </a:r>
                  <a:endParaRPr lang="en-IN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271CA6B-FF85-3BB8-6949-6B1482E0E407}"/>
                    </a:ext>
                  </a:extLst>
                </p:cNvPr>
                <p:cNvSpPr txBox="1"/>
                <p:nvPr/>
              </p:nvSpPr>
              <p:spPr>
                <a:xfrm>
                  <a:off x="9794933" y="1458317"/>
                  <a:ext cx="1439336" cy="260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K+J</a:t>
                  </a:r>
                  <a:endParaRPr lang="en-IN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7C838A2-3F95-7304-69AE-F829BC30C891}"/>
                    </a:ext>
                  </a:extLst>
                </p:cNvPr>
                <p:cNvSpPr txBox="1"/>
                <p:nvPr/>
              </p:nvSpPr>
              <p:spPr>
                <a:xfrm>
                  <a:off x="10833944" y="2343498"/>
                  <a:ext cx="1439336" cy="260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D+H</a:t>
                  </a:r>
                  <a:endParaRPr lang="en-IN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59289D2-5697-71AF-C74B-0CCAE951272C}"/>
                    </a:ext>
                  </a:extLst>
                </p:cNvPr>
                <p:cNvSpPr txBox="1"/>
                <p:nvPr/>
              </p:nvSpPr>
              <p:spPr>
                <a:xfrm>
                  <a:off x="9802762" y="1875904"/>
                  <a:ext cx="714947" cy="260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89517AD-4713-35F6-8AF2-41F771D9029C}"/>
                    </a:ext>
                  </a:extLst>
                </p:cNvPr>
                <p:cNvSpPr txBox="1"/>
                <p:nvPr/>
              </p:nvSpPr>
              <p:spPr>
                <a:xfrm>
                  <a:off x="10775058" y="1454341"/>
                  <a:ext cx="1439336" cy="260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K+J+A+B</a:t>
                  </a:r>
                  <a:endParaRPr lang="en-IN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DB32981-33C3-7128-6123-268C4C9A471D}"/>
                    </a:ext>
                  </a:extLst>
                </p:cNvPr>
                <p:cNvSpPr txBox="1"/>
                <p:nvPr/>
              </p:nvSpPr>
              <p:spPr>
                <a:xfrm>
                  <a:off x="9794933" y="2330266"/>
                  <a:ext cx="1439336" cy="260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A3215D76-C790-7ACD-D7F0-3BB3C4E61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0436" y="1834811"/>
                <a:ext cx="584567" cy="584567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B7A741DE-DB92-C6FC-02FB-6894E4647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3399" y="2400087"/>
                <a:ext cx="610966" cy="610966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FE0278D2-D042-1023-A78E-3FE988207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18204" y="3011563"/>
                <a:ext cx="477618" cy="477618"/>
              </a:xfrm>
              <a:prstGeom prst="rect">
                <a:avLst/>
              </a:prstGeom>
            </p:spPr>
          </p:pic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203A57B-A5E9-83D3-075F-B8737166CD53}"/>
                </a:ext>
              </a:extLst>
            </p:cNvPr>
            <p:cNvSpPr txBox="1"/>
            <p:nvPr/>
          </p:nvSpPr>
          <p:spPr>
            <a:xfrm>
              <a:off x="9368486" y="2356324"/>
              <a:ext cx="956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A+B+C+D+E+L+M+N</a:t>
              </a:r>
              <a:endPara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503CC2-1AFB-4A74-42FA-225C634B5984}"/>
                </a:ext>
              </a:extLst>
            </p:cNvPr>
            <p:cNvCxnSpPr/>
            <p:nvPr/>
          </p:nvCxnSpPr>
          <p:spPr>
            <a:xfrm>
              <a:off x="9358039" y="1872320"/>
              <a:ext cx="245399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43E90EA-F2A2-075D-5D8D-F0F0A592CB0C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279" y="1891473"/>
              <a:ext cx="0" cy="129854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231AEB54-3C61-F910-F7F1-2BF5553C0F3D}"/>
              </a:ext>
            </a:extLst>
          </p:cNvPr>
          <p:cNvSpPr txBox="1"/>
          <p:nvPr/>
        </p:nvSpPr>
        <p:spPr>
          <a:xfrm>
            <a:off x="8181930" y="3596862"/>
            <a:ext cx="3326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rise in consumer surplus of (A+B) and a fall in the producer surplus of (A+B+C+D+E)</a:t>
            </a:r>
          </a:p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Govt Revenue rises by D+H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CF5ADAAA-BEEB-1471-4E80-A5883BB76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5361" y="3618815"/>
            <a:ext cx="545130" cy="449943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6C6F3BF4-A43B-D848-A941-30973C58E7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2293" y="3704422"/>
            <a:ext cx="443713" cy="443713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655AC8C-767F-44F2-B4D6-5BED087311CA}"/>
              </a:ext>
            </a:extLst>
          </p:cNvPr>
          <p:cNvSpPr txBox="1"/>
          <p:nvPr/>
        </p:nvSpPr>
        <p:spPr>
          <a:xfrm>
            <a:off x="7619473" y="4472251"/>
            <a:ext cx="330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 large country imposes export duty, there net welfare change in the economy is equal to (H-C-E). This is ambiguous in terms of loss/gain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5822EE74-3E74-5F4E-CD1F-638F4CF011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0623" y="4384625"/>
            <a:ext cx="947585" cy="84702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472C0F12-7F32-647C-2111-57421257700A}"/>
              </a:ext>
            </a:extLst>
          </p:cNvPr>
          <p:cNvSpPr txBox="1"/>
          <p:nvPr/>
        </p:nvSpPr>
        <p:spPr>
          <a:xfrm>
            <a:off x="8317838" y="5549995"/>
            <a:ext cx="3528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Generally, a small export duty raises national welfare while a large export duty declines it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F00C94B6-D8E8-52C5-CEE9-945F750D7A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6021" y="395347"/>
            <a:ext cx="821818" cy="82181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FF91CA9-5486-6D9D-58E7-44F4354C97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32293" y="5685317"/>
            <a:ext cx="546695" cy="54669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B9A1E0C-9569-D66F-DAB5-6A707E614B44}"/>
              </a:ext>
            </a:extLst>
          </p:cNvPr>
          <p:cNvGrpSpPr/>
          <p:nvPr/>
        </p:nvGrpSpPr>
        <p:grpSpPr>
          <a:xfrm>
            <a:off x="86362" y="6454430"/>
            <a:ext cx="12024269" cy="340829"/>
            <a:chOff x="86362" y="6454430"/>
            <a:chExt cx="12024269" cy="34082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F1D6F1-106F-8D22-B8B8-2C30DDC42CDB}"/>
                </a:ext>
              </a:extLst>
            </p:cNvPr>
            <p:cNvGrpSpPr/>
            <p:nvPr/>
          </p:nvGrpSpPr>
          <p:grpSpPr>
            <a:xfrm>
              <a:off x="86362" y="6454430"/>
              <a:ext cx="12024269" cy="340829"/>
              <a:chOff x="86362" y="6454430"/>
              <a:chExt cx="12024269" cy="340829"/>
            </a:xfrm>
          </p:grpSpPr>
          <p:sp>
            <p:nvSpPr>
              <p:cNvPr id="15" name="Rounded Rectangle 72">
                <a:extLst>
                  <a:ext uri="{FF2B5EF4-FFF2-40B4-BE49-F238E27FC236}">
                    <a16:creationId xmlns:a16="http://schemas.microsoft.com/office/drawing/2014/main" id="{3044C98E-1331-9635-D408-C674A522FB14}"/>
                  </a:ext>
                </a:extLst>
              </p:cNvPr>
              <p:cNvSpPr/>
              <p:nvPr/>
            </p:nvSpPr>
            <p:spPr>
              <a:xfrm>
                <a:off x="86362" y="6479036"/>
                <a:ext cx="2333378" cy="316223"/>
              </a:xfrm>
              <a:prstGeom prst="roundRect">
                <a:avLst>
                  <a:gd name="adj" fmla="val 5381"/>
                </a:avLst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Microsoft GothicNeo" panose="020B0500000101010101" pitchFamily="34" charset="-127"/>
                    <a:ea typeface="Microsoft GothicNeo" panose="020B0500000101010101" pitchFamily="34" charset="-127"/>
                    <a:cs typeface="Microsoft GothicNeo" panose="020B0500000101010101" pitchFamily="34" charset="-127"/>
                  </a:rPr>
                  <a:t>Article 1 Analysis</a:t>
                </a:r>
              </a:p>
            </p:txBody>
          </p:sp>
          <p:sp>
            <p:nvSpPr>
              <p:cNvPr id="16" name="Rounded Rectangle 72">
                <a:extLst>
                  <a:ext uri="{FF2B5EF4-FFF2-40B4-BE49-F238E27FC236}">
                    <a16:creationId xmlns:a16="http://schemas.microsoft.com/office/drawing/2014/main" id="{63554ED6-0E3E-D520-6DFE-513CAD77594D}"/>
                  </a:ext>
                </a:extLst>
              </p:cNvPr>
              <p:cNvSpPr/>
              <p:nvPr/>
            </p:nvSpPr>
            <p:spPr>
              <a:xfrm>
                <a:off x="2495449" y="6462770"/>
                <a:ext cx="2333379" cy="316223"/>
              </a:xfrm>
              <a:prstGeom prst="roundRect">
                <a:avLst>
                  <a:gd name="adj" fmla="val 5381"/>
                </a:avLst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Microsoft GothicNeo" panose="020B0500000101010101" pitchFamily="34" charset="-127"/>
                    <a:ea typeface="Microsoft GothicNeo" panose="020B0500000101010101" pitchFamily="34" charset="-127"/>
                    <a:cs typeface="Microsoft GothicNeo" panose="020B0500000101010101" pitchFamily="34" charset="-127"/>
                  </a:rPr>
                  <a:t>Import Duty Decrease</a:t>
                </a:r>
              </a:p>
            </p:txBody>
          </p:sp>
          <p:sp>
            <p:nvSpPr>
              <p:cNvPr id="17" name="Rounded Rectangle 72">
                <a:extLst>
                  <a:ext uri="{FF2B5EF4-FFF2-40B4-BE49-F238E27FC236}">
                    <a16:creationId xmlns:a16="http://schemas.microsoft.com/office/drawing/2014/main" id="{25488318-092E-EE4C-94FA-CA38305CE6CF}"/>
                  </a:ext>
                </a:extLst>
              </p:cNvPr>
              <p:cNvSpPr/>
              <p:nvPr/>
            </p:nvSpPr>
            <p:spPr>
              <a:xfrm>
                <a:off x="4929309" y="6474915"/>
                <a:ext cx="2333380" cy="316223"/>
              </a:xfrm>
              <a:prstGeom prst="roundRect">
                <a:avLst>
                  <a:gd name="adj" fmla="val 5381"/>
                </a:avLst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bg1"/>
                    </a:solidFill>
                    <a:latin typeface="Microsoft GothicNeo" panose="020B0500000101010101" pitchFamily="34" charset="-127"/>
                    <a:ea typeface="Microsoft GothicNeo" panose="020B0500000101010101" pitchFamily="34" charset="-127"/>
                    <a:cs typeface="Microsoft GothicNeo" panose="020B0500000101010101" pitchFamily="34" charset="-127"/>
                  </a:rPr>
                  <a:t>Export Duty Increase (small country)</a:t>
                </a:r>
              </a:p>
            </p:txBody>
          </p:sp>
          <p:sp>
            <p:nvSpPr>
              <p:cNvPr id="18" name="Rounded Rectangle 72">
                <a:extLst>
                  <a:ext uri="{FF2B5EF4-FFF2-40B4-BE49-F238E27FC236}">
                    <a16:creationId xmlns:a16="http://schemas.microsoft.com/office/drawing/2014/main" id="{04A2067C-59CA-33ED-77D7-1EA0C93443B6}"/>
                  </a:ext>
                </a:extLst>
              </p:cNvPr>
              <p:cNvSpPr/>
              <p:nvPr/>
            </p:nvSpPr>
            <p:spPr>
              <a:xfrm>
                <a:off x="9777251" y="6454430"/>
                <a:ext cx="2333380" cy="316223"/>
              </a:xfrm>
              <a:prstGeom prst="roundRect">
                <a:avLst>
                  <a:gd name="adj" fmla="val 5381"/>
                </a:avLst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endParaRPr>
              </a:p>
            </p:txBody>
          </p:sp>
          <p:sp>
            <p:nvSpPr>
              <p:cNvPr id="19" name="Rounded Rectangle 72">
                <a:extLst>
                  <a:ext uri="{FF2B5EF4-FFF2-40B4-BE49-F238E27FC236}">
                    <a16:creationId xmlns:a16="http://schemas.microsoft.com/office/drawing/2014/main" id="{0731E2A4-C889-E53A-02A2-0BDFB5728C14}"/>
                  </a:ext>
                </a:extLst>
              </p:cNvPr>
              <p:cNvSpPr/>
              <p:nvPr/>
            </p:nvSpPr>
            <p:spPr>
              <a:xfrm>
                <a:off x="7373841" y="6466276"/>
                <a:ext cx="2333379" cy="316223"/>
              </a:xfrm>
              <a:prstGeom prst="roundRect">
                <a:avLst>
                  <a:gd name="adj" fmla="val 5381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bg1"/>
                    </a:solidFill>
                    <a:latin typeface="Microsoft GothicNeo" panose="020B0500000101010101" pitchFamily="34" charset="-127"/>
                    <a:ea typeface="Microsoft GothicNeo" panose="020B0500000101010101" pitchFamily="34" charset="-127"/>
                    <a:cs typeface="Microsoft GothicNeo" panose="020B0500000101010101" pitchFamily="34" charset="-127"/>
                  </a:rPr>
                  <a:t>Export Duty Increase (large country)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CD4E5B-D8ED-46A3-1B78-8AA8F3D5B656}"/>
                </a:ext>
              </a:extLst>
            </p:cNvPr>
            <p:cNvSpPr txBox="1"/>
            <p:nvPr/>
          </p:nvSpPr>
          <p:spPr>
            <a:xfrm>
              <a:off x="9915495" y="6498135"/>
              <a:ext cx="17619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rPr>
                <a:t>Article 2 Analysis</a:t>
              </a:r>
              <a:endParaRPr lang="en-IN" sz="11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6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4" grpId="0" animBg="1"/>
      <p:bldP spid="45" grpId="0" animBg="1"/>
      <p:bldP spid="46" grpId="0" animBg="1"/>
      <p:bldP spid="54" grpId="0"/>
      <p:bldP spid="55" grpId="0" animBg="1"/>
      <p:bldP spid="56" grpId="0"/>
      <p:bldP spid="57" grpId="0" animBg="1"/>
      <p:bldP spid="58" grpId="0" animBg="1"/>
      <p:bldP spid="59" grpId="0"/>
      <p:bldP spid="60" grpId="0"/>
      <p:bldP spid="78" grpId="0"/>
      <p:bldP spid="79" grpId="0"/>
      <p:bldP spid="80" grpId="0"/>
      <p:bldP spid="82" grpId="0"/>
      <p:bldP spid="83" grpId="0"/>
      <p:bldP spid="85" grpId="0"/>
      <p:bldP spid="90" grpId="0"/>
      <p:bldP spid="91" grpId="0"/>
      <p:bldP spid="99" grpId="0"/>
      <p:bldP spid="102" grpId="0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5309B-3B35-0498-0C95-69B068CE6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dient pastel colors on a top view">
            <a:extLst>
              <a:ext uri="{FF2B5EF4-FFF2-40B4-BE49-F238E27FC236}">
                <a16:creationId xmlns:a16="http://schemas.microsoft.com/office/drawing/2014/main" id="{C4E9D89C-F13D-6DED-D0A8-C86BB57E7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37" r="-1" b="18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99F68C-AEBB-A66C-3F3E-8F21E4ED0A30}"/>
              </a:ext>
            </a:extLst>
          </p:cNvPr>
          <p:cNvSpPr/>
          <p:nvPr/>
        </p:nvSpPr>
        <p:spPr>
          <a:xfrm>
            <a:off x="-22675" y="-1996"/>
            <a:ext cx="12221023" cy="449943"/>
          </a:xfrm>
          <a:prstGeom prst="rect">
            <a:avLst/>
          </a:prstGeom>
          <a:solidFill>
            <a:srgbClr val="007C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Article 2: India's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sunoil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imports to falter as Red Sea attacks lift freight costs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E37903-CF04-DB1C-0F1F-B66862425CFC}"/>
              </a:ext>
            </a:extLst>
          </p:cNvPr>
          <p:cNvSpPr/>
          <p:nvPr/>
        </p:nvSpPr>
        <p:spPr>
          <a:xfrm>
            <a:off x="1488440" y="511326"/>
            <a:ext cx="9824720" cy="4499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India is currently the largest importer of sunflower oil with majority of the supplies from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South America and the Black Sea Region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 Black Sea Region consists of Russia, Ukraine, Georgia, Bulgaria, Romania, and Turkey. The major exporters in South America include Brazil and Argentina  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utoShape 2" descr="map of red sea shipping">
            <a:extLst>
              <a:ext uri="{FF2B5EF4-FFF2-40B4-BE49-F238E27FC236}">
                <a16:creationId xmlns:a16="http://schemas.microsoft.com/office/drawing/2014/main" id="{F0CA71D9-2E76-CA53-D788-1125760790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4" descr="map of red sea shipping">
            <a:extLst>
              <a:ext uri="{FF2B5EF4-FFF2-40B4-BE49-F238E27FC236}">
                <a16:creationId xmlns:a16="http://schemas.microsoft.com/office/drawing/2014/main" id="{4B8B801C-CD63-801C-0C0A-3DE3479471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375619-796D-A380-F3AB-055329FC9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3" y="1054029"/>
            <a:ext cx="8367807" cy="4149324"/>
          </a:xfrm>
          <a:prstGeom prst="roundRect">
            <a:avLst>
              <a:gd name="adj" fmla="val 19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CF1E71-703C-3BB5-00DB-16BE4478565E}"/>
              </a:ext>
            </a:extLst>
          </p:cNvPr>
          <p:cNvCxnSpPr/>
          <p:nvPr/>
        </p:nvCxnSpPr>
        <p:spPr>
          <a:xfrm flipV="1">
            <a:off x="5405120" y="2428240"/>
            <a:ext cx="467360" cy="589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2BDBE-C75F-BA5B-6D2C-DF6965A033D9}"/>
              </a:ext>
            </a:extLst>
          </p:cNvPr>
          <p:cNvCxnSpPr>
            <a:cxnSpLocks/>
          </p:cNvCxnSpPr>
          <p:nvPr/>
        </p:nvCxnSpPr>
        <p:spPr>
          <a:xfrm flipV="1">
            <a:off x="5293360" y="2079804"/>
            <a:ext cx="105412" cy="429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618AE9-13A6-9B3B-4FD0-1A1504882FB7}"/>
              </a:ext>
            </a:extLst>
          </p:cNvPr>
          <p:cNvSpPr txBox="1"/>
          <p:nvPr/>
        </p:nvSpPr>
        <p:spPr>
          <a:xfrm>
            <a:off x="5041356" y="1751698"/>
            <a:ext cx="104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Black Sea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CEDC1D-C17E-2FF5-7AA1-EA7F4DB640D7}"/>
              </a:ext>
            </a:extLst>
          </p:cNvPr>
          <p:cNvCxnSpPr>
            <a:cxnSpLocks/>
          </p:cNvCxnSpPr>
          <p:nvPr/>
        </p:nvCxnSpPr>
        <p:spPr>
          <a:xfrm>
            <a:off x="2672080" y="4815840"/>
            <a:ext cx="406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40D2ED-A937-A19F-C2BA-F786E40DD1CC}"/>
              </a:ext>
            </a:extLst>
          </p:cNvPr>
          <p:cNvSpPr txBox="1"/>
          <p:nvPr/>
        </p:nvSpPr>
        <p:spPr>
          <a:xfrm>
            <a:off x="3058160" y="4661951"/>
            <a:ext cx="104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Argentina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8147EA-1445-F446-BB2D-13C192A35C02}"/>
              </a:ext>
            </a:extLst>
          </p:cNvPr>
          <p:cNvCxnSpPr>
            <a:cxnSpLocks/>
          </p:cNvCxnSpPr>
          <p:nvPr/>
        </p:nvCxnSpPr>
        <p:spPr>
          <a:xfrm>
            <a:off x="3175000" y="4165600"/>
            <a:ext cx="259080" cy="226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B52BB8C-A33C-4B4C-3656-AE9E99A4F634}"/>
              </a:ext>
            </a:extLst>
          </p:cNvPr>
          <p:cNvSpPr txBox="1"/>
          <p:nvPr/>
        </p:nvSpPr>
        <p:spPr>
          <a:xfrm>
            <a:off x="3175000" y="4346205"/>
            <a:ext cx="104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Brazil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D066FB-88DB-6DEC-C4FF-AF10F3DE54E3}"/>
              </a:ext>
            </a:extLst>
          </p:cNvPr>
          <p:cNvSpPr txBox="1"/>
          <p:nvPr/>
        </p:nvSpPr>
        <p:spPr>
          <a:xfrm>
            <a:off x="1213190" y="5288442"/>
            <a:ext cx="726439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 the Yemen based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Houthi militia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attacks on commercial ships transiting the Red Sea, many sunflower oil vessels originating from the Black Sea region chose to take longer, more costly route around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tip of Africa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ADD792-C1AB-616B-96B3-A670B7B9FF29}"/>
              </a:ext>
            </a:extLst>
          </p:cNvPr>
          <p:cNvSpPr txBox="1"/>
          <p:nvPr/>
        </p:nvSpPr>
        <p:spPr>
          <a:xfrm>
            <a:off x="197072" y="5857077"/>
            <a:ext cx="788012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has led to about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$130 rise in CIF price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sunflower oil and is selling at a premium to its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nearest rival soybean oil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 former is further expected to lose import share to the latter as the conflict stretches 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72459D-E428-BE4A-A2AD-2894234F86A3}"/>
              </a:ext>
            </a:extLst>
          </p:cNvPr>
          <p:cNvSpPr txBox="1"/>
          <p:nvPr/>
        </p:nvSpPr>
        <p:spPr>
          <a:xfrm>
            <a:off x="8668001" y="1243866"/>
            <a:ext cx="342696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Ships from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Europe to Asia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avoiding the Red Sea routing and are taking the alternate route of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Cape of Good Hope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DEFB-88FB-E136-07EB-FD178B21F6F2}"/>
              </a:ext>
            </a:extLst>
          </p:cNvPr>
          <p:cNvSpPr txBox="1"/>
          <p:nvPr/>
        </p:nvSpPr>
        <p:spPr>
          <a:xfrm>
            <a:off x="8761951" y="2059475"/>
            <a:ext cx="3232977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adds significant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and time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voyage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28DCE-CD0B-EBC0-174D-DEF5CCAA3E45}"/>
              </a:ext>
            </a:extLst>
          </p:cNvPr>
          <p:cNvSpPr/>
          <p:nvPr/>
        </p:nvSpPr>
        <p:spPr>
          <a:xfrm>
            <a:off x="8578129" y="2615314"/>
            <a:ext cx="3516836" cy="2903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 to the trouble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BB1484-2F57-7013-CA53-974041EA0399}"/>
              </a:ext>
            </a:extLst>
          </p:cNvPr>
          <p:cNvSpPr txBox="1"/>
          <p:nvPr/>
        </p:nvSpPr>
        <p:spPr>
          <a:xfrm>
            <a:off x="8620021" y="3119581"/>
            <a:ext cx="3516836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Ships from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 to Asia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generally take the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Panama Canal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also rerouting to the Cape of Good Hope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C35A16-383B-8AC6-637A-0BD30C664D96}"/>
              </a:ext>
            </a:extLst>
          </p:cNvPr>
          <p:cNvSpPr txBox="1"/>
          <p:nvPr/>
        </p:nvSpPr>
        <p:spPr>
          <a:xfrm>
            <a:off x="8761951" y="3770624"/>
            <a:ext cx="3218423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due to the ongoing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drought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condition in Panama Canal due to climate change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15E799-9684-BA6E-99C9-A2A8C93DF5A0}"/>
              </a:ext>
            </a:extLst>
          </p:cNvPr>
          <p:cNvSpPr txBox="1"/>
          <p:nvPr/>
        </p:nvSpPr>
        <p:spPr>
          <a:xfrm>
            <a:off x="8597685" y="4446235"/>
            <a:ext cx="356150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Panama crisis is further fueling the upward pressure on the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freight rates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African Horn route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7C42223-7C1E-B9A2-193E-64E271D60AA3}"/>
              </a:ext>
            </a:extLst>
          </p:cNvPr>
          <p:cNvSpPr/>
          <p:nvPr/>
        </p:nvSpPr>
        <p:spPr>
          <a:xfrm>
            <a:off x="8724714" y="5166824"/>
            <a:ext cx="3346881" cy="1049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 to these disruptions, India would significantly ramp up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soybean oil imports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South America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cover for the deficit in the sunflower oil imports from the Black Sea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65AA9C8-5D86-C984-5CA5-18FD6A8D0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3040" y="4018915"/>
            <a:ext cx="513817" cy="513817"/>
          </a:xfrm>
          <a:prstGeom prst="rect">
            <a:avLst/>
          </a:prstGeom>
        </p:spPr>
      </p:pic>
      <p:pic>
        <p:nvPicPr>
          <p:cNvPr id="1032" name="Picture 8" descr="Vedini Sunflower Oil Cold Pressed | JINDEAL INC">
            <a:extLst>
              <a:ext uri="{FF2B5EF4-FFF2-40B4-BE49-F238E27FC236}">
                <a16:creationId xmlns:a16="http://schemas.microsoft.com/office/drawing/2014/main" id="{27374037-0B35-BA2E-E463-801D24E81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2" y="-265922"/>
            <a:ext cx="1610360" cy="16103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8 Amazing Benefits and Uses Of Soybean Oil">
            <a:extLst>
              <a:ext uri="{FF2B5EF4-FFF2-40B4-BE49-F238E27FC236}">
                <a16:creationId xmlns:a16="http://schemas.microsoft.com/office/drawing/2014/main" id="{CEBB7DC0-CFFA-177C-822E-DE9DC787E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225" y="-135703"/>
            <a:ext cx="1314450" cy="147565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38CA15A-B361-A21E-3E25-FBBB8504D63F}"/>
              </a:ext>
            </a:extLst>
          </p:cNvPr>
          <p:cNvSpPr/>
          <p:nvPr/>
        </p:nvSpPr>
        <p:spPr>
          <a:xfrm>
            <a:off x="0" y="6410053"/>
            <a:ext cx="12214675" cy="449943"/>
          </a:xfrm>
          <a:prstGeom prst="rect">
            <a:avLst/>
          </a:prstGeom>
          <a:solidFill>
            <a:srgbClr val="007C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C09A37F-D502-6A4B-11FE-94B10403EA4E}"/>
              </a:ext>
            </a:extLst>
          </p:cNvPr>
          <p:cNvGrpSpPr/>
          <p:nvPr/>
        </p:nvGrpSpPr>
        <p:grpSpPr>
          <a:xfrm>
            <a:off x="86362" y="6454430"/>
            <a:ext cx="12024269" cy="340829"/>
            <a:chOff x="86362" y="6454430"/>
            <a:chExt cx="12024269" cy="34082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36C0350-7782-8D06-7BA1-5F201C956A6E}"/>
                </a:ext>
              </a:extLst>
            </p:cNvPr>
            <p:cNvGrpSpPr/>
            <p:nvPr/>
          </p:nvGrpSpPr>
          <p:grpSpPr>
            <a:xfrm>
              <a:off x="86362" y="6454430"/>
              <a:ext cx="12024269" cy="340829"/>
              <a:chOff x="86362" y="6454430"/>
              <a:chExt cx="12024269" cy="340829"/>
            </a:xfrm>
          </p:grpSpPr>
          <p:sp>
            <p:nvSpPr>
              <p:cNvPr id="1025" name="Rounded Rectangle 72">
                <a:extLst>
                  <a:ext uri="{FF2B5EF4-FFF2-40B4-BE49-F238E27FC236}">
                    <a16:creationId xmlns:a16="http://schemas.microsoft.com/office/drawing/2014/main" id="{E7DF1B86-1547-7B6D-0056-5BF31841BE9C}"/>
                  </a:ext>
                </a:extLst>
              </p:cNvPr>
              <p:cNvSpPr/>
              <p:nvPr/>
            </p:nvSpPr>
            <p:spPr>
              <a:xfrm>
                <a:off x="86362" y="6479036"/>
                <a:ext cx="2333378" cy="316223"/>
              </a:xfrm>
              <a:prstGeom prst="roundRect">
                <a:avLst>
                  <a:gd name="adj" fmla="val 5381"/>
                </a:avLst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Microsoft GothicNeo" panose="020B0500000101010101" pitchFamily="34" charset="-127"/>
                    <a:ea typeface="Microsoft GothicNeo" panose="020B0500000101010101" pitchFamily="34" charset="-127"/>
                    <a:cs typeface="Microsoft GothicNeo" panose="020B0500000101010101" pitchFamily="34" charset="-127"/>
                  </a:rPr>
                  <a:t>Article 1 Analysis</a:t>
                </a:r>
              </a:p>
            </p:txBody>
          </p:sp>
          <p:sp>
            <p:nvSpPr>
              <p:cNvPr id="1026" name="Rounded Rectangle 72">
                <a:extLst>
                  <a:ext uri="{FF2B5EF4-FFF2-40B4-BE49-F238E27FC236}">
                    <a16:creationId xmlns:a16="http://schemas.microsoft.com/office/drawing/2014/main" id="{17518411-A768-EA20-ADC7-8C822F24CB4D}"/>
                  </a:ext>
                </a:extLst>
              </p:cNvPr>
              <p:cNvSpPr/>
              <p:nvPr/>
            </p:nvSpPr>
            <p:spPr>
              <a:xfrm>
                <a:off x="2495449" y="6462770"/>
                <a:ext cx="2333379" cy="316223"/>
              </a:xfrm>
              <a:prstGeom prst="roundRect">
                <a:avLst>
                  <a:gd name="adj" fmla="val 5381"/>
                </a:avLst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Microsoft GothicNeo" panose="020B0500000101010101" pitchFamily="34" charset="-127"/>
                    <a:ea typeface="Microsoft GothicNeo" panose="020B0500000101010101" pitchFamily="34" charset="-127"/>
                    <a:cs typeface="Microsoft GothicNeo" panose="020B0500000101010101" pitchFamily="34" charset="-127"/>
                  </a:rPr>
                  <a:t>Import Duty Decrease</a:t>
                </a:r>
              </a:p>
            </p:txBody>
          </p:sp>
          <p:sp>
            <p:nvSpPr>
              <p:cNvPr id="1027" name="Rounded Rectangle 72">
                <a:extLst>
                  <a:ext uri="{FF2B5EF4-FFF2-40B4-BE49-F238E27FC236}">
                    <a16:creationId xmlns:a16="http://schemas.microsoft.com/office/drawing/2014/main" id="{452FFB92-3D0C-13F8-B644-A1D6B5E37440}"/>
                  </a:ext>
                </a:extLst>
              </p:cNvPr>
              <p:cNvSpPr/>
              <p:nvPr/>
            </p:nvSpPr>
            <p:spPr>
              <a:xfrm>
                <a:off x="4929309" y="6474915"/>
                <a:ext cx="2333380" cy="316223"/>
              </a:xfrm>
              <a:prstGeom prst="roundRect">
                <a:avLst>
                  <a:gd name="adj" fmla="val 5381"/>
                </a:avLst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bg1"/>
                    </a:solidFill>
                    <a:latin typeface="Microsoft GothicNeo" panose="020B0500000101010101" pitchFamily="34" charset="-127"/>
                    <a:ea typeface="Microsoft GothicNeo" panose="020B0500000101010101" pitchFamily="34" charset="-127"/>
                    <a:cs typeface="Microsoft GothicNeo" panose="020B0500000101010101" pitchFamily="34" charset="-127"/>
                  </a:rPr>
                  <a:t>Export Duty Increase (small country)</a:t>
                </a:r>
              </a:p>
            </p:txBody>
          </p:sp>
          <p:sp>
            <p:nvSpPr>
              <p:cNvPr id="1028" name="Rounded Rectangle 72">
                <a:extLst>
                  <a:ext uri="{FF2B5EF4-FFF2-40B4-BE49-F238E27FC236}">
                    <a16:creationId xmlns:a16="http://schemas.microsoft.com/office/drawing/2014/main" id="{F74864BE-48E9-EF65-E1A2-34C89EE1DBCF}"/>
                  </a:ext>
                </a:extLst>
              </p:cNvPr>
              <p:cNvSpPr/>
              <p:nvPr/>
            </p:nvSpPr>
            <p:spPr>
              <a:xfrm>
                <a:off x="9777251" y="6454430"/>
                <a:ext cx="2333380" cy="316223"/>
              </a:xfrm>
              <a:prstGeom prst="roundRect">
                <a:avLst>
                  <a:gd name="adj" fmla="val 5381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endParaRPr>
              </a:p>
            </p:txBody>
          </p:sp>
          <p:sp>
            <p:nvSpPr>
              <p:cNvPr id="1029" name="Rounded Rectangle 72">
                <a:extLst>
                  <a:ext uri="{FF2B5EF4-FFF2-40B4-BE49-F238E27FC236}">
                    <a16:creationId xmlns:a16="http://schemas.microsoft.com/office/drawing/2014/main" id="{AFF6857B-1C6F-8EFD-6438-A56D0A3A8DC5}"/>
                  </a:ext>
                </a:extLst>
              </p:cNvPr>
              <p:cNvSpPr/>
              <p:nvPr/>
            </p:nvSpPr>
            <p:spPr>
              <a:xfrm>
                <a:off x="7373841" y="6466276"/>
                <a:ext cx="2333379" cy="316223"/>
              </a:xfrm>
              <a:prstGeom prst="roundRect">
                <a:avLst>
                  <a:gd name="adj" fmla="val 5381"/>
                </a:avLst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bg1"/>
                    </a:solidFill>
                    <a:latin typeface="Microsoft GothicNeo" panose="020B0500000101010101" pitchFamily="34" charset="-127"/>
                    <a:ea typeface="Microsoft GothicNeo" panose="020B0500000101010101" pitchFamily="34" charset="-127"/>
                    <a:cs typeface="Microsoft GothicNeo" panose="020B0500000101010101" pitchFamily="34" charset="-127"/>
                  </a:rPr>
                  <a:t>Export Duty Increase (large country)</a:t>
                </a:r>
              </a:p>
            </p:txBody>
          </p:sp>
        </p:grp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B466AEE9-FA59-3BE5-2248-843CDA2330A1}"/>
                </a:ext>
              </a:extLst>
            </p:cNvPr>
            <p:cNvSpPr txBox="1"/>
            <p:nvPr/>
          </p:nvSpPr>
          <p:spPr>
            <a:xfrm>
              <a:off x="9915495" y="6498135"/>
              <a:ext cx="17619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rPr>
                <a:t>Article 2 Analysis</a:t>
              </a:r>
              <a:endParaRPr lang="en-IN" sz="11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36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8" grpId="0"/>
      <p:bldP spid="22" grpId="0"/>
      <p:bldP spid="26" grpId="0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BD390-7FF0-D80D-C828-D43FAD629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dient pastel colors on a top view">
            <a:extLst>
              <a:ext uri="{FF2B5EF4-FFF2-40B4-BE49-F238E27FC236}">
                <a16:creationId xmlns:a16="http://schemas.microsoft.com/office/drawing/2014/main" id="{7E1059E8-9109-AEDC-B739-CD975694C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37" r="-1" b="18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220B42-57DF-8D25-FF22-53CAF888E4B1}"/>
              </a:ext>
            </a:extLst>
          </p:cNvPr>
          <p:cNvSpPr/>
          <p:nvPr/>
        </p:nvSpPr>
        <p:spPr>
          <a:xfrm>
            <a:off x="-22675" y="-1996"/>
            <a:ext cx="12221023" cy="449943"/>
          </a:xfrm>
          <a:prstGeom prst="rect">
            <a:avLst/>
          </a:prstGeom>
          <a:solidFill>
            <a:srgbClr val="007C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of commodity derivatives by edible oil companies to minimize price risk caused by global disruptions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778DCF-278E-8CEE-E2C8-290D02379D23}"/>
              </a:ext>
            </a:extLst>
          </p:cNvPr>
          <p:cNvSpPr/>
          <p:nvPr/>
        </p:nvSpPr>
        <p:spPr>
          <a:xfrm>
            <a:off x="648877" y="493602"/>
            <a:ext cx="10894246" cy="4499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Disruptions in sea routes have exposed edible oil companies to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volatile prices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can hamper profits. To navigate this, commodity derivative contracts with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edible oils as the underlying asset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be utilized by these firms to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hedge their risks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874D56-72D2-711C-C5E3-5374BCB5D2AA}"/>
              </a:ext>
            </a:extLst>
          </p:cNvPr>
          <p:cNvSpPr/>
          <p:nvPr/>
        </p:nvSpPr>
        <p:spPr>
          <a:xfrm>
            <a:off x="1950719" y="989200"/>
            <a:ext cx="8178801" cy="4499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Edible oil companies are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 in the physical markets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Hence, they need to go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derivates markets for hedging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potential hedging instruments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CAD87C-00EF-DA28-22F8-23842D4FF503}"/>
              </a:ext>
            </a:extLst>
          </p:cNvPr>
          <p:cNvCxnSpPr>
            <a:cxnSpLocks/>
          </p:cNvCxnSpPr>
          <p:nvPr/>
        </p:nvCxnSpPr>
        <p:spPr>
          <a:xfrm>
            <a:off x="6096000" y="1439143"/>
            <a:ext cx="0" cy="8163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D27974-A62B-3838-0CB9-96D8BD5755AD}"/>
              </a:ext>
            </a:extLst>
          </p:cNvPr>
          <p:cNvCxnSpPr>
            <a:cxnSpLocks/>
          </p:cNvCxnSpPr>
          <p:nvPr/>
        </p:nvCxnSpPr>
        <p:spPr>
          <a:xfrm flipH="1">
            <a:off x="1627505" y="2255520"/>
            <a:ext cx="44907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73F8E9-521F-DE54-B68B-44C5DEBAC6D5}"/>
              </a:ext>
            </a:extLst>
          </p:cNvPr>
          <p:cNvCxnSpPr>
            <a:cxnSpLocks/>
          </p:cNvCxnSpPr>
          <p:nvPr/>
        </p:nvCxnSpPr>
        <p:spPr>
          <a:xfrm flipH="1">
            <a:off x="6096000" y="2255520"/>
            <a:ext cx="44907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1024A6-D080-D438-2B87-BC30D73BC84A}"/>
              </a:ext>
            </a:extLst>
          </p:cNvPr>
          <p:cNvCxnSpPr/>
          <p:nvPr/>
        </p:nvCxnSpPr>
        <p:spPr>
          <a:xfrm>
            <a:off x="1637347" y="2236470"/>
            <a:ext cx="0" cy="538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0E1301-0BF2-315B-6B3C-1F57C4EBD8DB}"/>
              </a:ext>
            </a:extLst>
          </p:cNvPr>
          <p:cNvCxnSpPr/>
          <p:nvPr/>
        </p:nvCxnSpPr>
        <p:spPr>
          <a:xfrm>
            <a:off x="10598467" y="2236470"/>
            <a:ext cx="0" cy="538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A744E4-A534-7A18-E9EF-8C45775832A3}"/>
              </a:ext>
            </a:extLst>
          </p:cNvPr>
          <p:cNvGrpSpPr/>
          <p:nvPr/>
        </p:nvGrpSpPr>
        <p:grpSpPr>
          <a:xfrm>
            <a:off x="152842" y="2761410"/>
            <a:ext cx="3595754" cy="348593"/>
            <a:chOff x="436344" y="557642"/>
            <a:chExt cx="2703674" cy="30659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5946405-CB00-3358-70F2-2AA472F439D2}"/>
                </a:ext>
              </a:extLst>
            </p:cNvPr>
            <p:cNvSpPr/>
            <p:nvPr/>
          </p:nvSpPr>
          <p:spPr>
            <a:xfrm>
              <a:off x="436344" y="586883"/>
              <a:ext cx="2703674" cy="277357"/>
            </a:xfrm>
            <a:prstGeom prst="roundRect">
              <a:avLst/>
            </a:prstGeom>
            <a:solidFill>
              <a:srgbClr val="0D525A"/>
            </a:solidFill>
            <a:ln>
              <a:solidFill>
                <a:srgbClr val="0D52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2586F6-6728-4A95-DC55-1252FE61F965}"/>
                </a:ext>
              </a:extLst>
            </p:cNvPr>
            <p:cNvSpPr txBox="1"/>
            <p:nvPr/>
          </p:nvSpPr>
          <p:spPr>
            <a:xfrm>
              <a:off x="450736" y="557642"/>
              <a:ext cx="2581905" cy="297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Long Futures Contract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690262-9347-ECB3-2736-1DE57F596398}"/>
              </a:ext>
            </a:extLst>
          </p:cNvPr>
          <p:cNvGrpSpPr/>
          <p:nvPr/>
        </p:nvGrpSpPr>
        <p:grpSpPr>
          <a:xfrm>
            <a:off x="8552372" y="2772886"/>
            <a:ext cx="3595754" cy="358885"/>
            <a:chOff x="436344" y="548590"/>
            <a:chExt cx="2703674" cy="31565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5B78717-61BB-34EC-E58C-6B8123E0C1B7}"/>
                </a:ext>
              </a:extLst>
            </p:cNvPr>
            <p:cNvSpPr/>
            <p:nvPr/>
          </p:nvSpPr>
          <p:spPr>
            <a:xfrm>
              <a:off x="436344" y="586883"/>
              <a:ext cx="2703674" cy="277357"/>
            </a:xfrm>
            <a:prstGeom prst="roundRect">
              <a:avLst/>
            </a:prstGeom>
            <a:solidFill>
              <a:srgbClr val="0D525A"/>
            </a:solidFill>
            <a:ln>
              <a:solidFill>
                <a:srgbClr val="0D52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8D450F5-23F8-DB19-6A26-CD04F016C163}"/>
                </a:ext>
              </a:extLst>
            </p:cNvPr>
            <p:cNvSpPr txBox="1"/>
            <p:nvPr/>
          </p:nvSpPr>
          <p:spPr>
            <a:xfrm>
              <a:off x="518400" y="548590"/>
              <a:ext cx="2581905" cy="297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Long Call Option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078DD48-5851-2047-FCB7-7F6F48D2CE04}"/>
              </a:ext>
            </a:extLst>
          </p:cNvPr>
          <p:cNvSpPr txBox="1"/>
          <p:nvPr/>
        </p:nvSpPr>
        <p:spPr>
          <a:xfrm>
            <a:off x="73793" y="3213354"/>
            <a:ext cx="43352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Companies can hedge against possible increase in the edible oils underlying the futures contract by investing in a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futures hedge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D61240-F32A-0230-2159-A9E3FD9DFA5C}"/>
              </a:ext>
            </a:extLst>
          </p:cNvPr>
          <p:cNvSpPr txBox="1"/>
          <p:nvPr/>
        </p:nvSpPr>
        <p:spPr>
          <a:xfrm>
            <a:off x="328371" y="3814296"/>
            <a:ext cx="373753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a buying hedge, also called a “long hedge” or “input hedge”. It enables the companies to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lock-in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price of edible oils that are to be purchased in the future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EBB2E6-626C-9DFA-F7DA-7FCC3562567D}"/>
              </a:ext>
            </a:extLst>
          </p:cNvPr>
          <p:cNvSpPr txBox="1"/>
          <p:nvPr/>
        </p:nvSpPr>
        <p:spPr>
          <a:xfrm>
            <a:off x="328375" y="4625359"/>
            <a:ext cx="3737533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 the underlying commodity price rise, the gain in the value of the futures position will be able to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offset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increase in purchasing cost in the spot market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447FBBA-3C91-8CF4-8545-4466E96E28DE}"/>
              </a:ext>
            </a:extLst>
          </p:cNvPr>
          <p:cNvGrpSpPr/>
          <p:nvPr/>
        </p:nvGrpSpPr>
        <p:grpSpPr>
          <a:xfrm>
            <a:off x="5716463" y="2672683"/>
            <a:ext cx="2587477" cy="1760095"/>
            <a:chOff x="5468096" y="3109201"/>
            <a:chExt cx="2378314" cy="1683918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02562AF-819D-EB47-D027-ABA9B45DDBEE}"/>
                </a:ext>
              </a:extLst>
            </p:cNvPr>
            <p:cNvCxnSpPr/>
            <p:nvPr/>
          </p:nvCxnSpPr>
          <p:spPr>
            <a:xfrm>
              <a:off x="5524901" y="3262964"/>
              <a:ext cx="0" cy="147080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8FC7207-A120-16A0-CD25-D212FC37D717}"/>
                </a:ext>
              </a:extLst>
            </p:cNvPr>
            <p:cNvCxnSpPr>
              <a:cxnSpLocks/>
            </p:cNvCxnSpPr>
            <p:nvPr/>
          </p:nvCxnSpPr>
          <p:spPr>
            <a:xfrm>
              <a:off x="5505507" y="3998368"/>
              <a:ext cx="14535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03704A-963E-D7CE-D3FF-0305C368C2F2}"/>
                </a:ext>
              </a:extLst>
            </p:cNvPr>
            <p:cNvSpPr txBox="1"/>
            <p:nvPr/>
          </p:nvSpPr>
          <p:spPr>
            <a:xfrm>
              <a:off x="5468096" y="3109201"/>
              <a:ext cx="5720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Profit</a:t>
              </a:r>
              <a:endPara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56B627-3035-B987-C7F2-1E9F6418F053}"/>
                </a:ext>
              </a:extLst>
            </p:cNvPr>
            <p:cNvSpPr txBox="1"/>
            <p:nvPr/>
          </p:nvSpPr>
          <p:spPr>
            <a:xfrm>
              <a:off x="5544296" y="4490802"/>
              <a:ext cx="5720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Loss</a:t>
              </a:r>
              <a:endPara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1433C81-8B54-40A0-A8DB-84FB87D72F58}"/>
                </a:ext>
              </a:extLst>
            </p:cNvPr>
            <p:cNvCxnSpPr/>
            <p:nvPr/>
          </p:nvCxnSpPr>
          <p:spPr>
            <a:xfrm flipV="1">
              <a:off x="6040119" y="3386200"/>
              <a:ext cx="649439" cy="6121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45804BE-5671-BA33-5E5C-3A04A9988E8A}"/>
                </a:ext>
              </a:extLst>
            </p:cNvPr>
            <p:cNvCxnSpPr>
              <a:cxnSpLocks/>
            </p:cNvCxnSpPr>
            <p:nvPr/>
          </p:nvCxnSpPr>
          <p:spPr>
            <a:xfrm>
              <a:off x="6053143" y="3998368"/>
              <a:ext cx="693784" cy="5357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F8F1B5-E72A-B638-4BCE-EBA278562A10}"/>
                </a:ext>
              </a:extLst>
            </p:cNvPr>
            <p:cNvSpPr txBox="1"/>
            <p:nvPr/>
          </p:nvSpPr>
          <p:spPr>
            <a:xfrm>
              <a:off x="7006782" y="3844605"/>
              <a:ext cx="839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Spot price</a:t>
              </a:r>
              <a:endPara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4DC09C-A143-6E88-57A1-2463115AC643}"/>
                </a:ext>
              </a:extLst>
            </p:cNvPr>
            <p:cNvSpPr txBox="1"/>
            <p:nvPr/>
          </p:nvSpPr>
          <p:spPr>
            <a:xfrm>
              <a:off x="6763998" y="3138420"/>
              <a:ext cx="839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Long futures payoff</a:t>
              </a:r>
              <a:endPara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F74A670-E2CC-2AA2-C921-8F25D409C892}"/>
                </a:ext>
              </a:extLst>
            </p:cNvPr>
            <p:cNvSpPr txBox="1"/>
            <p:nvPr/>
          </p:nvSpPr>
          <p:spPr>
            <a:xfrm>
              <a:off x="6829337" y="4146788"/>
              <a:ext cx="839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Short physical payoff</a:t>
              </a:r>
              <a:endPara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483125-D2C9-BF7F-66C5-FCA178CFE521}"/>
              </a:ext>
            </a:extLst>
          </p:cNvPr>
          <p:cNvGrpSpPr/>
          <p:nvPr/>
        </p:nvGrpSpPr>
        <p:grpSpPr>
          <a:xfrm>
            <a:off x="5003959" y="4679305"/>
            <a:ext cx="2587477" cy="1733632"/>
            <a:chOff x="5468096" y="3109201"/>
            <a:chExt cx="2378314" cy="16586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9F5BA4-F499-310E-9462-CF4AAB9F27BC}"/>
                </a:ext>
              </a:extLst>
            </p:cNvPr>
            <p:cNvCxnSpPr/>
            <p:nvPr/>
          </p:nvCxnSpPr>
          <p:spPr>
            <a:xfrm>
              <a:off x="5524901" y="3262964"/>
              <a:ext cx="0" cy="147080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E61072C-5AFF-EF86-65E1-9E0DBB24C67B}"/>
                </a:ext>
              </a:extLst>
            </p:cNvPr>
            <p:cNvCxnSpPr>
              <a:cxnSpLocks/>
            </p:cNvCxnSpPr>
            <p:nvPr/>
          </p:nvCxnSpPr>
          <p:spPr>
            <a:xfrm>
              <a:off x="5505507" y="3998368"/>
              <a:ext cx="14535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4527A-45D0-5F76-A112-F56C935DCE0C}"/>
                </a:ext>
              </a:extLst>
            </p:cNvPr>
            <p:cNvSpPr txBox="1"/>
            <p:nvPr/>
          </p:nvSpPr>
          <p:spPr>
            <a:xfrm>
              <a:off x="5468096" y="3109201"/>
              <a:ext cx="5720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Profit</a:t>
              </a:r>
              <a:endPara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D5E93C-CA5F-F9C4-480F-A1B4659B2074}"/>
                </a:ext>
              </a:extLst>
            </p:cNvPr>
            <p:cNvSpPr txBox="1"/>
            <p:nvPr/>
          </p:nvSpPr>
          <p:spPr>
            <a:xfrm>
              <a:off x="5544296" y="4490802"/>
              <a:ext cx="5720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Loss</a:t>
              </a:r>
              <a:endPara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94C0688-CC77-23FD-9300-7A913ED13D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8593" y="3494989"/>
              <a:ext cx="398041" cy="5037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8115E4B-D46A-5877-EC3D-520D9E6D5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4331" y="3983104"/>
              <a:ext cx="576166" cy="41960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C11ECF6-7F13-5A09-21B4-429D08CBB9BA}"/>
                </a:ext>
              </a:extLst>
            </p:cNvPr>
            <p:cNvSpPr txBox="1"/>
            <p:nvPr/>
          </p:nvSpPr>
          <p:spPr>
            <a:xfrm>
              <a:off x="7006782" y="3844605"/>
              <a:ext cx="839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Spot price</a:t>
              </a:r>
              <a:endPara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94B7425-138C-2EE8-8CB5-9E5124120979}"/>
                </a:ext>
              </a:extLst>
            </p:cNvPr>
            <p:cNvSpPr txBox="1"/>
            <p:nvPr/>
          </p:nvSpPr>
          <p:spPr>
            <a:xfrm>
              <a:off x="6156733" y="4111803"/>
              <a:ext cx="839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Long futures payoff</a:t>
              </a:r>
              <a:endPara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CA4474-548F-108D-0BEC-7C8FEBC6D16F}"/>
                </a:ext>
              </a:extLst>
            </p:cNvPr>
            <p:cNvSpPr txBox="1"/>
            <p:nvPr/>
          </p:nvSpPr>
          <p:spPr>
            <a:xfrm>
              <a:off x="6113919" y="3124452"/>
              <a:ext cx="839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Short physical payoff</a:t>
              </a:r>
              <a:endPara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1ECC81C-E9B2-94D6-827D-14CE6247C804}"/>
              </a:ext>
            </a:extLst>
          </p:cNvPr>
          <p:cNvSpPr txBox="1"/>
          <p:nvPr/>
        </p:nvSpPr>
        <p:spPr>
          <a:xfrm>
            <a:off x="4799556" y="2351022"/>
            <a:ext cx="2598827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spot/futures price increase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39D622-091F-71C7-FCE6-2434D073085C}"/>
              </a:ext>
            </a:extLst>
          </p:cNvPr>
          <p:cNvSpPr txBox="1"/>
          <p:nvPr/>
        </p:nvSpPr>
        <p:spPr>
          <a:xfrm>
            <a:off x="4326875" y="4426909"/>
            <a:ext cx="2598827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spot/futures price decrease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1F461EE-2EAE-2B74-B659-5B4B051E3BDF}"/>
              </a:ext>
            </a:extLst>
          </p:cNvPr>
          <p:cNvSpPr/>
          <p:nvPr/>
        </p:nvSpPr>
        <p:spPr>
          <a:xfrm>
            <a:off x="73794" y="5383573"/>
            <a:ext cx="4466396" cy="8470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futures hedge is a “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profit no loss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proposition which precludes the opportunity to profit from favorable price movement. </a:t>
            </a:r>
          </a:p>
          <a:p>
            <a:pPr algn="ctr"/>
            <a:endParaRPr lang="en-US" sz="12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2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shortcoming can be overcome using options</a:t>
            </a:r>
            <a:endParaRPr lang="en-IN" sz="12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CCBF62-BBAD-D6D3-7E8C-AF2EAE2BB046}"/>
              </a:ext>
            </a:extLst>
          </p:cNvPr>
          <p:cNvSpPr txBox="1"/>
          <p:nvPr/>
        </p:nvSpPr>
        <p:spPr>
          <a:xfrm>
            <a:off x="9115316" y="3234007"/>
            <a:ext cx="266416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buying hedge in the options market is achieved by purchasing a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 option 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FA61D37-D117-397E-583D-C4218E41F924}"/>
              </a:ext>
            </a:extLst>
          </p:cNvPr>
          <p:cNvSpPr txBox="1"/>
          <p:nvPr/>
        </p:nvSpPr>
        <p:spPr>
          <a:xfrm>
            <a:off x="8661502" y="3771827"/>
            <a:ext cx="336839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strategy provides protection against rising prices and provides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opportunity to profit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price declines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DE958C-0E4D-B156-6205-E1CDC8833B3B}"/>
              </a:ext>
            </a:extLst>
          </p:cNvPr>
          <p:cNvSpPr txBox="1"/>
          <p:nvPr/>
        </p:nvSpPr>
        <p:spPr>
          <a:xfrm>
            <a:off x="8965579" y="4486859"/>
            <a:ext cx="296364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price rises,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maximum (ceiling)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buying price = Call strike price + premium paid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44A169-84A3-9D5A-4017-43E586D8BD0F}"/>
              </a:ext>
            </a:extLst>
          </p:cNvPr>
          <p:cNvSpPr txBox="1"/>
          <p:nvPr/>
        </p:nvSpPr>
        <p:spPr>
          <a:xfrm>
            <a:off x="8694207" y="5033895"/>
            <a:ext cx="336839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price falls, the company can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buy from the spot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by letting the option expire and foregoing the premium. 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0386180-3A84-1D0C-D68B-0C20CDB1C173}"/>
              </a:ext>
            </a:extLst>
          </p:cNvPr>
          <p:cNvSpPr/>
          <p:nvPr/>
        </p:nvSpPr>
        <p:spPr>
          <a:xfrm>
            <a:off x="8303940" y="5747272"/>
            <a:ext cx="3814266" cy="599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Buying a call and selling a put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minimize the premium cost. However, it sets a minimum(floor) purchase price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Put Strike + Call premium-Put Premium</a:t>
            </a:r>
            <a:endParaRPr lang="en-IN" sz="12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FFF687D1-E6FF-EA1F-7758-2A978DD98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71" y="760880"/>
            <a:ext cx="740652" cy="74065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F850810C-EC80-C551-820A-380EC3A0C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1216" y="779633"/>
            <a:ext cx="669275" cy="66927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4BEC299-7B5B-4B7F-81FF-3A19BE92B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555" y="2386740"/>
            <a:ext cx="642642" cy="64264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9314D397-F50A-D2E1-24D5-7976EF9FA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4935" y="2268443"/>
            <a:ext cx="816376" cy="81637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1F447CF-1219-64B1-1502-22335932C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0074" y="2298987"/>
            <a:ext cx="517437" cy="517437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F7CC6A7C-5DF7-7BCC-610A-72366AA58B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0255" y="4367188"/>
            <a:ext cx="497217" cy="497217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FDB57A2C-A954-22B3-10B3-1AEC850188DE}"/>
              </a:ext>
            </a:extLst>
          </p:cNvPr>
          <p:cNvGrpSpPr/>
          <p:nvPr/>
        </p:nvGrpSpPr>
        <p:grpSpPr>
          <a:xfrm>
            <a:off x="-22587" y="6393324"/>
            <a:ext cx="12192000" cy="449943"/>
            <a:chOff x="-22587" y="6393324"/>
            <a:chExt cx="12192000" cy="4499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C55D8-B068-0E19-7DD6-144E40D88888}"/>
                </a:ext>
              </a:extLst>
            </p:cNvPr>
            <p:cNvSpPr/>
            <p:nvPr/>
          </p:nvSpPr>
          <p:spPr>
            <a:xfrm>
              <a:off x="-22587" y="6393324"/>
              <a:ext cx="12192000" cy="449943"/>
            </a:xfrm>
            <a:prstGeom prst="rect">
              <a:avLst/>
            </a:prstGeom>
            <a:solidFill>
              <a:srgbClr val="007C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ounded Rectangle 72">
              <a:extLst>
                <a:ext uri="{FF2B5EF4-FFF2-40B4-BE49-F238E27FC236}">
                  <a16:creationId xmlns:a16="http://schemas.microsoft.com/office/drawing/2014/main" id="{3C75C0A6-4B05-68AD-530A-353FE7B0A97E}"/>
                </a:ext>
              </a:extLst>
            </p:cNvPr>
            <p:cNvSpPr/>
            <p:nvPr/>
          </p:nvSpPr>
          <p:spPr>
            <a:xfrm>
              <a:off x="7381562" y="6455817"/>
              <a:ext cx="2333378" cy="316223"/>
            </a:xfrm>
            <a:prstGeom prst="roundRect">
              <a:avLst>
                <a:gd name="adj" fmla="val 5381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rPr>
                <a:t>Using commodity derivates</a:t>
              </a:r>
            </a:p>
          </p:txBody>
        </p:sp>
        <p:sp>
          <p:nvSpPr>
            <p:cNvPr id="89" name="Rounded Rectangle 72">
              <a:extLst>
                <a:ext uri="{FF2B5EF4-FFF2-40B4-BE49-F238E27FC236}">
                  <a16:creationId xmlns:a16="http://schemas.microsoft.com/office/drawing/2014/main" id="{E88A647A-A1FC-8DC3-6174-07F94689B06A}"/>
                </a:ext>
              </a:extLst>
            </p:cNvPr>
            <p:cNvSpPr/>
            <p:nvPr/>
          </p:nvSpPr>
          <p:spPr>
            <a:xfrm>
              <a:off x="9796077" y="6449275"/>
              <a:ext cx="2333379" cy="316223"/>
            </a:xfrm>
            <a:prstGeom prst="roundRect">
              <a:avLst>
                <a:gd name="adj" fmla="val 5381"/>
              </a:avLst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rPr>
                <a:t>Ideal Hedge Ratio</a:t>
              </a:r>
            </a:p>
          </p:txBody>
        </p:sp>
        <p:sp>
          <p:nvSpPr>
            <p:cNvPr id="90" name="Rounded Rectangle 72">
              <a:extLst>
                <a:ext uri="{FF2B5EF4-FFF2-40B4-BE49-F238E27FC236}">
                  <a16:creationId xmlns:a16="http://schemas.microsoft.com/office/drawing/2014/main" id="{1A9F04F7-D8C2-F3EE-4768-72E1AF40910E}"/>
                </a:ext>
              </a:extLst>
            </p:cNvPr>
            <p:cNvSpPr/>
            <p:nvPr/>
          </p:nvSpPr>
          <p:spPr>
            <a:xfrm>
              <a:off x="69780" y="6449275"/>
              <a:ext cx="2333380" cy="316223"/>
            </a:xfrm>
            <a:prstGeom prst="roundRect">
              <a:avLst>
                <a:gd name="adj" fmla="val 5381"/>
              </a:avLst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rPr>
                <a:t>Export Duty Increase (small country)</a:t>
              </a:r>
            </a:p>
          </p:txBody>
        </p:sp>
        <p:sp>
          <p:nvSpPr>
            <p:cNvPr id="92" name="Rounded Rectangle 72">
              <a:extLst>
                <a:ext uri="{FF2B5EF4-FFF2-40B4-BE49-F238E27FC236}">
                  <a16:creationId xmlns:a16="http://schemas.microsoft.com/office/drawing/2014/main" id="{6B092F6A-077F-6444-AE31-E99B855A535D}"/>
                </a:ext>
              </a:extLst>
            </p:cNvPr>
            <p:cNvSpPr/>
            <p:nvPr/>
          </p:nvSpPr>
          <p:spPr>
            <a:xfrm>
              <a:off x="2493199" y="6449275"/>
              <a:ext cx="2333379" cy="316223"/>
            </a:xfrm>
            <a:prstGeom prst="roundRect">
              <a:avLst>
                <a:gd name="adj" fmla="val 5381"/>
              </a:avLst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rPr>
                <a:t>Export Duty Increase (large country)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8C60BDE-2257-9103-B209-1AA9196F0E36}"/>
                </a:ext>
              </a:extLst>
            </p:cNvPr>
            <p:cNvGrpSpPr/>
            <p:nvPr/>
          </p:nvGrpSpPr>
          <p:grpSpPr>
            <a:xfrm>
              <a:off x="4927088" y="6450733"/>
              <a:ext cx="2333380" cy="321307"/>
              <a:chOff x="5970560" y="6416884"/>
              <a:chExt cx="2333380" cy="321307"/>
            </a:xfrm>
          </p:grpSpPr>
          <p:sp>
            <p:nvSpPr>
              <p:cNvPr id="91" name="Rounded Rectangle 72">
                <a:extLst>
                  <a:ext uri="{FF2B5EF4-FFF2-40B4-BE49-F238E27FC236}">
                    <a16:creationId xmlns:a16="http://schemas.microsoft.com/office/drawing/2014/main" id="{F0CF2D9F-38CE-D041-A584-1E19EB9DC8CA}"/>
                  </a:ext>
                </a:extLst>
              </p:cNvPr>
              <p:cNvSpPr/>
              <p:nvPr/>
            </p:nvSpPr>
            <p:spPr>
              <a:xfrm>
                <a:off x="5970560" y="6416884"/>
                <a:ext cx="2333380" cy="316223"/>
              </a:xfrm>
              <a:prstGeom prst="roundRect">
                <a:avLst>
                  <a:gd name="adj" fmla="val 5381"/>
                </a:avLst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64A2854-8A3F-4E51-3EDB-2EDCCE126801}"/>
                  </a:ext>
                </a:extLst>
              </p:cNvPr>
              <p:cNvSpPr txBox="1"/>
              <p:nvPr/>
            </p:nvSpPr>
            <p:spPr>
              <a:xfrm>
                <a:off x="6118225" y="6476581"/>
                <a:ext cx="176199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Microsoft GothicNeo" panose="020B0500000101010101" pitchFamily="34" charset="-127"/>
                    <a:ea typeface="Microsoft GothicNeo" panose="020B0500000101010101" pitchFamily="34" charset="-127"/>
                    <a:cs typeface="Microsoft GothicNeo" panose="020B0500000101010101" pitchFamily="34" charset="-127"/>
                  </a:rPr>
                  <a:t>Article 2 Analysis</a:t>
                </a:r>
                <a:endParaRPr lang="en-IN" sz="1100" b="1" dirty="0">
                  <a:solidFill>
                    <a:schemeClr val="bg1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340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28" grpId="0" animBg="1"/>
      <p:bldP spid="29" grpId="0" animBg="1"/>
      <p:bldP spid="30" grpId="0" animBg="1"/>
      <p:bldP spid="60" grpId="0" animBg="1"/>
      <p:bldP spid="61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90B0D-D73B-E5C7-0FE7-EA5A4A184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dient pastel colors on a top view">
            <a:extLst>
              <a:ext uri="{FF2B5EF4-FFF2-40B4-BE49-F238E27FC236}">
                <a16:creationId xmlns:a16="http://schemas.microsoft.com/office/drawing/2014/main" id="{D0F5D951-2FAD-4743-DAB0-3B0138B3C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37" r="-1" b="18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155536-C54A-7DEC-16D0-40F30BE6596E}"/>
              </a:ext>
            </a:extLst>
          </p:cNvPr>
          <p:cNvSpPr/>
          <p:nvPr/>
        </p:nvSpPr>
        <p:spPr>
          <a:xfrm>
            <a:off x="-22675" y="-1996"/>
            <a:ext cx="12221023" cy="449943"/>
          </a:xfrm>
          <a:prstGeom prst="rect">
            <a:avLst/>
          </a:prstGeom>
          <a:solidFill>
            <a:srgbClr val="007C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Ideal hedging ratio to cover the price risk exposure in the physical market (It should not be 100%)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472844-DDD2-C4AF-A8DD-63AD4F898879}"/>
              </a:ext>
            </a:extLst>
          </p:cNvPr>
          <p:cNvSpPr/>
          <p:nvPr/>
        </p:nvSpPr>
        <p:spPr>
          <a:xfrm>
            <a:off x="-7163" y="6403831"/>
            <a:ext cx="12192000" cy="449943"/>
          </a:xfrm>
          <a:prstGeom prst="rect">
            <a:avLst/>
          </a:prstGeom>
          <a:solidFill>
            <a:srgbClr val="007C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7B5082-B49C-EFCF-0F48-20275C73F347}"/>
              </a:ext>
            </a:extLst>
          </p:cNvPr>
          <p:cNvSpPr/>
          <p:nvPr/>
        </p:nvSpPr>
        <p:spPr>
          <a:xfrm>
            <a:off x="161925" y="526201"/>
            <a:ext cx="6464267" cy="609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price movements for the commodity in the spot market will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rarely correlate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perfectly with the price movements of the futures contracts being used to hedge the commodity price risk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0B196D-9210-4492-912D-088D779FD09D}"/>
              </a:ext>
            </a:extLst>
          </p:cNvPr>
          <p:cNvSpPr/>
          <p:nvPr/>
        </p:nvSpPr>
        <p:spPr>
          <a:xfrm>
            <a:off x="6487427" y="873825"/>
            <a:ext cx="5594505" cy="528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the direction of movement of spot and futures market is the same,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rate of movement is rarely the same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1E938-7A44-BE82-F84B-2B613BAFE4DE}"/>
              </a:ext>
            </a:extLst>
          </p:cNvPr>
          <p:cNvSpPr txBox="1"/>
          <p:nvPr/>
        </p:nvSpPr>
        <p:spPr>
          <a:xfrm>
            <a:off x="539014" y="1689341"/>
            <a:ext cx="10809171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happens due to the presence of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basis risk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Basis refers to the relationship of the spot price with the price of futures of a commodity. It is given by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= S</a:t>
            </a:r>
            <a:r>
              <a:rPr lang="en-US" sz="12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F</a:t>
            </a:r>
            <a:r>
              <a:rPr lang="en-US" sz="12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b="1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t,T</a:t>
            </a:r>
            <a:r>
              <a:rPr lang="en-US" sz="12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90A95-4653-4794-146C-68BF2110C50C}"/>
              </a:ext>
            </a:extLst>
          </p:cNvPr>
          <p:cNvSpPr txBox="1"/>
          <p:nvPr/>
        </p:nvSpPr>
        <p:spPr>
          <a:xfrm>
            <a:off x="3479348" y="2115218"/>
            <a:ext cx="4321743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Basis risk can arise due to multiple reasons. Some of these include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99368D-22F2-0E71-44A8-767606CF90B2}"/>
              </a:ext>
            </a:extLst>
          </p:cNvPr>
          <p:cNvCxnSpPr>
            <a:cxnSpLocks/>
          </p:cNvCxnSpPr>
          <p:nvPr/>
        </p:nvCxnSpPr>
        <p:spPr>
          <a:xfrm flipH="1">
            <a:off x="3046407" y="2453647"/>
            <a:ext cx="522563" cy="3340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589F86-20C8-AE62-5B11-8EC8651726A6}"/>
              </a:ext>
            </a:extLst>
          </p:cNvPr>
          <p:cNvSpPr txBox="1"/>
          <p:nvPr/>
        </p:nvSpPr>
        <p:spPr>
          <a:xfrm>
            <a:off x="1002179" y="2662029"/>
            <a:ext cx="2000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Quantity Mismatch: Over-Hedging and Under-Hedging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FFEEBD-FA02-5C2B-CECA-6C65FB29177D}"/>
              </a:ext>
            </a:extLst>
          </p:cNvPr>
          <p:cNvCxnSpPr>
            <a:cxnSpLocks/>
          </p:cNvCxnSpPr>
          <p:nvPr/>
        </p:nvCxnSpPr>
        <p:spPr>
          <a:xfrm>
            <a:off x="5343704" y="2450042"/>
            <a:ext cx="0" cy="4428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E2D854-B36F-FAC6-DF17-BF5852081953}"/>
              </a:ext>
            </a:extLst>
          </p:cNvPr>
          <p:cNvSpPr txBox="1"/>
          <p:nvPr/>
        </p:nvSpPr>
        <p:spPr>
          <a:xfrm>
            <a:off x="4735629" y="2896787"/>
            <a:ext cx="164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Commodity Mismatch:    Proxy Hedging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7625A0-D5CA-D8F3-4BD6-8A7C0807EA86}"/>
              </a:ext>
            </a:extLst>
          </p:cNvPr>
          <p:cNvCxnSpPr>
            <a:cxnSpLocks/>
          </p:cNvCxnSpPr>
          <p:nvPr/>
        </p:nvCxnSpPr>
        <p:spPr>
          <a:xfrm>
            <a:off x="7578025" y="2460793"/>
            <a:ext cx="446132" cy="317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01CBC3-B68E-FCD4-845E-3228983CF3A7}"/>
              </a:ext>
            </a:extLst>
          </p:cNvPr>
          <p:cNvSpPr txBox="1"/>
          <p:nvPr/>
        </p:nvSpPr>
        <p:spPr>
          <a:xfrm>
            <a:off x="7815344" y="2818042"/>
            <a:ext cx="164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 Date Mismatch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CF2705E-B91A-6EF3-9C2B-5BCBF1B75695}"/>
              </a:ext>
            </a:extLst>
          </p:cNvPr>
          <p:cNvSpPr/>
          <p:nvPr/>
        </p:nvSpPr>
        <p:spPr>
          <a:xfrm>
            <a:off x="10314707" y="2179187"/>
            <a:ext cx="1572844" cy="40117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Assuming a normal market and negative basis, if a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trader is short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spot market and long in derivates market, he faces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basis risk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spot rate increases at a faster rate than futures, loss in spot markets will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 exceed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profit in futures market.</a:t>
            </a:r>
          </a:p>
          <a:p>
            <a:pPr algn="ctr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is referred to as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narrowing/</a:t>
            </a:r>
            <a:r>
              <a:rPr lang="en-U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-U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hening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basis 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78017D-9475-CFA5-40DE-1CD12E31A439}"/>
              </a:ext>
            </a:extLst>
          </p:cNvPr>
          <p:cNvSpPr txBox="1"/>
          <p:nvPr/>
        </p:nvSpPr>
        <p:spPr>
          <a:xfrm>
            <a:off x="3036412" y="3510481"/>
            <a:ext cx="4541613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Hedge ratio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refers to the proportion of positions taken in the futures to the size of the exposure in the spot market. It is denoted by “h”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A90C70-7A6D-9837-4875-F65EF50324C6}"/>
              </a:ext>
            </a:extLst>
          </p:cNvPr>
          <p:cNvSpPr txBox="1"/>
          <p:nvPr/>
        </p:nvSpPr>
        <p:spPr>
          <a:xfrm>
            <a:off x="391871" y="4430477"/>
            <a:ext cx="405500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Hedge ratio (h) = (Size of futures position) / Size of exposure </a:t>
            </a:r>
          </a:p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optimal ratio need not always be 1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4EA7FD-BD00-9550-A1BF-1A185644EC65}"/>
              </a:ext>
            </a:extLst>
          </p:cNvPr>
          <p:cNvSpPr txBox="1"/>
          <p:nvPr/>
        </p:nvSpPr>
        <p:spPr>
          <a:xfrm>
            <a:off x="5101950" y="4332935"/>
            <a:ext cx="4783196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Mathematically,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l-GR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 </a:t>
            </a:r>
            <a:r>
              <a:rPr lang="el-GR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S/</a:t>
            </a:r>
            <a:r>
              <a:rPr lang="el-GR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</a:p>
          <a:p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Here </a:t>
            </a:r>
            <a:r>
              <a:rPr lang="el-GR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is the standard deviation of the change in the spot price during the hedging period</a:t>
            </a: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l-GR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 is the standard deviation of change in the futures price, and</a:t>
            </a:r>
          </a:p>
          <a:p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coefficient of correlation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 change in spot price and futures price</a:t>
            </a:r>
            <a:endParaRPr lang="el-GR" sz="12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4B953A-B404-774E-0839-0549C5A38D8F}"/>
              </a:ext>
            </a:extLst>
          </p:cNvPr>
          <p:cNvSpPr txBox="1"/>
          <p:nvPr/>
        </p:nvSpPr>
        <p:spPr>
          <a:xfrm>
            <a:off x="800089" y="5219406"/>
            <a:ext cx="3300274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spot contract to be hedged matures in a very distant future, we can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roll the hedge forward</a:t>
            </a: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involves using strip hedges (series of contracts) or stack hedges (one-year contracts)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ADE7539-ABDC-6125-031D-5531AFD87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137" y="933916"/>
            <a:ext cx="706435" cy="70643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0362261-1A42-9F98-4FDA-7CECECE34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157" y="281943"/>
            <a:ext cx="706435" cy="7064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F645A35-7A9F-3893-3AD5-18B838AC7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951" y="2912084"/>
            <a:ext cx="706435" cy="70643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A5D424B-CB2E-A9BF-A7BB-7BC6AB1EB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8806" y="2444505"/>
            <a:ext cx="510244" cy="51024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77D5BCA-B778-B046-9667-D47DA1062E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3242" y="2912084"/>
            <a:ext cx="789272" cy="789272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1B4AF980-ED8C-62F2-8A97-996ABE6A71D1}"/>
              </a:ext>
            </a:extLst>
          </p:cNvPr>
          <p:cNvGrpSpPr/>
          <p:nvPr/>
        </p:nvGrpSpPr>
        <p:grpSpPr>
          <a:xfrm>
            <a:off x="-22587" y="6393324"/>
            <a:ext cx="12192000" cy="449943"/>
            <a:chOff x="-22587" y="6393324"/>
            <a:chExt cx="12192000" cy="44994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6C92F6D-8CF9-7EAD-637B-1735817A3973}"/>
                </a:ext>
              </a:extLst>
            </p:cNvPr>
            <p:cNvSpPr/>
            <p:nvPr/>
          </p:nvSpPr>
          <p:spPr>
            <a:xfrm>
              <a:off x="-22587" y="6393324"/>
              <a:ext cx="12192000" cy="449943"/>
            </a:xfrm>
            <a:prstGeom prst="rect">
              <a:avLst/>
            </a:prstGeom>
            <a:solidFill>
              <a:srgbClr val="007C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72">
              <a:extLst>
                <a:ext uri="{FF2B5EF4-FFF2-40B4-BE49-F238E27FC236}">
                  <a16:creationId xmlns:a16="http://schemas.microsoft.com/office/drawing/2014/main" id="{5507E927-8D54-F645-A4B4-7919E249B845}"/>
                </a:ext>
              </a:extLst>
            </p:cNvPr>
            <p:cNvSpPr/>
            <p:nvPr/>
          </p:nvSpPr>
          <p:spPr>
            <a:xfrm>
              <a:off x="7381562" y="6455817"/>
              <a:ext cx="2333378" cy="316223"/>
            </a:xfrm>
            <a:prstGeom prst="roundRect">
              <a:avLst>
                <a:gd name="adj" fmla="val 5381"/>
              </a:avLst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rPr>
                <a:t>Using commodity derivates</a:t>
              </a:r>
            </a:p>
          </p:txBody>
        </p:sp>
        <p:sp>
          <p:nvSpPr>
            <p:cNvPr id="44" name="Rounded Rectangle 72">
              <a:extLst>
                <a:ext uri="{FF2B5EF4-FFF2-40B4-BE49-F238E27FC236}">
                  <a16:creationId xmlns:a16="http://schemas.microsoft.com/office/drawing/2014/main" id="{77ABB972-B5C7-C4C1-3902-F17AF88D0A55}"/>
                </a:ext>
              </a:extLst>
            </p:cNvPr>
            <p:cNvSpPr/>
            <p:nvPr/>
          </p:nvSpPr>
          <p:spPr>
            <a:xfrm>
              <a:off x="9796077" y="6449275"/>
              <a:ext cx="2333379" cy="316223"/>
            </a:xfrm>
            <a:prstGeom prst="roundRect">
              <a:avLst>
                <a:gd name="adj" fmla="val 5381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rPr>
                <a:t>Ideal Hedge Ratio</a:t>
              </a:r>
            </a:p>
          </p:txBody>
        </p:sp>
        <p:sp>
          <p:nvSpPr>
            <p:cNvPr id="45" name="Rounded Rectangle 72">
              <a:extLst>
                <a:ext uri="{FF2B5EF4-FFF2-40B4-BE49-F238E27FC236}">
                  <a16:creationId xmlns:a16="http://schemas.microsoft.com/office/drawing/2014/main" id="{816A399D-BE3C-8B4F-6773-4F54F9599FA9}"/>
                </a:ext>
              </a:extLst>
            </p:cNvPr>
            <p:cNvSpPr/>
            <p:nvPr/>
          </p:nvSpPr>
          <p:spPr>
            <a:xfrm>
              <a:off x="69780" y="6449275"/>
              <a:ext cx="2333380" cy="316223"/>
            </a:xfrm>
            <a:prstGeom prst="roundRect">
              <a:avLst>
                <a:gd name="adj" fmla="val 5381"/>
              </a:avLst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rPr>
                <a:t>Export Duty Increase (small country)</a:t>
              </a:r>
            </a:p>
          </p:txBody>
        </p:sp>
        <p:sp>
          <p:nvSpPr>
            <p:cNvPr id="46" name="Rounded Rectangle 72">
              <a:extLst>
                <a:ext uri="{FF2B5EF4-FFF2-40B4-BE49-F238E27FC236}">
                  <a16:creationId xmlns:a16="http://schemas.microsoft.com/office/drawing/2014/main" id="{5527A21C-7FB3-3059-6121-9E6BAFAFD767}"/>
                </a:ext>
              </a:extLst>
            </p:cNvPr>
            <p:cNvSpPr/>
            <p:nvPr/>
          </p:nvSpPr>
          <p:spPr>
            <a:xfrm>
              <a:off x="2493199" y="6449275"/>
              <a:ext cx="2333379" cy="316223"/>
            </a:xfrm>
            <a:prstGeom prst="roundRect">
              <a:avLst>
                <a:gd name="adj" fmla="val 5381"/>
              </a:avLst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rPr>
                <a:t>Export Duty Increase (large country)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9496BD5-5D63-1E9F-2C8C-C09C26DC3BA2}"/>
                </a:ext>
              </a:extLst>
            </p:cNvPr>
            <p:cNvGrpSpPr/>
            <p:nvPr/>
          </p:nvGrpSpPr>
          <p:grpSpPr>
            <a:xfrm>
              <a:off x="4927088" y="6450733"/>
              <a:ext cx="2333380" cy="321307"/>
              <a:chOff x="5970560" y="6416884"/>
              <a:chExt cx="2333380" cy="321307"/>
            </a:xfrm>
          </p:grpSpPr>
          <p:sp>
            <p:nvSpPr>
              <p:cNvPr id="48" name="Rounded Rectangle 72">
                <a:extLst>
                  <a:ext uri="{FF2B5EF4-FFF2-40B4-BE49-F238E27FC236}">
                    <a16:creationId xmlns:a16="http://schemas.microsoft.com/office/drawing/2014/main" id="{A971B9D7-DC3C-C475-ECEA-4DC38CDC857F}"/>
                  </a:ext>
                </a:extLst>
              </p:cNvPr>
              <p:cNvSpPr/>
              <p:nvPr/>
            </p:nvSpPr>
            <p:spPr>
              <a:xfrm>
                <a:off x="5970560" y="6416884"/>
                <a:ext cx="2333380" cy="316223"/>
              </a:xfrm>
              <a:prstGeom prst="roundRect">
                <a:avLst>
                  <a:gd name="adj" fmla="val 5381"/>
                </a:avLst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041B91-F36C-3D4F-6A43-9DDCEC85AA28}"/>
                  </a:ext>
                </a:extLst>
              </p:cNvPr>
              <p:cNvSpPr txBox="1"/>
              <p:nvPr/>
            </p:nvSpPr>
            <p:spPr>
              <a:xfrm>
                <a:off x="6118225" y="6476581"/>
                <a:ext cx="176199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Microsoft GothicNeo" panose="020B0500000101010101" pitchFamily="34" charset="-127"/>
                    <a:ea typeface="Microsoft GothicNeo" panose="020B0500000101010101" pitchFamily="34" charset="-127"/>
                    <a:cs typeface="Microsoft GothicNeo" panose="020B0500000101010101" pitchFamily="34" charset="-127"/>
                  </a:rPr>
                  <a:t>Article 2 Analysis</a:t>
                </a:r>
                <a:endParaRPr lang="en-IN" sz="1100" b="1" dirty="0">
                  <a:solidFill>
                    <a:schemeClr val="bg1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794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17" grpId="0"/>
      <p:bldP spid="22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11E86-463A-5030-9987-AD84C638B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dient pastel colors on a top view">
            <a:extLst>
              <a:ext uri="{FF2B5EF4-FFF2-40B4-BE49-F238E27FC236}">
                <a16:creationId xmlns:a16="http://schemas.microsoft.com/office/drawing/2014/main" id="{E45C3420-C01F-85CC-E926-CA1C1F679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37" r="-1" b="18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141645-6AE8-1B69-BF05-D96263EBB080}"/>
              </a:ext>
            </a:extLst>
          </p:cNvPr>
          <p:cNvSpPr txBox="1"/>
          <p:nvPr/>
        </p:nvSpPr>
        <p:spPr>
          <a:xfrm>
            <a:off x="1880134" y="1694047"/>
            <a:ext cx="7950468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sz="6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A73AA7-CBAE-58DA-F057-4CC4C42BCA90}"/>
              </a:ext>
            </a:extLst>
          </p:cNvPr>
          <p:cNvSpPr txBox="1"/>
          <p:nvPr/>
        </p:nvSpPr>
        <p:spPr>
          <a:xfrm>
            <a:off x="2877954" y="3272589"/>
            <a:ext cx="66606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Economic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 Energy Information Administration (EIA)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Hindu Business Line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36800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6E8"/>
      </a:lt2>
      <a:accent1>
        <a:srgbClr val="C39983"/>
      </a:accent1>
      <a:accent2>
        <a:srgbClr val="BF7A7F"/>
      </a:accent2>
      <a:accent3>
        <a:srgbClr val="CB92AE"/>
      </a:accent3>
      <a:accent4>
        <a:srgbClr val="BF7AB9"/>
      </a:accent4>
      <a:accent5>
        <a:srgbClr val="B892CB"/>
      </a:accent5>
      <a:accent6>
        <a:srgbClr val="8B7ABF"/>
      </a:accent6>
      <a:hlink>
        <a:srgbClr val="5B879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2100</Words>
  <Application>Microsoft Office PowerPoint</Application>
  <PresentationFormat>Widescreen</PresentationFormat>
  <Paragraphs>259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Microsoft GothicNeo</vt:lpstr>
      <vt:lpstr>Arial</vt:lpstr>
      <vt:lpstr>Avenir Next LT Pro</vt:lpstr>
      <vt:lpstr>Avenir Next LT Pro Light</vt:lpstr>
      <vt:lpstr>Calibri</vt:lpstr>
      <vt:lpstr>Google Sans</vt:lpstr>
      <vt:lpstr>Segoe UI</vt:lpstr>
      <vt:lpstr>EncaseVTI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SAJAL VATS _39A</dc:creator>
  <cp:lastModifiedBy>SAJAL VATS _39A</cp:lastModifiedBy>
  <cp:revision>19</cp:revision>
  <dcterms:created xsi:type="dcterms:W3CDTF">2024-02-01T11:19:13Z</dcterms:created>
  <dcterms:modified xsi:type="dcterms:W3CDTF">2024-02-05T14:16:11Z</dcterms:modified>
</cp:coreProperties>
</file>