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3122049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asunm219unm219ncas2225cc11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III B.COM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Nazareth College of Arts and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2024-09-11T08:09:28Z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ac95fcb9388e49d4ab77e88abd740ef7</vt:lpwstr>
  </property>
</Properties>
</file>