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80" r:id="rId3"/>
    <p:sldId id="261" r:id="rId4"/>
    <p:sldId id="281" r:id="rId5"/>
    <p:sldId id="259" r:id="rId6"/>
    <p:sldId id="282" r:id="rId7"/>
    <p:sldId id="291" r:id="rId8"/>
    <p:sldId id="289" r:id="rId9"/>
    <p:sldId id="290" r:id="rId10"/>
    <p:sldId id="264" r:id="rId11"/>
    <p:sldId id="275" r:id="rId12"/>
    <p:sldId id="269" r:id="rId13"/>
  </p:sldIdLst>
  <p:sldSz cx="9144000" cy="5143500" type="screen16x9"/>
  <p:notesSz cx="6858000" cy="9144000"/>
  <p:embeddedFontLst>
    <p:embeddedFont>
      <p:font typeface="Poppins Light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Poppins Medium" panose="020B0604020202020204" charset="0"/>
      <p:regular r:id="rId23"/>
      <p:bold r:id="rId24"/>
      <p:italic r:id="rId25"/>
      <p:boldItalic r:id="rId26"/>
    </p:embeddedFont>
    <p:embeddedFont>
      <p:font typeface="Poppi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2" autoAdjust="0"/>
    <p:restoredTop sz="94660"/>
  </p:normalViewPr>
  <p:slideViewPr>
    <p:cSldViewPr snapToGrid="0">
      <p:cViewPr varScale="1">
        <p:scale>
          <a:sx n="91" d="100"/>
          <a:sy n="91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78801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592bcd5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10592bcd5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2543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0592bcd5d8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10592bcd5d8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7147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592bcd5d8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10592bcd5d8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794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592bcd5d8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10592bcd5d8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052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592bcd5d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0592bcd5d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9473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592bcd5d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10592bcd5d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5692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592bcd5d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10592bcd5d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169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592bcd5d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10592bcd5d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7948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0320226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110320226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230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592bcd5d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10592bcd5d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55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592bcd5d8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10592bcd5d8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46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2400" y="1991850"/>
            <a:ext cx="6859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465910">
            <a:off x="4639238" y="4285637"/>
            <a:ext cx="1056494" cy="1028723"/>
          </a:xfrm>
          <a:custGeom>
            <a:avLst/>
            <a:gdLst/>
            <a:ahLst/>
            <a:cxnLst/>
            <a:rect l="l" t="t" r="r" b="b"/>
            <a:pathLst>
              <a:path w="2114759" h="2057755" extrusionOk="0">
                <a:moveTo>
                  <a:pt x="205" y="1025488"/>
                </a:moveTo>
                <a:cubicBezTo>
                  <a:pt x="-23376" y="-300760"/>
                  <a:pt x="1995424" y="-353874"/>
                  <a:pt x="2114530" y="943620"/>
                </a:cubicBezTo>
                <a:cubicBezTo>
                  <a:pt x="2139710" y="2404849"/>
                  <a:pt x="90134" y="2425216"/>
                  <a:pt x="205" y="1025488"/>
                </a:cubicBezTo>
                <a:close/>
                <a:moveTo>
                  <a:pt x="1434269" y="1960770"/>
                </a:moveTo>
                <a:cubicBezTo>
                  <a:pt x="2352342" y="1584181"/>
                  <a:pt x="2180478" y="83017"/>
                  <a:pt x="1150494" y="38689"/>
                </a:cubicBezTo>
                <a:cubicBezTo>
                  <a:pt x="950252" y="11933"/>
                  <a:pt x="1577356" y="222391"/>
                  <a:pt x="1585349" y="394911"/>
                </a:cubicBezTo>
                <a:cubicBezTo>
                  <a:pt x="1452654" y="587399"/>
                  <a:pt x="1104130" y="328219"/>
                  <a:pt x="1069758" y="586201"/>
                </a:cubicBezTo>
                <a:cubicBezTo>
                  <a:pt x="1068958" y="676454"/>
                  <a:pt x="1013003" y="745941"/>
                  <a:pt x="960644" y="812234"/>
                </a:cubicBezTo>
                <a:cubicBezTo>
                  <a:pt x="897494" y="908078"/>
                  <a:pt x="977431" y="1053442"/>
                  <a:pt x="881107" y="1140102"/>
                </a:cubicBezTo>
                <a:cubicBezTo>
                  <a:pt x="845535" y="1164861"/>
                  <a:pt x="797174" y="1135709"/>
                  <a:pt x="779188" y="1100566"/>
                </a:cubicBezTo>
                <a:cubicBezTo>
                  <a:pt x="671673" y="833799"/>
                  <a:pt x="318353" y="856961"/>
                  <a:pt x="79342" y="801851"/>
                </a:cubicBezTo>
                <a:cubicBezTo>
                  <a:pt x="-80931" y="1493927"/>
                  <a:pt x="606924" y="2142076"/>
                  <a:pt x="1286386" y="2009491"/>
                </a:cubicBezTo>
                <a:cubicBezTo>
                  <a:pt x="1332749" y="1560220"/>
                  <a:pt x="972235" y="1766685"/>
                  <a:pt x="1129710" y="1455989"/>
                </a:cubicBezTo>
                <a:cubicBezTo>
                  <a:pt x="1162085" y="1395687"/>
                  <a:pt x="1166081" y="1334187"/>
                  <a:pt x="1169679" y="1265099"/>
                </a:cubicBezTo>
                <a:cubicBezTo>
                  <a:pt x="1182468" y="1207592"/>
                  <a:pt x="1249615" y="1167257"/>
                  <a:pt x="1232029" y="1106955"/>
                </a:cubicBezTo>
                <a:cubicBezTo>
                  <a:pt x="1162884" y="995137"/>
                  <a:pt x="1252413" y="911672"/>
                  <a:pt x="1353533" y="876929"/>
                </a:cubicBezTo>
                <a:cubicBezTo>
                  <a:pt x="1622520" y="807042"/>
                  <a:pt x="1801978" y="1066221"/>
                  <a:pt x="1934273" y="1254716"/>
                </a:cubicBezTo>
                <a:cubicBezTo>
                  <a:pt x="1933074" y="1361342"/>
                  <a:pt x="1780794" y="1379713"/>
                  <a:pt x="1739227" y="1468768"/>
                </a:cubicBezTo>
                <a:cubicBezTo>
                  <a:pt x="1645302" y="1637295"/>
                  <a:pt x="1475836" y="1767483"/>
                  <a:pt x="1434269" y="1960770"/>
                </a:cubicBezTo>
                <a:close/>
                <a:moveTo>
                  <a:pt x="841938" y="1097770"/>
                </a:moveTo>
                <a:cubicBezTo>
                  <a:pt x="911883" y="976767"/>
                  <a:pt x="824352" y="832601"/>
                  <a:pt x="941859" y="733961"/>
                </a:cubicBezTo>
                <a:cubicBezTo>
                  <a:pt x="1024993" y="637717"/>
                  <a:pt x="979829" y="440437"/>
                  <a:pt x="1126912" y="407690"/>
                </a:cubicBezTo>
                <a:cubicBezTo>
                  <a:pt x="1255211" y="422466"/>
                  <a:pt x="1420280" y="456012"/>
                  <a:pt x="1513806" y="373346"/>
                </a:cubicBezTo>
                <a:cubicBezTo>
                  <a:pt x="1385907" y="205219"/>
                  <a:pt x="1150094" y="86212"/>
                  <a:pt x="955049" y="44280"/>
                </a:cubicBezTo>
                <a:cubicBezTo>
                  <a:pt x="582544" y="116163"/>
                  <a:pt x="205642" y="346589"/>
                  <a:pt x="98927" y="733561"/>
                </a:cubicBezTo>
                <a:cubicBezTo>
                  <a:pt x="332742" y="856562"/>
                  <a:pt x="728428" y="779886"/>
                  <a:pt x="841938" y="1097770"/>
                </a:cubicBezTo>
                <a:close/>
                <a:moveTo>
                  <a:pt x="1526996" y="1655665"/>
                </a:moveTo>
                <a:cubicBezTo>
                  <a:pt x="1696062" y="1534262"/>
                  <a:pt x="1618523" y="1450797"/>
                  <a:pt x="1853137" y="1317414"/>
                </a:cubicBezTo>
                <a:cubicBezTo>
                  <a:pt x="1899101" y="1291057"/>
                  <a:pt x="1861930" y="1236745"/>
                  <a:pt x="1835151" y="1211586"/>
                </a:cubicBezTo>
                <a:cubicBezTo>
                  <a:pt x="1710450" y="1061829"/>
                  <a:pt x="1528195" y="792266"/>
                  <a:pt x="1310367" y="962789"/>
                </a:cubicBezTo>
                <a:cubicBezTo>
                  <a:pt x="1199655" y="1012708"/>
                  <a:pt x="1346738" y="1038666"/>
                  <a:pt x="1228032" y="1307430"/>
                </a:cubicBezTo>
                <a:cubicBezTo>
                  <a:pt x="1256410" y="1412060"/>
                  <a:pt x="1080549" y="1539054"/>
                  <a:pt x="1177672" y="1616129"/>
                </a:cubicBezTo>
                <a:cubicBezTo>
                  <a:pt x="1397898" y="1653269"/>
                  <a:pt x="1237625" y="1970753"/>
                  <a:pt x="1354332" y="1990721"/>
                </a:cubicBezTo>
                <a:cubicBezTo>
                  <a:pt x="1389504" y="1873312"/>
                  <a:pt x="1477435" y="1767883"/>
                  <a:pt x="1526996" y="1655665"/>
                </a:cubicBezTo>
                <a:close/>
                <a:moveTo>
                  <a:pt x="600529" y="1420846"/>
                </a:moveTo>
                <a:cubicBezTo>
                  <a:pt x="592935" y="1337381"/>
                  <a:pt x="690058" y="1318612"/>
                  <a:pt x="736022" y="1365336"/>
                </a:cubicBezTo>
                <a:cubicBezTo>
                  <a:pt x="793976" y="1449599"/>
                  <a:pt x="608523" y="1537457"/>
                  <a:pt x="600529" y="1420846"/>
                </a:cubicBezTo>
                <a:close/>
                <a:moveTo>
                  <a:pt x="674870" y="1367333"/>
                </a:moveTo>
                <a:cubicBezTo>
                  <a:pt x="623711" y="1374920"/>
                  <a:pt x="638499" y="1433226"/>
                  <a:pt x="683264" y="1429632"/>
                </a:cubicBezTo>
                <a:cubicBezTo>
                  <a:pt x="688460" y="1408865"/>
                  <a:pt x="704047" y="1386901"/>
                  <a:pt x="674870" y="13673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-223140">
            <a:off x="6875098" y="3078084"/>
            <a:ext cx="715143" cy="916765"/>
          </a:xfrm>
          <a:custGeom>
            <a:avLst/>
            <a:gdLst/>
            <a:ahLst/>
            <a:cxnLst/>
            <a:rect l="l" t="t" r="r" b="b"/>
            <a:pathLst>
              <a:path w="1427275" h="1829054" extrusionOk="0">
                <a:moveTo>
                  <a:pt x="654702" y="1568562"/>
                </a:moveTo>
                <a:cubicBezTo>
                  <a:pt x="615394" y="1569456"/>
                  <a:pt x="595740" y="1555598"/>
                  <a:pt x="581893" y="1523861"/>
                </a:cubicBezTo>
                <a:cubicBezTo>
                  <a:pt x="562239" y="1480501"/>
                  <a:pt x="535438" y="1440716"/>
                  <a:pt x="513104" y="1398697"/>
                </a:cubicBezTo>
                <a:cubicBezTo>
                  <a:pt x="504617" y="1382605"/>
                  <a:pt x="499257" y="1365172"/>
                  <a:pt x="490324" y="1343268"/>
                </a:cubicBezTo>
                <a:cubicBezTo>
                  <a:pt x="481837" y="1356231"/>
                  <a:pt x="474243" y="1366513"/>
                  <a:pt x="467990" y="1377241"/>
                </a:cubicBezTo>
                <a:cubicBezTo>
                  <a:pt x="413495" y="1467984"/>
                  <a:pt x="358106" y="1558280"/>
                  <a:pt x="304504" y="1649918"/>
                </a:cubicBezTo>
                <a:cubicBezTo>
                  <a:pt x="282170" y="1688361"/>
                  <a:pt x="262516" y="1728592"/>
                  <a:pt x="242862" y="1768823"/>
                </a:cubicBezTo>
                <a:cubicBezTo>
                  <a:pt x="210255" y="1834533"/>
                  <a:pt x="204895" y="1839003"/>
                  <a:pt x="137892" y="1817547"/>
                </a:cubicBezTo>
                <a:cubicBezTo>
                  <a:pt x="103051" y="1806372"/>
                  <a:pt x="68210" y="1791620"/>
                  <a:pt x="36496" y="1773740"/>
                </a:cubicBezTo>
                <a:cubicBezTo>
                  <a:pt x="-3705" y="1751389"/>
                  <a:pt x="-9512" y="1716522"/>
                  <a:pt x="13268" y="1675844"/>
                </a:cubicBezTo>
                <a:cubicBezTo>
                  <a:pt x="49896" y="1610134"/>
                  <a:pt x="84737" y="1543529"/>
                  <a:pt x="121365" y="1477818"/>
                </a:cubicBezTo>
                <a:cubicBezTo>
                  <a:pt x="140572" y="1442952"/>
                  <a:pt x="162460" y="1408979"/>
                  <a:pt x="181667" y="1374112"/>
                </a:cubicBezTo>
                <a:cubicBezTo>
                  <a:pt x="212935" y="1318235"/>
                  <a:pt x="243756" y="1261912"/>
                  <a:pt x="275917" y="1203354"/>
                </a:cubicBezTo>
                <a:cubicBezTo>
                  <a:pt x="237502" y="1182791"/>
                  <a:pt x="201321" y="1193072"/>
                  <a:pt x="166927" y="1188155"/>
                </a:cubicBezTo>
                <a:cubicBezTo>
                  <a:pt x="130299" y="1183238"/>
                  <a:pt x="93671" y="1179215"/>
                  <a:pt x="57043" y="1175639"/>
                </a:cubicBezTo>
                <a:cubicBezTo>
                  <a:pt x="27115" y="1172957"/>
                  <a:pt x="14162" y="1152394"/>
                  <a:pt x="7015" y="1128256"/>
                </a:cubicBezTo>
                <a:cubicBezTo>
                  <a:pt x="315" y="1105458"/>
                  <a:pt x="16842" y="1090260"/>
                  <a:pt x="32922" y="1078638"/>
                </a:cubicBezTo>
                <a:cubicBezTo>
                  <a:pt x="83844" y="1041536"/>
                  <a:pt x="136106" y="1006222"/>
                  <a:pt x="187027" y="968673"/>
                </a:cubicBezTo>
                <a:cubicBezTo>
                  <a:pt x="261176" y="914138"/>
                  <a:pt x="333539" y="857367"/>
                  <a:pt x="407688" y="803279"/>
                </a:cubicBezTo>
                <a:cubicBezTo>
                  <a:pt x="473350" y="755449"/>
                  <a:pt x="540352" y="708512"/>
                  <a:pt x="607354" y="662470"/>
                </a:cubicBezTo>
                <a:cubicBezTo>
                  <a:pt x="650235" y="632968"/>
                  <a:pt x="693564" y="603912"/>
                  <a:pt x="739125" y="578879"/>
                </a:cubicBezTo>
                <a:cubicBezTo>
                  <a:pt x="775306" y="559211"/>
                  <a:pt x="814167" y="543565"/>
                  <a:pt x="853029" y="530602"/>
                </a:cubicBezTo>
                <a:cubicBezTo>
                  <a:pt x="887870" y="518980"/>
                  <a:pt x="908864" y="538201"/>
                  <a:pt x="903950" y="574856"/>
                </a:cubicBezTo>
                <a:cubicBezTo>
                  <a:pt x="900823" y="600783"/>
                  <a:pt x="893677" y="626262"/>
                  <a:pt x="887870" y="651742"/>
                </a:cubicBezTo>
                <a:cubicBezTo>
                  <a:pt x="856602" y="792998"/>
                  <a:pt x="827568" y="934700"/>
                  <a:pt x="793173" y="1075062"/>
                </a:cubicBezTo>
                <a:cubicBezTo>
                  <a:pt x="771286" y="1164464"/>
                  <a:pt x="741805" y="1252078"/>
                  <a:pt x="717238" y="1341033"/>
                </a:cubicBezTo>
                <a:cubicBezTo>
                  <a:pt x="699370" y="1404509"/>
                  <a:pt x="683737" y="1468878"/>
                  <a:pt x="666763" y="1532801"/>
                </a:cubicBezTo>
                <a:cubicBezTo>
                  <a:pt x="664529" y="1545317"/>
                  <a:pt x="659616" y="1556045"/>
                  <a:pt x="654702" y="1568562"/>
                </a:cubicBezTo>
                <a:close/>
                <a:moveTo>
                  <a:pt x="1289883" y="579773"/>
                </a:moveTo>
                <a:cubicBezTo>
                  <a:pt x="1253255" y="581561"/>
                  <a:pt x="1216627" y="582902"/>
                  <a:pt x="1180446" y="585584"/>
                </a:cubicBezTo>
                <a:cubicBezTo>
                  <a:pt x="1145158" y="587819"/>
                  <a:pt x="1132204" y="610617"/>
                  <a:pt x="1146498" y="642802"/>
                </a:cubicBezTo>
                <a:cubicBezTo>
                  <a:pt x="1155432" y="662917"/>
                  <a:pt x="1171065" y="674540"/>
                  <a:pt x="1192059" y="677222"/>
                </a:cubicBezTo>
                <a:cubicBezTo>
                  <a:pt x="1256381" y="685268"/>
                  <a:pt x="1320704" y="686162"/>
                  <a:pt x="1384132" y="670964"/>
                </a:cubicBezTo>
                <a:cubicBezTo>
                  <a:pt x="1403786" y="666493"/>
                  <a:pt x="1423887" y="661129"/>
                  <a:pt x="1427014" y="636097"/>
                </a:cubicBezTo>
                <a:cubicBezTo>
                  <a:pt x="1429247" y="616428"/>
                  <a:pt x="1417187" y="599889"/>
                  <a:pt x="1390386" y="589608"/>
                </a:cubicBezTo>
                <a:cubicBezTo>
                  <a:pt x="1377879" y="584690"/>
                  <a:pt x="1363585" y="582008"/>
                  <a:pt x="1350184" y="581114"/>
                </a:cubicBezTo>
                <a:cubicBezTo>
                  <a:pt x="1330531" y="579773"/>
                  <a:pt x="1310430" y="580667"/>
                  <a:pt x="1290329" y="580667"/>
                </a:cubicBezTo>
                <a:cubicBezTo>
                  <a:pt x="1289883" y="580220"/>
                  <a:pt x="1289883" y="579773"/>
                  <a:pt x="1289883" y="579773"/>
                </a:cubicBezTo>
                <a:close/>
                <a:moveTo>
                  <a:pt x="691330" y="52300"/>
                </a:moveTo>
                <a:cubicBezTo>
                  <a:pt x="689097" y="107283"/>
                  <a:pt x="685970" y="162712"/>
                  <a:pt x="689543" y="217694"/>
                </a:cubicBezTo>
                <a:cubicBezTo>
                  <a:pt x="691777" y="248985"/>
                  <a:pt x="704731" y="279829"/>
                  <a:pt x="715898" y="309332"/>
                </a:cubicBezTo>
                <a:cubicBezTo>
                  <a:pt x="719471" y="318272"/>
                  <a:pt x="735105" y="328106"/>
                  <a:pt x="743592" y="326765"/>
                </a:cubicBezTo>
                <a:cubicBezTo>
                  <a:pt x="751632" y="325871"/>
                  <a:pt x="761906" y="312014"/>
                  <a:pt x="764586" y="302179"/>
                </a:cubicBezTo>
                <a:cubicBezTo>
                  <a:pt x="769499" y="282958"/>
                  <a:pt x="771733" y="262842"/>
                  <a:pt x="771286" y="243174"/>
                </a:cubicBezTo>
                <a:cubicBezTo>
                  <a:pt x="770393" y="190874"/>
                  <a:pt x="767712" y="139020"/>
                  <a:pt x="765032" y="87167"/>
                </a:cubicBezTo>
                <a:cubicBezTo>
                  <a:pt x="764139" y="71969"/>
                  <a:pt x="761459" y="56770"/>
                  <a:pt x="757439" y="42019"/>
                </a:cubicBezTo>
                <a:cubicBezTo>
                  <a:pt x="752079" y="21904"/>
                  <a:pt x="741805" y="4917"/>
                  <a:pt x="716791" y="0"/>
                </a:cubicBezTo>
                <a:cubicBezTo>
                  <a:pt x="694457" y="12069"/>
                  <a:pt x="692223" y="33526"/>
                  <a:pt x="691330" y="52300"/>
                </a:cubicBezTo>
                <a:close/>
                <a:moveTo>
                  <a:pt x="1167492" y="88061"/>
                </a:moveTo>
                <a:cubicBezTo>
                  <a:pt x="1134884" y="129186"/>
                  <a:pt x="1102277" y="169864"/>
                  <a:pt x="1071902" y="212330"/>
                </a:cubicBezTo>
                <a:cubicBezTo>
                  <a:pt x="1063415" y="224400"/>
                  <a:pt x="1059395" y="240492"/>
                  <a:pt x="1055822" y="255243"/>
                </a:cubicBezTo>
                <a:cubicBezTo>
                  <a:pt x="1049568" y="280723"/>
                  <a:pt x="1058949" y="309332"/>
                  <a:pt x="1075922" y="316931"/>
                </a:cubicBezTo>
                <a:cubicBezTo>
                  <a:pt x="1102723" y="329000"/>
                  <a:pt x="1118357" y="308885"/>
                  <a:pt x="1128631" y="291898"/>
                </a:cubicBezTo>
                <a:cubicBezTo>
                  <a:pt x="1160792" y="237810"/>
                  <a:pt x="1191166" y="182380"/>
                  <a:pt x="1218414" y="126057"/>
                </a:cubicBezTo>
                <a:cubicBezTo>
                  <a:pt x="1230921" y="100577"/>
                  <a:pt x="1224221" y="92978"/>
                  <a:pt x="1190273" y="69734"/>
                </a:cubicBezTo>
                <a:cubicBezTo>
                  <a:pt x="1181339" y="76439"/>
                  <a:pt x="1172852" y="80909"/>
                  <a:pt x="1167492" y="880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621362">
            <a:off x="545109" y="3579435"/>
            <a:ext cx="960581" cy="928356"/>
          </a:xfrm>
          <a:custGeom>
            <a:avLst/>
            <a:gdLst/>
            <a:ahLst/>
            <a:cxnLst/>
            <a:rect l="l" t="t" r="r" b="b"/>
            <a:pathLst>
              <a:path w="1918645" h="1855924" extrusionOk="0">
                <a:moveTo>
                  <a:pt x="1694750" y="537802"/>
                </a:moveTo>
                <a:cubicBezTo>
                  <a:pt x="1691577" y="563188"/>
                  <a:pt x="1689673" y="581910"/>
                  <a:pt x="1687135" y="600950"/>
                </a:cubicBezTo>
                <a:cubicBezTo>
                  <a:pt x="1683644" y="627606"/>
                  <a:pt x="1688404" y="649184"/>
                  <a:pt x="1711886" y="668223"/>
                </a:cubicBezTo>
                <a:cubicBezTo>
                  <a:pt x="1726483" y="679965"/>
                  <a:pt x="1735368" y="701543"/>
                  <a:pt x="1741397" y="720265"/>
                </a:cubicBezTo>
                <a:cubicBezTo>
                  <a:pt x="1765832" y="794202"/>
                  <a:pt x="1769005" y="871313"/>
                  <a:pt x="1765514" y="948423"/>
                </a:cubicBezTo>
                <a:cubicBezTo>
                  <a:pt x="1762024" y="1027755"/>
                  <a:pt x="1757264" y="1106452"/>
                  <a:pt x="1763610" y="1186101"/>
                </a:cubicBezTo>
                <a:cubicBezTo>
                  <a:pt x="1767101" y="1232748"/>
                  <a:pt x="1762976" y="1280664"/>
                  <a:pt x="1756946" y="1327311"/>
                </a:cubicBezTo>
                <a:cubicBezTo>
                  <a:pt x="1742667" y="1436154"/>
                  <a:pt x="1729656" y="1545315"/>
                  <a:pt x="1707761" y="1652889"/>
                </a:cubicBezTo>
                <a:cubicBezTo>
                  <a:pt x="1692529" y="1726508"/>
                  <a:pt x="1659210" y="1794099"/>
                  <a:pt x="1577022" y="1818533"/>
                </a:cubicBezTo>
                <a:cubicBezTo>
                  <a:pt x="1561156" y="1823293"/>
                  <a:pt x="1544972" y="1828370"/>
                  <a:pt x="1528471" y="1829640"/>
                </a:cubicBezTo>
                <a:cubicBezTo>
                  <a:pt x="1403444" y="1838525"/>
                  <a:pt x="1278417" y="1848362"/>
                  <a:pt x="1153391" y="1853757"/>
                </a:cubicBezTo>
                <a:cubicBezTo>
                  <a:pt x="1071837" y="1857247"/>
                  <a:pt x="989967" y="1855978"/>
                  <a:pt x="908414" y="1853757"/>
                </a:cubicBezTo>
                <a:cubicBezTo>
                  <a:pt x="844631" y="1852170"/>
                  <a:pt x="781166" y="1845189"/>
                  <a:pt x="717701" y="1842015"/>
                </a:cubicBezTo>
                <a:cubicBezTo>
                  <a:pt x="678035" y="1839794"/>
                  <a:pt x="638369" y="1841381"/>
                  <a:pt x="599020" y="1838525"/>
                </a:cubicBezTo>
                <a:cubicBezTo>
                  <a:pt x="520006" y="1832496"/>
                  <a:pt x="441309" y="1823610"/>
                  <a:pt x="362294" y="1818216"/>
                </a:cubicBezTo>
                <a:cubicBezTo>
                  <a:pt x="290896" y="1813139"/>
                  <a:pt x="219497" y="1811235"/>
                  <a:pt x="148099" y="1807109"/>
                </a:cubicBezTo>
                <a:cubicBezTo>
                  <a:pt x="132867" y="1806158"/>
                  <a:pt x="116683" y="1805206"/>
                  <a:pt x="103038" y="1799811"/>
                </a:cubicBezTo>
                <a:cubicBezTo>
                  <a:pt x="64007" y="1783945"/>
                  <a:pt x="31005" y="1764905"/>
                  <a:pt x="25293" y="1714767"/>
                </a:cubicBezTo>
                <a:cubicBezTo>
                  <a:pt x="17360" y="1646542"/>
                  <a:pt x="-2314" y="1579903"/>
                  <a:pt x="224" y="1510092"/>
                </a:cubicBezTo>
                <a:cubicBezTo>
                  <a:pt x="3080" y="1426000"/>
                  <a:pt x="1811" y="1341908"/>
                  <a:pt x="6254" y="1258134"/>
                </a:cubicBezTo>
                <a:cubicBezTo>
                  <a:pt x="10696" y="1175312"/>
                  <a:pt x="19899" y="1092807"/>
                  <a:pt x="27197" y="1009984"/>
                </a:cubicBezTo>
                <a:cubicBezTo>
                  <a:pt x="27515" y="1006176"/>
                  <a:pt x="28149" y="1002369"/>
                  <a:pt x="27832" y="998561"/>
                </a:cubicBezTo>
                <a:cubicBezTo>
                  <a:pt x="22755" y="918912"/>
                  <a:pt x="35448" y="840532"/>
                  <a:pt x="47189" y="762152"/>
                </a:cubicBezTo>
                <a:cubicBezTo>
                  <a:pt x="48458" y="754536"/>
                  <a:pt x="50045" y="746920"/>
                  <a:pt x="49410" y="739305"/>
                </a:cubicBezTo>
                <a:cubicBezTo>
                  <a:pt x="44967" y="686946"/>
                  <a:pt x="77969" y="659656"/>
                  <a:pt x="117953" y="639029"/>
                </a:cubicBezTo>
                <a:cubicBezTo>
                  <a:pt x="156667" y="619038"/>
                  <a:pt x="198871" y="606979"/>
                  <a:pt x="242662" y="604441"/>
                </a:cubicBezTo>
                <a:cubicBezTo>
                  <a:pt x="301685" y="600950"/>
                  <a:pt x="358804" y="587305"/>
                  <a:pt x="415288" y="570487"/>
                </a:cubicBezTo>
                <a:cubicBezTo>
                  <a:pt x="427029" y="566996"/>
                  <a:pt x="440674" y="566996"/>
                  <a:pt x="453050" y="568265"/>
                </a:cubicBezTo>
                <a:cubicBezTo>
                  <a:pt x="510803" y="574929"/>
                  <a:pt x="567605" y="563823"/>
                  <a:pt x="624724" y="558428"/>
                </a:cubicBezTo>
                <a:cubicBezTo>
                  <a:pt x="648523" y="556207"/>
                  <a:pt x="672323" y="553034"/>
                  <a:pt x="699930" y="549860"/>
                </a:cubicBezTo>
                <a:cubicBezTo>
                  <a:pt x="704056" y="518445"/>
                  <a:pt x="707546" y="487347"/>
                  <a:pt x="711989" y="455932"/>
                </a:cubicBezTo>
                <a:cubicBezTo>
                  <a:pt x="713893" y="443239"/>
                  <a:pt x="714527" y="429276"/>
                  <a:pt x="720557" y="419122"/>
                </a:cubicBezTo>
                <a:cubicBezTo>
                  <a:pt x="726268" y="409285"/>
                  <a:pt x="737692" y="401034"/>
                  <a:pt x="748481" y="396274"/>
                </a:cubicBezTo>
                <a:cubicBezTo>
                  <a:pt x="759905" y="391514"/>
                  <a:pt x="773550" y="390562"/>
                  <a:pt x="786243" y="390562"/>
                </a:cubicBezTo>
                <a:cubicBezTo>
                  <a:pt x="842410" y="389928"/>
                  <a:pt x="898260" y="390562"/>
                  <a:pt x="954426" y="390562"/>
                </a:cubicBezTo>
                <a:cubicBezTo>
                  <a:pt x="979813" y="390562"/>
                  <a:pt x="1005199" y="390562"/>
                  <a:pt x="1030585" y="388976"/>
                </a:cubicBezTo>
                <a:cubicBezTo>
                  <a:pt x="1091829" y="385168"/>
                  <a:pt x="1115946" y="405477"/>
                  <a:pt x="1117215" y="467038"/>
                </a:cubicBezTo>
                <a:cubicBezTo>
                  <a:pt x="1117850" y="497502"/>
                  <a:pt x="1114359" y="527965"/>
                  <a:pt x="1112455" y="563823"/>
                </a:cubicBezTo>
                <a:cubicBezTo>
                  <a:pt x="1126100" y="566044"/>
                  <a:pt x="1140380" y="570487"/>
                  <a:pt x="1154660" y="570804"/>
                </a:cubicBezTo>
                <a:cubicBezTo>
                  <a:pt x="1227328" y="573660"/>
                  <a:pt x="1299996" y="574612"/>
                  <a:pt x="1372663" y="577785"/>
                </a:cubicBezTo>
                <a:cubicBezTo>
                  <a:pt x="1396463" y="578737"/>
                  <a:pt x="1419945" y="583814"/>
                  <a:pt x="1447553" y="587622"/>
                </a:cubicBezTo>
                <a:cubicBezTo>
                  <a:pt x="1452630" y="563188"/>
                  <a:pt x="1457072" y="541293"/>
                  <a:pt x="1462784" y="515272"/>
                </a:cubicBezTo>
                <a:cubicBezTo>
                  <a:pt x="1437081" y="510512"/>
                  <a:pt x="1415185" y="505117"/>
                  <a:pt x="1392655" y="502579"/>
                </a:cubicBezTo>
                <a:cubicBezTo>
                  <a:pt x="1340931" y="497184"/>
                  <a:pt x="1323795" y="480049"/>
                  <a:pt x="1327920" y="428007"/>
                </a:cubicBezTo>
                <a:cubicBezTo>
                  <a:pt x="1333632" y="352800"/>
                  <a:pt x="1345373" y="277594"/>
                  <a:pt x="1371711" y="206830"/>
                </a:cubicBezTo>
                <a:cubicBezTo>
                  <a:pt x="1393290" y="148442"/>
                  <a:pt x="1423753" y="93227"/>
                  <a:pt x="1447870" y="35791"/>
                </a:cubicBezTo>
                <a:cubicBezTo>
                  <a:pt x="1462150" y="1202"/>
                  <a:pt x="1489440" y="-1654"/>
                  <a:pt x="1519586" y="568"/>
                </a:cubicBezTo>
                <a:cubicBezTo>
                  <a:pt x="1550049" y="2789"/>
                  <a:pt x="1580513" y="6597"/>
                  <a:pt x="1610659" y="11357"/>
                </a:cubicBezTo>
                <a:cubicBezTo>
                  <a:pt x="1650959" y="18021"/>
                  <a:pt x="1691260" y="24367"/>
                  <a:pt x="1730608" y="34522"/>
                </a:cubicBezTo>
                <a:cubicBezTo>
                  <a:pt x="1780111" y="47532"/>
                  <a:pt x="1827710" y="68793"/>
                  <a:pt x="1874040" y="92275"/>
                </a:cubicBezTo>
                <a:cubicBezTo>
                  <a:pt x="1903552" y="107507"/>
                  <a:pt x="1921956" y="130672"/>
                  <a:pt x="1918148" y="166212"/>
                </a:cubicBezTo>
                <a:cubicBezTo>
                  <a:pt x="1915610" y="189060"/>
                  <a:pt x="1914341" y="212542"/>
                  <a:pt x="1908629" y="234438"/>
                </a:cubicBezTo>
                <a:cubicBezTo>
                  <a:pt x="1885146" y="322020"/>
                  <a:pt x="1860712" y="409602"/>
                  <a:pt x="1835326" y="496867"/>
                </a:cubicBezTo>
                <a:cubicBezTo>
                  <a:pt x="1818191" y="555255"/>
                  <a:pt x="1798199" y="565727"/>
                  <a:pt x="1738859" y="550812"/>
                </a:cubicBezTo>
                <a:cubicBezTo>
                  <a:pt x="1725848" y="547322"/>
                  <a:pt x="1712838" y="543197"/>
                  <a:pt x="1694750" y="537802"/>
                </a:cubicBezTo>
                <a:close/>
                <a:moveTo>
                  <a:pt x="81460" y="843705"/>
                </a:moveTo>
                <a:cubicBezTo>
                  <a:pt x="75748" y="972540"/>
                  <a:pt x="69402" y="1100105"/>
                  <a:pt x="64642" y="1227671"/>
                </a:cubicBezTo>
                <a:cubicBezTo>
                  <a:pt x="61468" y="1315570"/>
                  <a:pt x="59247" y="1403470"/>
                  <a:pt x="59247" y="1491052"/>
                </a:cubicBezTo>
                <a:cubicBezTo>
                  <a:pt x="59247" y="1556104"/>
                  <a:pt x="62420" y="1620839"/>
                  <a:pt x="65276" y="1685891"/>
                </a:cubicBezTo>
                <a:cubicBezTo>
                  <a:pt x="67498" y="1733490"/>
                  <a:pt x="81143" y="1748087"/>
                  <a:pt x="128742" y="1756020"/>
                </a:cubicBezTo>
                <a:cubicBezTo>
                  <a:pt x="138896" y="1757607"/>
                  <a:pt x="149051" y="1757924"/>
                  <a:pt x="159523" y="1757607"/>
                </a:cubicBezTo>
                <a:cubicBezTo>
                  <a:pt x="206804" y="1757289"/>
                  <a:pt x="254086" y="1753799"/>
                  <a:pt x="301368" y="1756337"/>
                </a:cubicBezTo>
                <a:cubicBezTo>
                  <a:pt x="379430" y="1760780"/>
                  <a:pt x="456858" y="1769347"/>
                  <a:pt x="534920" y="1775377"/>
                </a:cubicBezTo>
                <a:cubicBezTo>
                  <a:pt x="584741" y="1779185"/>
                  <a:pt x="634561" y="1782041"/>
                  <a:pt x="684381" y="1784897"/>
                </a:cubicBezTo>
                <a:cubicBezTo>
                  <a:pt x="731346" y="1787753"/>
                  <a:pt x="778627" y="1790608"/>
                  <a:pt x="825592" y="1793147"/>
                </a:cubicBezTo>
                <a:cubicBezTo>
                  <a:pt x="874143" y="1795686"/>
                  <a:pt x="922694" y="1799494"/>
                  <a:pt x="971245" y="1799494"/>
                </a:cubicBezTo>
                <a:cubicBezTo>
                  <a:pt x="1042961" y="1799811"/>
                  <a:pt x="1114359" y="1795051"/>
                  <a:pt x="1186075" y="1796320"/>
                </a:cubicBezTo>
                <a:cubicBezTo>
                  <a:pt x="1305707" y="1798542"/>
                  <a:pt x="1423436" y="1780454"/>
                  <a:pt x="1542116" y="1771252"/>
                </a:cubicBezTo>
                <a:cubicBezTo>
                  <a:pt x="1564012" y="1769665"/>
                  <a:pt x="1585273" y="1762049"/>
                  <a:pt x="1598600" y="1742692"/>
                </a:cubicBezTo>
                <a:cubicBezTo>
                  <a:pt x="1622082" y="1709373"/>
                  <a:pt x="1643661" y="1675102"/>
                  <a:pt x="1649055" y="1633214"/>
                </a:cubicBezTo>
                <a:cubicBezTo>
                  <a:pt x="1652229" y="1609415"/>
                  <a:pt x="1656671" y="1585615"/>
                  <a:pt x="1659527" y="1561816"/>
                </a:cubicBezTo>
                <a:cubicBezTo>
                  <a:pt x="1669682" y="1482167"/>
                  <a:pt x="1679201" y="1402200"/>
                  <a:pt x="1689038" y="1322551"/>
                </a:cubicBezTo>
                <a:cubicBezTo>
                  <a:pt x="1692529" y="1293357"/>
                  <a:pt x="1697606" y="1264481"/>
                  <a:pt x="1699510" y="1235286"/>
                </a:cubicBezTo>
                <a:cubicBezTo>
                  <a:pt x="1705857" y="1146118"/>
                  <a:pt x="1697606" y="1056949"/>
                  <a:pt x="1709030" y="967463"/>
                </a:cubicBezTo>
                <a:cubicBezTo>
                  <a:pt x="1716963" y="904949"/>
                  <a:pt x="1707126" y="839897"/>
                  <a:pt x="1704270" y="776115"/>
                </a:cubicBezTo>
                <a:cubicBezTo>
                  <a:pt x="1702049" y="723756"/>
                  <a:pt x="1687769" y="707255"/>
                  <a:pt x="1635093" y="695196"/>
                </a:cubicBezTo>
                <a:cubicBezTo>
                  <a:pt x="1602726" y="687580"/>
                  <a:pt x="1570041" y="681551"/>
                  <a:pt x="1537356" y="674570"/>
                </a:cubicBezTo>
                <a:cubicBezTo>
                  <a:pt x="1449774" y="656165"/>
                  <a:pt x="1361557" y="640616"/>
                  <a:pt x="1271436" y="640616"/>
                </a:cubicBezTo>
                <a:cubicBezTo>
                  <a:pt x="1210192" y="640616"/>
                  <a:pt x="1148948" y="641251"/>
                  <a:pt x="1087704" y="639029"/>
                </a:cubicBezTo>
                <a:cubicBezTo>
                  <a:pt x="1018844" y="636491"/>
                  <a:pt x="949984" y="630779"/>
                  <a:pt x="880807" y="627288"/>
                </a:cubicBezTo>
                <a:cubicBezTo>
                  <a:pt x="847805" y="625702"/>
                  <a:pt x="814485" y="625067"/>
                  <a:pt x="781166" y="626019"/>
                </a:cubicBezTo>
                <a:cubicBezTo>
                  <a:pt x="735154" y="627288"/>
                  <a:pt x="689459" y="631413"/>
                  <a:pt x="643446" y="632683"/>
                </a:cubicBezTo>
                <a:cubicBezTo>
                  <a:pt x="566970" y="634904"/>
                  <a:pt x="490177" y="636173"/>
                  <a:pt x="413701" y="638395"/>
                </a:cubicBezTo>
                <a:cubicBezTo>
                  <a:pt x="402595" y="638712"/>
                  <a:pt x="391806" y="642837"/>
                  <a:pt x="380065" y="645693"/>
                </a:cubicBezTo>
                <a:cubicBezTo>
                  <a:pt x="378478" y="660925"/>
                  <a:pt x="377526" y="673618"/>
                  <a:pt x="375622" y="685994"/>
                </a:cubicBezTo>
                <a:cubicBezTo>
                  <a:pt x="371814" y="711380"/>
                  <a:pt x="368006" y="736766"/>
                  <a:pt x="363246" y="761835"/>
                </a:cubicBezTo>
                <a:cubicBezTo>
                  <a:pt x="360390" y="777384"/>
                  <a:pt x="353092" y="789442"/>
                  <a:pt x="335639" y="794837"/>
                </a:cubicBezTo>
                <a:cubicBezTo>
                  <a:pt x="276934" y="812924"/>
                  <a:pt x="217911" y="829108"/>
                  <a:pt x="156349" y="834820"/>
                </a:cubicBezTo>
                <a:cubicBezTo>
                  <a:pt x="132550" y="837359"/>
                  <a:pt x="108750" y="840532"/>
                  <a:pt x="81460" y="843705"/>
                </a:cubicBezTo>
                <a:close/>
                <a:moveTo>
                  <a:pt x="1383453" y="454028"/>
                </a:moveTo>
                <a:cubicBezTo>
                  <a:pt x="1404714" y="456884"/>
                  <a:pt x="1425657" y="456566"/>
                  <a:pt x="1444379" y="463230"/>
                </a:cubicBezTo>
                <a:cubicBezTo>
                  <a:pt x="1482459" y="476241"/>
                  <a:pt x="1513874" y="464817"/>
                  <a:pt x="1545289" y="444825"/>
                </a:cubicBezTo>
                <a:cubicBezTo>
                  <a:pt x="1588128" y="417218"/>
                  <a:pt x="1631285" y="390245"/>
                  <a:pt x="1675393" y="364542"/>
                </a:cubicBezTo>
                <a:cubicBezTo>
                  <a:pt x="1710299" y="344233"/>
                  <a:pt x="1746475" y="326462"/>
                  <a:pt x="1783919" y="306471"/>
                </a:cubicBezTo>
                <a:cubicBezTo>
                  <a:pt x="1776938" y="296634"/>
                  <a:pt x="1771861" y="289652"/>
                  <a:pt x="1766466" y="282671"/>
                </a:cubicBezTo>
                <a:cubicBezTo>
                  <a:pt x="1733782" y="238563"/>
                  <a:pt x="1736003" y="228408"/>
                  <a:pt x="1784236" y="201118"/>
                </a:cubicBezTo>
                <a:cubicBezTo>
                  <a:pt x="1795343" y="194772"/>
                  <a:pt x="1805815" y="187791"/>
                  <a:pt x="1816921" y="181127"/>
                </a:cubicBezTo>
                <a:cubicBezTo>
                  <a:pt x="1832470" y="171924"/>
                  <a:pt x="1848337" y="162722"/>
                  <a:pt x="1871501" y="149077"/>
                </a:cubicBezTo>
                <a:cubicBezTo>
                  <a:pt x="1840721" y="136384"/>
                  <a:pt x="1819142" y="127498"/>
                  <a:pt x="1796612" y="118296"/>
                </a:cubicBezTo>
                <a:cubicBezTo>
                  <a:pt x="1753773" y="151298"/>
                  <a:pt x="1701731" y="165260"/>
                  <a:pt x="1661748" y="201436"/>
                </a:cubicBezTo>
                <a:cubicBezTo>
                  <a:pt x="1666191" y="210321"/>
                  <a:pt x="1669999" y="216667"/>
                  <a:pt x="1672855" y="223648"/>
                </a:cubicBezTo>
                <a:cubicBezTo>
                  <a:pt x="1684913" y="255381"/>
                  <a:pt x="1680471" y="265853"/>
                  <a:pt x="1648738" y="280450"/>
                </a:cubicBezTo>
                <a:cubicBezTo>
                  <a:pt x="1643026" y="282989"/>
                  <a:pt x="1636997" y="285210"/>
                  <a:pt x="1630968" y="287748"/>
                </a:cubicBezTo>
                <a:cubicBezTo>
                  <a:pt x="1553223" y="320116"/>
                  <a:pt x="1476112" y="352800"/>
                  <a:pt x="1405348" y="399448"/>
                </a:cubicBezTo>
                <a:cubicBezTo>
                  <a:pt x="1385674" y="413093"/>
                  <a:pt x="1375202" y="425786"/>
                  <a:pt x="1383453" y="454028"/>
                </a:cubicBezTo>
                <a:close/>
                <a:moveTo>
                  <a:pt x="1393290" y="352483"/>
                </a:moveTo>
                <a:cubicBezTo>
                  <a:pt x="1437081" y="327732"/>
                  <a:pt x="1474843" y="307423"/>
                  <a:pt x="1511653" y="285210"/>
                </a:cubicBezTo>
                <a:cubicBezTo>
                  <a:pt x="1548463" y="262997"/>
                  <a:pt x="1594475" y="261093"/>
                  <a:pt x="1628429" y="234120"/>
                </a:cubicBezTo>
                <a:cubicBezTo>
                  <a:pt x="1610341" y="175732"/>
                  <a:pt x="1612563" y="170020"/>
                  <a:pt x="1661431" y="137018"/>
                </a:cubicBezTo>
                <a:cubicBezTo>
                  <a:pt x="1679201" y="124960"/>
                  <a:pt x="1696337" y="111632"/>
                  <a:pt x="1717598" y="96083"/>
                </a:cubicBezTo>
                <a:cubicBezTo>
                  <a:pt x="1645565" y="62129"/>
                  <a:pt x="1568454" y="65937"/>
                  <a:pt x="1493565" y="42455"/>
                </a:cubicBezTo>
                <a:cubicBezTo>
                  <a:pt x="1443745" y="139557"/>
                  <a:pt x="1410743" y="239515"/>
                  <a:pt x="1393290" y="352483"/>
                </a:cubicBezTo>
                <a:close/>
                <a:moveTo>
                  <a:pt x="1057875" y="453710"/>
                </a:moveTo>
                <a:cubicBezTo>
                  <a:pt x="1044230" y="453076"/>
                  <a:pt x="1031854" y="452124"/>
                  <a:pt x="1019796" y="452124"/>
                </a:cubicBezTo>
                <a:cubicBezTo>
                  <a:pt x="985525" y="452441"/>
                  <a:pt x="950936" y="457201"/>
                  <a:pt x="917299" y="453076"/>
                </a:cubicBezTo>
                <a:cubicBezTo>
                  <a:pt x="880172" y="448633"/>
                  <a:pt x="843679" y="448633"/>
                  <a:pt x="806870" y="453076"/>
                </a:cubicBezTo>
                <a:cubicBezTo>
                  <a:pt x="759270" y="459105"/>
                  <a:pt x="757049" y="460374"/>
                  <a:pt x="750385" y="507021"/>
                </a:cubicBezTo>
                <a:cubicBezTo>
                  <a:pt x="749116" y="516858"/>
                  <a:pt x="748799" y="526696"/>
                  <a:pt x="747847" y="536533"/>
                </a:cubicBezTo>
                <a:cubicBezTo>
                  <a:pt x="854469" y="545101"/>
                  <a:pt x="958869" y="553668"/>
                  <a:pt x="1063587" y="562236"/>
                </a:cubicBezTo>
                <a:cubicBezTo>
                  <a:pt x="1061366" y="526061"/>
                  <a:pt x="1059779" y="493376"/>
                  <a:pt x="1057875" y="453710"/>
                </a:cubicBezTo>
                <a:close/>
                <a:moveTo>
                  <a:pt x="321677" y="658069"/>
                </a:moveTo>
                <a:cubicBezTo>
                  <a:pt x="237268" y="656482"/>
                  <a:pt x="233777" y="657434"/>
                  <a:pt x="134454" y="695513"/>
                </a:cubicBezTo>
                <a:cubicBezTo>
                  <a:pt x="88441" y="713284"/>
                  <a:pt x="78287" y="734862"/>
                  <a:pt x="93201" y="785000"/>
                </a:cubicBezTo>
                <a:cubicBezTo>
                  <a:pt x="152859" y="773576"/>
                  <a:pt x="212833" y="762787"/>
                  <a:pt x="272808" y="751046"/>
                </a:cubicBezTo>
                <a:cubicBezTo>
                  <a:pt x="314061" y="742795"/>
                  <a:pt x="317551" y="738670"/>
                  <a:pt x="321677" y="698052"/>
                </a:cubicBezTo>
                <a:cubicBezTo>
                  <a:pt x="322629" y="685359"/>
                  <a:pt x="321677" y="672666"/>
                  <a:pt x="321677" y="658069"/>
                </a:cubicBezTo>
                <a:close/>
                <a:moveTo>
                  <a:pt x="1596379" y="471481"/>
                </a:moveTo>
                <a:cubicBezTo>
                  <a:pt x="1596379" y="474971"/>
                  <a:pt x="1596379" y="478462"/>
                  <a:pt x="1596379" y="481953"/>
                </a:cubicBezTo>
                <a:cubicBezTo>
                  <a:pt x="1658258" y="489568"/>
                  <a:pt x="1720136" y="500040"/>
                  <a:pt x="1784554" y="498454"/>
                </a:cubicBezTo>
                <a:cubicBezTo>
                  <a:pt x="1793122" y="470211"/>
                  <a:pt x="1801689" y="444825"/>
                  <a:pt x="1808353" y="419122"/>
                </a:cubicBezTo>
                <a:cubicBezTo>
                  <a:pt x="1815017" y="393736"/>
                  <a:pt x="1819777" y="367715"/>
                  <a:pt x="1826758" y="335030"/>
                </a:cubicBezTo>
                <a:cubicBezTo>
                  <a:pt x="1745840" y="382947"/>
                  <a:pt x="1670951" y="427055"/>
                  <a:pt x="1596379" y="471481"/>
                </a:cubicBezTo>
                <a:close/>
                <a:moveTo>
                  <a:pt x="1510066" y="529552"/>
                </a:moveTo>
                <a:cubicBezTo>
                  <a:pt x="1505941" y="548909"/>
                  <a:pt x="1501498" y="570804"/>
                  <a:pt x="1496104" y="596825"/>
                </a:cubicBezTo>
                <a:cubicBezTo>
                  <a:pt x="1542751" y="607297"/>
                  <a:pt x="1586542" y="617134"/>
                  <a:pt x="1636045" y="628240"/>
                </a:cubicBezTo>
                <a:cubicBezTo>
                  <a:pt x="1640170" y="593334"/>
                  <a:pt x="1643978" y="563823"/>
                  <a:pt x="1648103" y="529552"/>
                </a:cubicBezTo>
                <a:cubicBezTo>
                  <a:pt x="1601139" y="529552"/>
                  <a:pt x="1557348" y="529552"/>
                  <a:pt x="1510066" y="529552"/>
                </a:cubicBezTo>
                <a:close/>
                <a:moveTo>
                  <a:pt x="1835009" y="301076"/>
                </a:moveTo>
                <a:cubicBezTo>
                  <a:pt x="1838817" y="270296"/>
                  <a:pt x="1855952" y="248083"/>
                  <a:pt x="1848971" y="215715"/>
                </a:cubicBezTo>
                <a:cubicBezTo>
                  <a:pt x="1827393" y="230947"/>
                  <a:pt x="1809623" y="243640"/>
                  <a:pt x="1792170" y="256333"/>
                </a:cubicBezTo>
                <a:cubicBezTo>
                  <a:pt x="1795660" y="263632"/>
                  <a:pt x="1796612" y="267757"/>
                  <a:pt x="1799151" y="269978"/>
                </a:cubicBezTo>
                <a:cubicBezTo>
                  <a:pt x="1809623" y="279498"/>
                  <a:pt x="1820094" y="288383"/>
                  <a:pt x="1835009" y="301076"/>
                </a:cubicBezTo>
                <a:close/>
                <a:moveTo>
                  <a:pt x="1234309" y="1119462"/>
                </a:moveTo>
                <a:cubicBezTo>
                  <a:pt x="1234626" y="1186735"/>
                  <a:pt x="1218760" y="1250518"/>
                  <a:pt x="1187979" y="1308589"/>
                </a:cubicBezTo>
                <a:cubicBezTo>
                  <a:pt x="1150852" y="1378401"/>
                  <a:pt x="1105157" y="1441866"/>
                  <a:pt x="1033441" y="1484071"/>
                </a:cubicBezTo>
                <a:cubicBezTo>
                  <a:pt x="994727" y="1506918"/>
                  <a:pt x="955696" y="1526593"/>
                  <a:pt x="914126" y="1543411"/>
                </a:cubicBezTo>
                <a:cubicBezTo>
                  <a:pt x="864623" y="1563085"/>
                  <a:pt x="814485" y="1564037"/>
                  <a:pt x="763396" y="1558960"/>
                </a:cubicBezTo>
                <a:cubicBezTo>
                  <a:pt x="662803" y="1548805"/>
                  <a:pt x="580933" y="1501206"/>
                  <a:pt x="519054" y="1422827"/>
                </a:cubicBezTo>
                <a:cubicBezTo>
                  <a:pt x="496524" y="1394267"/>
                  <a:pt x="478753" y="1359679"/>
                  <a:pt x="467330" y="1325090"/>
                </a:cubicBezTo>
                <a:cubicBezTo>
                  <a:pt x="452098" y="1279395"/>
                  <a:pt x="439088" y="1231479"/>
                  <a:pt x="436232" y="1183562"/>
                </a:cubicBezTo>
                <a:cubicBezTo>
                  <a:pt x="431789" y="1110577"/>
                  <a:pt x="461300" y="1044256"/>
                  <a:pt x="495572" y="980790"/>
                </a:cubicBezTo>
                <a:cubicBezTo>
                  <a:pt x="526670" y="923037"/>
                  <a:pt x="567288" y="871947"/>
                  <a:pt x="613617" y="825618"/>
                </a:cubicBezTo>
                <a:cubicBezTo>
                  <a:pt x="653601" y="785634"/>
                  <a:pt x="701834" y="761200"/>
                  <a:pt x="758953" y="755488"/>
                </a:cubicBezTo>
                <a:cubicBezTo>
                  <a:pt x="827813" y="748824"/>
                  <a:pt x="895721" y="750411"/>
                  <a:pt x="964898" y="759296"/>
                </a:cubicBezTo>
                <a:cubicBezTo>
                  <a:pt x="1016305" y="765960"/>
                  <a:pt x="1058192" y="780240"/>
                  <a:pt x="1094368" y="815463"/>
                </a:cubicBezTo>
                <a:cubicBezTo>
                  <a:pt x="1097858" y="818954"/>
                  <a:pt x="1102301" y="821810"/>
                  <a:pt x="1106743" y="824348"/>
                </a:cubicBezTo>
                <a:cubicBezTo>
                  <a:pt x="1152756" y="851321"/>
                  <a:pt x="1184489" y="890352"/>
                  <a:pt x="1202259" y="940490"/>
                </a:cubicBezTo>
                <a:cubicBezTo>
                  <a:pt x="1222568" y="998878"/>
                  <a:pt x="1241607" y="1057266"/>
                  <a:pt x="1234309" y="1119462"/>
                </a:cubicBezTo>
                <a:close/>
                <a:moveTo>
                  <a:pt x="865575" y="800231"/>
                </a:moveTo>
                <a:cubicBezTo>
                  <a:pt x="865575" y="800866"/>
                  <a:pt x="865575" y="801501"/>
                  <a:pt x="865575" y="801818"/>
                </a:cubicBezTo>
                <a:cubicBezTo>
                  <a:pt x="846535" y="801818"/>
                  <a:pt x="826861" y="799279"/>
                  <a:pt x="808139" y="802135"/>
                </a:cubicBezTo>
                <a:cubicBezTo>
                  <a:pt x="754193" y="810703"/>
                  <a:pt x="700248" y="817050"/>
                  <a:pt x="655822" y="856716"/>
                </a:cubicBezTo>
                <a:cubicBezTo>
                  <a:pt x="588866" y="916373"/>
                  <a:pt x="544440" y="990628"/>
                  <a:pt x="511121" y="1071229"/>
                </a:cubicBezTo>
                <a:cubicBezTo>
                  <a:pt x="496524" y="1106769"/>
                  <a:pt x="491764" y="1147704"/>
                  <a:pt x="488591" y="1186735"/>
                </a:cubicBezTo>
                <a:cubicBezTo>
                  <a:pt x="484465" y="1233700"/>
                  <a:pt x="504774" y="1276539"/>
                  <a:pt x="518737" y="1320647"/>
                </a:cubicBezTo>
                <a:cubicBezTo>
                  <a:pt x="543171" y="1397440"/>
                  <a:pt x="599655" y="1449482"/>
                  <a:pt x="667880" y="1477090"/>
                </a:cubicBezTo>
                <a:cubicBezTo>
                  <a:pt x="753559" y="1511678"/>
                  <a:pt x="845901" y="1509457"/>
                  <a:pt x="933166" y="1468522"/>
                </a:cubicBezTo>
                <a:cubicBezTo>
                  <a:pt x="942368" y="1464079"/>
                  <a:pt x="950619" y="1457415"/>
                  <a:pt x="959821" y="1453607"/>
                </a:cubicBezTo>
                <a:cubicBezTo>
                  <a:pt x="1025825" y="1427587"/>
                  <a:pt x="1068982" y="1376497"/>
                  <a:pt x="1107378" y="1320330"/>
                </a:cubicBezTo>
                <a:cubicBezTo>
                  <a:pt x="1118802" y="1303512"/>
                  <a:pt x="1126418" y="1284155"/>
                  <a:pt x="1136890" y="1266385"/>
                </a:cubicBezTo>
                <a:cubicBezTo>
                  <a:pt x="1173382" y="1203554"/>
                  <a:pt x="1187027" y="1135328"/>
                  <a:pt x="1181950" y="1063930"/>
                </a:cubicBezTo>
                <a:cubicBezTo>
                  <a:pt x="1178459" y="1013792"/>
                  <a:pt x="1167670" y="962703"/>
                  <a:pt x="1133399" y="924941"/>
                </a:cubicBezTo>
                <a:cubicBezTo>
                  <a:pt x="1102936" y="891304"/>
                  <a:pt x="1064856" y="863697"/>
                  <a:pt x="1027729" y="836724"/>
                </a:cubicBezTo>
                <a:cubicBezTo>
                  <a:pt x="1008689" y="823079"/>
                  <a:pt x="984573" y="812924"/>
                  <a:pt x="961725" y="808165"/>
                </a:cubicBezTo>
                <a:cubicBezTo>
                  <a:pt x="929675" y="802453"/>
                  <a:pt x="897308" y="802770"/>
                  <a:pt x="865575" y="800231"/>
                </a:cubicBezTo>
                <a:close/>
                <a:moveTo>
                  <a:pt x="1459928" y="1556104"/>
                </a:moveTo>
                <a:cubicBezTo>
                  <a:pt x="1507527" y="1556739"/>
                  <a:pt x="1544655" y="1586250"/>
                  <a:pt x="1543385" y="1622425"/>
                </a:cubicBezTo>
                <a:cubicBezTo>
                  <a:pt x="1541799" y="1659235"/>
                  <a:pt x="1498960" y="1705565"/>
                  <a:pt x="1465958" y="1705882"/>
                </a:cubicBezTo>
                <a:cubicBezTo>
                  <a:pt x="1424388" y="1706200"/>
                  <a:pt x="1394242" y="1669072"/>
                  <a:pt x="1395511" y="1617983"/>
                </a:cubicBezTo>
                <a:cubicBezTo>
                  <a:pt x="1396463" y="1583394"/>
                  <a:pt x="1425022" y="1555787"/>
                  <a:pt x="1459928" y="1556104"/>
                </a:cubicBezTo>
                <a:close/>
                <a:moveTo>
                  <a:pt x="1506258" y="1624012"/>
                </a:moveTo>
                <a:cubicBezTo>
                  <a:pt x="1495786" y="1615761"/>
                  <a:pt x="1485949" y="1605924"/>
                  <a:pt x="1474525" y="1598943"/>
                </a:cubicBezTo>
                <a:cubicBezTo>
                  <a:pt x="1458342" y="1589423"/>
                  <a:pt x="1444379" y="1598308"/>
                  <a:pt x="1433908" y="1609732"/>
                </a:cubicBezTo>
                <a:cubicBezTo>
                  <a:pt x="1421214" y="1623377"/>
                  <a:pt x="1430417" y="1635753"/>
                  <a:pt x="1440889" y="1646225"/>
                </a:cubicBezTo>
                <a:cubicBezTo>
                  <a:pt x="1460563" y="1665899"/>
                  <a:pt x="1482141" y="1659235"/>
                  <a:pt x="1506258" y="1624012"/>
                </a:cubicBezTo>
                <a:close/>
                <a:moveTo>
                  <a:pt x="534286" y="1147070"/>
                </a:moveTo>
                <a:cubicBezTo>
                  <a:pt x="529843" y="1047429"/>
                  <a:pt x="578077" y="977300"/>
                  <a:pt x="658678" y="925576"/>
                </a:cubicBezTo>
                <a:cubicBezTo>
                  <a:pt x="683112" y="909709"/>
                  <a:pt x="707864" y="893208"/>
                  <a:pt x="734519" y="881467"/>
                </a:cubicBezTo>
                <a:cubicBezTo>
                  <a:pt x="801158" y="851956"/>
                  <a:pt x="870652" y="848782"/>
                  <a:pt x="940464" y="867187"/>
                </a:cubicBezTo>
                <a:cubicBezTo>
                  <a:pt x="958234" y="871947"/>
                  <a:pt x="974735" y="882736"/>
                  <a:pt x="991554" y="891304"/>
                </a:cubicBezTo>
                <a:cubicBezTo>
                  <a:pt x="1001708" y="896699"/>
                  <a:pt x="1010276" y="905267"/>
                  <a:pt x="1020748" y="909392"/>
                </a:cubicBezTo>
                <a:cubicBezTo>
                  <a:pt x="1071520" y="929066"/>
                  <a:pt x="1099445" y="969684"/>
                  <a:pt x="1118167" y="1016966"/>
                </a:cubicBezTo>
                <a:cubicBezTo>
                  <a:pt x="1136572" y="1063613"/>
                  <a:pt x="1144188" y="1112798"/>
                  <a:pt x="1143871" y="1163571"/>
                </a:cubicBezTo>
                <a:cubicBezTo>
                  <a:pt x="1143553" y="1207679"/>
                  <a:pt x="1117533" y="1240681"/>
                  <a:pt x="1096272" y="1274952"/>
                </a:cubicBezTo>
                <a:cubicBezTo>
                  <a:pt x="1027729" y="1385699"/>
                  <a:pt x="926184" y="1440914"/>
                  <a:pt x="796080" y="1442184"/>
                </a:cubicBezTo>
                <a:cubicBezTo>
                  <a:pt x="777358" y="1442501"/>
                  <a:pt x="757684" y="1438376"/>
                  <a:pt x="739914" y="1431712"/>
                </a:cubicBezTo>
                <a:cubicBezTo>
                  <a:pt x="604098" y="1379988"/>
                  <a:pt x="529843" y="1293992"/>
                  <a:pt x="534286" y="1147070"/>
                </a:cubicBezTo>
                <a:close/>
                <a:moveTo>
                  <a:pt x="788147" y="1393950"/>
                </a:moveTo>
                <a:cubicBezTo>
                  <a:pt x="814803" y="1391411"/>
                  <a:pt x="842093" y="1390777"/>
                  <a:pt x="868114" y="1385699"/>
                </a:cubicBezTo>
                <a:cubicBezTo>
                  <a:pt x="921425" y="1375545"/>
                  <a:pt x="973466" y="1358409"/>
                  <a:pt x="1010593" y="1317157"/>
                </a:cubicBezTo>
                <a:cubicBezTo>
                  <a:pt x="1032172" y="1293040"/>
                  <a:pt x="1045182" y="1260990"/>
                  <a:pt x="1062318" y="1232431"/>
                </a:cubicBezTo>
                <a:cubicBezTo>
                  <a:pt x="1093733" y="1180072"/>
                  <a:pt x="1099128" y="1123905"/>
                  <a:pt x="1085165" y="1065834"/>
                </a:cubicBezTo>
                <a:cubicBezTo>
                  <a:pt x="1074694" y="1022360"/>
                  <a:pt x="1054067" y="986502"/>
                  <a:pt x="1013132" y="962385"/>
                </a:cubicBezTo>
                <a:cubicBezTo>
                  <a:pt x="980130" y="943028"/>
                  <a:pt x="938877" y="945250"/>
                  <a:pt x="909683" y="917960"/>
                </a:cubicBezTo>
                <a:cubicBezTo>
                  <a:pt x="906193" y="914786"/>
                  <a:pt x="897308" y="917325"/>
                  <a:pt x="890961" y="917960"/>
                </a:cubicBezTo>
                <a:cubicBezTo>
                  <a:pt x="793542" y="925258"/>
                  <a:pt x="705325" y="956356"/>
                  <a:pt x="633926" y="1024264"/>
                </a:cubicBezTo>
                <a:cubicBezTo>
                  <a:pt x="615204" y="1042034"/>
                  <a:pt x="598386" y="1065834"/>
                  <a:pt x="589818" y="1089951"/>
                </a:cubicBezTo>
                <a:cubicBezTo>
                  <a:pt x="558085" y="1180706"/>
                  <a:pt x="585058" y="1279712"/>
                  <a:pt x="659947" y="1339370"/>
                </a:cubicBezTo>
                <a:cubicBezTo>
                  <a:pt x="696122" y="1368246"/>
                  <a:pt x="735788" y="1398075"/>
                  <a:pt x="788147" y="13939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516939">
            <a:off x="6609931" y="484646"/>
            <a:ext cx="791497" cy="730819"/>
          </a:xfrm>
          <a:custGeom>
            <a:avLst/>
            <a:gdLst/>
            <a:ahLst/>
            <a:cxnLst/>
            <a:rect l="l" t="t" r="r" b="b"/>
            <a:pathLst>
              <a:path w="1580941" h="1459741" extrusionOk="0">
                <a:moveTo>
                  <a:pt x="1479382" y="494837"/>
                </a:moveTo>
                <a:cubicBezTo>
                  <a:pt x="1449829" y="481469"/>
                  <a:pt x="1420275" y="472152"/>
                  <a:pt x="1396389" y="455949"/>
                </a:cubicBezTo>
                <a:cubicBezTo>
                  <a:pt x="1339305" y="417060"/>
                  <a:pt x="1275744" y="396400"/>
                  <a:pt x="1210564" y="376145"/>
                </a:cubicBezTo>
                <a:cubicBezTo>
                  <a:pt x="1107328" y="344548"/>
                  <a:pt x="1003282" y="319838"/>
                  <a:pt x="894783" y="321863"/>
                </a:cubicBezTo>
                <a:cubicBezTo>
                  <a:pt x="757135" y="324294"/>
                  <a:pt x="620702" y="335231"/>
                  <a:pt x="489532" y="383842"/>
                </a:cubicBezTo>
                <a:cubicBezTo>
                  <a:pt x="423137" y="408148"/>
                  <a:pt x="353908" y="425972"/>
                  <a:pt x="289132" y="453923"/>
                </a:cubicBezTo>
                <a:cubicBezTo>
                  <a:pt x="241765" y="474178"/>
                  <a:pt x="199256" y="505370"/>
                  <a:pt x="155128" y="532511"/>
                </a:cubicBezTo>
                <a:cubicBezTo>
                  <a:pt x="142173" y="540613"/>
                  <a:pt x="131242" y="552360"/>
                  <a:pt x="118692" y="563298"/>
                </a:cubicBezTo>
                <a:cubicBezTo>
                  <a:pt x="87114" y="552360"/>
                  <a:pt x="74564" y="526840"/>
                  <a:pt x="64038" y="500914"/>
                </a:cubicBezTo>
                <a:cubicBezTo>
                  <a:pt x="43390" y="451493"/>
                  <a:pt x="24363" y="400856"/>
                  <a:pt x="4930" y="351030"/>
                </a:cubicBezTo>
                <a:cubicBezTo>
                  <a:pt x="-5596" y="323888"/>
                  <a:pt x="1286" y="298368"/>
                  <a:pt x="20314" y="280544"/>
                </a:cubicBezTo>
                <a:cubicBezTo>
                  <a:pt x="45415" y="257048"/>
                  <a:pt x="74564" y="238009"/>
                  <a:pt x="102498" y="218159"/>
                </a:cubicBezTo>
                <a:cubicBezTo>
                  <a:pt x="113834" y="210058"/>
                  <a:pt x="128408" y="206007"/>
                  <a:pt x="139744" y="197905"/>
                </a:cubicBezTo>
                <a:cubicBezTo>
                  <a:pt x="200876" y="151724"/>
                  <a:pt x="270914" y="122558"/>
                  <a:pt x="341358" y="96227"/>
                </a:cubicBezTo>
                <a:cubicBezTo>
                  <a:pt x="422327" y="65845"/>
                  <a:pt x="504511" y="34653"/>
                  <a:pt x="589124" y="20069"/>
                </a:cubicBezTo>
                <a:cubicBezTo>
                  <a:pt x="686287" y="3461"/>
                  <a:pt x="786689" y="2650"/>
                  <a:pt x="885877" y="220"/>
                </a:cubicBezTo>
                <a:cubicBezTo>
                  <a:pt x="944580" y="-1401"/>
                  <a:pt x="1004092" y="6296"/>
                  <a:pt x="1062795" y="11562"/>
                </a:cubicBezTo>
                <a:cubicBezTo>
                  <a:pt x="1130000" y="17234"/>
                  <a:pt x="1195990" y="24525"/>
                  <a:pt x="1258741" y="57743"/>
                </a:cubicBezTo>
                <a:cubicBezTo>
                  <a:pt x="1309752" y="84479"/>
                  <a:pt x="1368049" y="96632"/>
                  <a:pt x="1422299" y="117697"/>
                </a:cubicBezTo>
                <a:cubicBezTo>
                  <a:pt x="1460355" y="132280"/>
                  <a:pt x="1498005" y="149294"/>
                  <a:pt x="1534442" y="167118"/>
                </a:cubicBezTo>
                <a:cubicBezTo>
                  <a:pt x="1570068" y="184942"/>
                  <a:pt x="1588286" y="224236"/>
                  <a:pt x="1578165" y="261909"/>
                </a:cubicBezTo>
                <a:cubicBezTo>
                  <a:pt x="1562376" y="319838"/>
                  <a:pt x="1545777" y="377766"/>
                  <a:pt x="1525130" y="434074"/>
                </a:cubicBezTo>
                <a:cubicBezTo>
                  <a:pt x="1517438" y="454328"/>
                  <a:pt x="1497600" y="470937"/>
                  <a:pt x="1479382" y="494837"/>
                </a:cubicBezTo>
                <a:close/>
                <a:moveTo>
                  <a:pt x="1535656" y="246516"/>
                </a:moveTo>
                <a:cubicBezTo>
                  <a:pt x="1510961" y="234363"/>
                  <a:pt x="1491933" y="222615"/>
                  <a:pt x="1471690" y="215729"/>
                </a:cubicBezTo>
                <a:cubicBezTo>
                  <a:pt x="1365620" y="179676"/>
                  <a:pt x="1259955" y="143622"/>
                  <a:pt x="1152671" y="110810"/>
                </a:cubicBezTo>
                <a:cubicBezTo>
                  <a:pt x="1107733" y="97037"/>
                  <a:pt x="1060366" y="87720"/>
                  <a:pt x="1013808" y="83264"/>
                </a:cubicBezTo>
                <a:cubicBezTo>
                  <a:pt x="954701" y="77592"/>
                  <a:pt x="894379" y="75972"/>
                  <a:pt x="834866" y="78403"/>
                </a:cubicBezTo>
                <a:cubicBezTo>
                  <a:pt x="757945" y="81238"/>
                  <a:pt x="680619" y="85289"/>
                  <a:pt x="604103" y="96227"/>
                </a:cubicBezTo>
                <a:cubicBezTo>
                  <a:pt x="548234" y="103923"/>
                  <a:pt x="493985" y="122963"/>
                  <a:pt x="438926" y="137546"/>
                </a:cubicBezTo>
                <a:cubicBezTo>
                  <a:pt x="422327" y="142002"/>
                  <a:pt x="405323" y="146863"/>
                  <a:pt x="389534" y="154155"/>
                </a:cubicBezTo>
                <a:cubicBezTo>
                  <a:pt x="328807" y="182106"/>
                  <a:pt x="268485" y="213298"/>
                  <a:pt x="206948" y="240845"/>
                </a:cubicBezTo>
                <a:cubicBezTo>
                  <a:pt x="149460" y="266770"/>
                  <a:pt x="108166" y="312141"/>
                  <a:pt x="62013" y="349004"/>
                </a:cubicBezTo>
                <a:cubicBezTo>
                  <a:pt x="76993" y="408148"/>
                  <a:pt x="94401" y="442986"/>
                  <a:pt x="117882" y="464455"/>
                </a:cubicBezTo>
                <a:cubicBezTo>
                  <a:pt x="157152" y="441770"/>
                  <a:pt x="196827" y="422326"/>
                  <a:pt x="232859" y="397615"/>
                </a:cubicBezTo>
                <a:cubicBezTo>
                  <a:pt x="316662" y="340092"/>
                  <a:pt x="415040" y="321053"/>
                  <a:pt x="508155" y="288645"/>
                </a:cubicBezTo>
                <a:cubicBezTo>
                  <a:pt x="587100" y="261504"/>
                  <a:pt x="670903" y="251782"/>
                  <a:pt x="754706" y="248136"/>
                </a:cubicBezTo>
                <a:cubicBezTo>
                  <a:pt x="813004" y="245706"/>
                  <a:pt x="872112" y="236794"/>
                  <a:pt x="929195" y="243275"/>
                </a:cubicBezTo>
                <a:cubicBezTo>
                  <a:pt x="1025954" y="254213"/>
                  <a:pt x="1122712" y="269606"/>
                  <a:pt x="1217042" y="293101"/>
                </a:cubicBezTo>
                <a:cubicBezTo>
                  <a:pt x="1298821" y="313761"/>
                  <a:pt x="1381005" y="341307"/>
                  <a:pt x="1440922" y="408553"/>
                </a:cubicBezTo>
                <a:cubicBezTo>
                  <a:pt x="1447399" y="415844"/>
                  <a:pt x="1457521" y="419895"/>
                  <a:pt x="1464403" y="424351"/>
                </a:cubicBezTo>
                <a:cubicBezTo>
                  <a:pt x="1487884" y="364803"/>
                  <a:pt x="1510961" y="308090"/>
                  <a:pt x="1535656" y="246516"/>
                </a:cubicBezTo>
                <a:close/>
                <a:moveTo>
                  <a:pt x="1295177" y="965150"/>
                </a:moveTo>
                <a:cubicBezTo>
                  <a:pt x="1268862" y="944895"/>
                  <a:pt x="1248620" y="930717"/>
                  <a:pt x="1229592" y="914918"/>
                </a:cubicBezTo>
                <a:cubicBezTo>
                  <a:pt x="1067248" y="782048"/>
                  <a:pt x="885877" y="733437"/>
                  <a:pt x="681024" y="792175"/>
                </a:cubicBezTo>
                <a:cubicBezTo>
                  <a:pt x="641754" y="803518"/>
                  <a:pt x="602484" y="816886"/>
                  <a:pt x="564428" y="831469"/>
                </a:cubicBezTo>
                <a:cubicBezTo>
                  <a:pt x="479815" y="864282"/>
                  <a:pt x="412206" y="918564"/>
                  <a:pt x="362410" y="994316"/>
                </a:cubicBezTo>
                <a:cubicBezTo>
                  <a:pt x="351884" y="1010520"/>
                  <a:pt x="340953" y="1022673"/>
                  <a:pt x="321115" y="1018622"/>
                </a:cubicBezTo>
                <a:cubicBezTo>
                  <a:pt x="302492" y="1014571"/>
                  <a:pt x="302897" y="997152"/>
                  <a:pt x="297634" y="982163"/>
                </a:cubicBezTo>
                <a:cubicBezTo>
                  <a:pt x="285894" y="948136"/>
                  <a:pt x="268890" y="915728"/>
                  <a:pt x="254316" y="882916"/>
                </a:cubicBezTo>
                <a:cubicBezTo>
                  <a:pt x="241360" y="854154"/>
                  <a:pt x="228810" y="824988"/>
                  <a:pt x="216260" y="796226"/>
                </a:cubicBezTo>
                <a:cubicBezTo>
                  <a:pt x="208568" y="778807"/>
                  <a:pt x="212211" y="765439"/>
                  <a:pt x="224762" y="748830"/>
                </a:cubicBezTo>
                <a:cubicBezTo>
                  <a:pt x="265246" y="696573"/>
                  <a:pt x="320306" y="661735"/>
                  <a:pt x="370911" y="621631"/>
                </a:cubicBezTo>
                <a:cubicBezTo>
                  <a:pt x="453905" y="556817"/>
                  <a:pt x="554712" y="535752"/>
                  <a:pt x="653090" y="507395"/>
                </a:cubicBezTo>
                <a:cubicBezTo>
                  <a:pt x="725557" y="486736"/>
                  <a:pt x="798835" y="479039"/>
                  <a:pt x="872517" y="480659"/>
                </a:cubicBezTo>
                <a:cubicBezTo>
                  <a:pt x="944175" y="482280"/>
                  <a:pt x="1017452" y="477824"/>
                  <a:pt x="1086276" y="509421"/>
                </a:cubicBezTo>
                <a:cubicBezTo>
                  <a:pt x="1117044" y="523194"/>
                  <a:pt x="1153481" y="524004"/>
                  <a:pt x="1185868" y="534536"/>
                </a:cubicBezTo>
                <a:cubicBezTo>
                  <a:pt x="1240523" y="551955"/>
                  <a:pt x="1289104" y="582337"/>
                  <a:pt x="1332423" y="620011"/>
                </a:cubicBezTo>
                <a:cubicBezTo>
                  <a:pt x="1353475" y="638240"/>
                  <a:pt x="1370479" y="662546"/>
                  <a:pt x="1384648" y="686446"/>
                </a:cubicBezTo>
                <a:cubicBezTo>
                  <a:pt x="1391126" y="698194"/>
                  <a:pt x="1390721" y="717638"/>
                  <a:pt x="1386268" y="731006"/>
                </a:cubicBezTo>
                <a:cubicBezTo>
                  <a:pt x="1368049" y="783263"/>
                  <a:pt x="1346593" y="834305"/>
                  <a:pt x="1326350" y="885751"/>
                </a:cubicBezTo>
                <a:cubicBezTo>
                  <a:pt x="1317039" y="908842"/>
                  <a:pt x="1307727" y="932337"/>
                  <a:pt x="1295177" y="965150"/>
                </a:cubicBezTo>
                <a:close/>
                <a:moveTo>
                  <a:pt x="267676" y="792175"/>
                </a:moveTo>
                <a:cubicBezTo>
                  <a:pt x="290752" y="830659"/>
                  <a:pt x="312209" y="866307"/>
                  <a:pt x="336095" y="906411"/>
                </a:cubicBezTo>
                <a:cubicBezTo>
                  <a:pt x="415849" y="814050"/>
                  <a:pt x="510179" y="755312"/>
                  <a:pt x="624751" y="723309"/>
                </a:cubicBezTo>
                <a:cubicBezTo>
                  <a:pt x="740132" y="691307"/>
                  <a:pt x="854704" y="686041"/>
                  <a:pt x="970085" y="710752"/>
                </a:cubicBezTo>
                <a:cubicBezTo>
                  <a:pt x="1083442" y="735057"/>
                  <a:pt x="1181415" y="793795"/>
                  <a:pt x="1273720" y="861446"/>
                </a:cubicBezTo>
                <a:cubicBezTo>
                  <a:pt x="1294772" y="804733"/>
                  <a:pt x="1313800" y="753286"/>
                  <a:pt x="1332423" y="703055"/>
                </a:cubicBezTo>
                <a:cubicBezTo>
                  <a:pt x="1300035" y="664976"/>
                  <a:pt x="1300440" y="663761"/>
                  <a:pt x="1256717" y="645127"/>
                </a:cubicBezTo>
                <a:cubicBezTo>
                  <a:pt x="1200443" y="620821"/>
                  <a:pt x="1144979" y="590034"/>
                  <a:pt x="1085871" y="577881"/>
                </a:cubicBezTo>
                <a:cubicBezTo>
                  <a:pt x="1013808" y="563298"/>
                  <a:pt x="938507" y="560867"/>
                  <a:pt x="864825" y="560462"/>
                </a:cubicBezTo>
                <a:cubicBezTo>
                  <a:pt x="773329" y="559652"/>
                  <a:pt x="682239" y="566134"/>
                  <a:pt x="595602" y="601377"/>
                </a:cubicBezTo>
                <a:cubicBezTo>
                  <a:pt x="562404" y="614745"/>
                  <a:pt x="524348" y="617580"/>
                  <a:pt x="492366" y="633379"/>
                </a:cubicBezTo>
                <a:cubicBezTo>
                  <a:pt x="409372" y="673483"/>
                  <a:pt x="336499" y="728981"/>
                  <a:pt x="267676" y="792175"/>
                </a:cubicBezTo>
                <a:close/>
                <a:moveTo>
                  <a:pt x="789118" y="1458957"/>
                </a:moveTo>
                <a:cubicBezTo>
                  <a:pt x="694789" y="1456121"/>
                  <a:pt x="627180" y="1407105"/>
                  <a:pt x="581837" y="1329327"/>
                </a:cubicBezTo>
                <a:cubicBezTo>
                  <a:pt x="549854" y="1275045"/>
                  <a:pt x="557141" y="1215091"/>
                  <a:pt x="588314" y="1162024"/>
                </a:cubicBezTo>
                <a:cubicBezTo>
                  <a:pt x="607342" y="1129617"/>
                  <a:pt x="631228" y="1099235"/>
                  <a:pt x="657948" y="1072904"/>
                </a:cubicBezTo>
                <a:cubicBezTo>
                  <a:pt x="696004" y="1035230"/>
                  <a:pt x="747824" y="1024698"/>
                  <a:pt x="798430" y="1027939"/>
                </a:cubicBezTo>
                <a:cubicBezTo>
                  <a:pt x="854299" y="1031585"/>
                  <a:pt x="906119" y="1052244"/>
                  <a:pt x="942960" y="1099235"/>
                </a:cubicBezTo>
                <a:cubicBezTo>
                  <a:pt x="951462" y="1110173"/>
                  <a:pt x="963607" y="1118680"/>
                  <a:pt x="974943" y="1127186"/>
                </a:cubicBezTo>
                <a:cubicBezTo>
                  <a:pt x="1017452" y="1160404"/>
                  <a:pt x="1031217" y="1205774"/>
                  <a:pt x="1028788" y="1257626"/>
                </a:cubicBezTo>
                <a:cubicBezTo>
                  <a:pt x="1022715" y="1387256"/>
                  <a:pt x="925552" y="1468679"/>
                  <a:pt x="789118" y="1458957"/>
                </a:cubicBezTo>
                <a:close/>
                <a:moveTo>
                  <a:pt x="817053" y="1095589"/>
                </a:moveTo>
                <a:cubicBezTo>
                  <a:pt x="786689" y="1094374"/>
                  <a:pt x="762803" y="1103691"/>
                  <a:pt x="738512" y="1117464"/>
                </a:cubicBezTo>
                <a:cubicBezTo>
                  <a:pt x="681024" y="1149872"/>
                  <a:pt x="657948" y="1204964"/>
                  <a:pt x="643778" y="1263297"/>
                </a:cubicBezTo>
                <a:cubicBezTo>
                  <a:pt x="639325" y="1281121"/>
                  <a:pt x="649851" y="1308263"/>
                  <a:pt x="662806" y="1322846"/>
                </a:cubicBezTo>
                <a:cubicBezTo>
                  <a:pt x="735679" y="1404675"/>
                  <a:pt x="854704" y="1395357"/>
                  <a:pt x="923123" y="1337834"/>
                </a:cubicBezTo>
                <a:cubicBezTo>
                  <a:pt x="957130" y="1309478"/>
                  <a:pt x="965227" y="1272615"/>
                  <a:pt x="966846" y="1232915"/>
                </a:cubicBezTo>
                <a:cubicBezTo>
                  <a:pt x="967251" y="1223193"/>
                  <a:pt x="962798" y="1210230"/>
                  <a:pt x="956320" y="1203344"/>
                </a:cubicBezTo>
                <a:cubicBezTo>
                  <a:pt x="932839" y="1177823"/>
                  <a:pt x="908953" y="1152302"/>
                  <a:pt x="882233" y="1130832"/>
                </a:cubicBezTo>
                <a:cubicBezTo>
                  <a:pt x="863205" y="1115439"/>
                  <a:pt x="838915" y="1106932"/>
                  <a:pt x="817053" y="10955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-2026179">
            <a:off x="2077074" y="-52904"/>
            <a:ext cx="625926" cy="965593"/>
          </a:xfrm>
          <a:custGeom>
            <a:avLst/>
            <a:gdLst/>
            <a:ahLst/>
            <a:cxnLst/>
            <a:rect l="l" t="t" r="r" b="b"/>
            <a:pathLst>
              <a:path w="1253781" h="1928777" extrusionOk="0">
                <a:moveTo>
                  <a:pt x="512605" y="1925929"/>
                </a:moveTo>
                <a:cubicBezTo>
                  <a:pt x="411943" y="1934907"/>
                  <a:pt x="316995" y="1921848"/>
                  <a:pt x="223406" y="1898179"/>
                </a:cubicBezTo>
                <a:cubicBezTo>
                  <a:pt x="147774" y="1879135"/>
                  <a:pt x="87105" y="1841047"/>
                  <a:pt x="54186" y="1773032"/>
                </a:cubicBezTo>
                <a:cubicBezTo>
                  <a:pt x="45752" y="1755348"/>
                  <a:pt x="42215" y="1735216"/>
                  <a:pt x="38678" y="1715900"/>
                </a:cubicBezTo>
                <a:cubicBezTo>
                  <a:pt x="30245" y="1671554"/>
                  <a:pt x="20723" y="1627208"/>
                  <a:pt x="16370" y="1582591"/>
                </a:cubicBezTo>
                <a:cubicBezTo>
                  <a:pt x="9296" y="1511583"/>
                  <a:pt x="4127" y="1440304"/>
                  <a:pt x="1678" y="1369025"/>
                </a:cubicBezTo>
                <a:cubicBezTo>
                  <a:pt x="-770" y="1301010"/>
                  <a:pt x="-498" y="1232723"/>
                  <a:pt x="2223" y="1164708"/>
                </a:cubicBezTo>
                <a:cubicBezTo>
                  <a:pt x="6303" y="1061598"/>
                  <a:pt x="13921" y="958760"/>
                  <a:pt x="19362" y="855650"/>
                </a:cubicBezTo>
                <a:cubicBezTo>
                  <a:pt x="23171" y="784370"/>
                  <a:pt x="25892" y="712819"/>
                  <a:pt x="28884" y="641539"/>
                </a:cubicBezTo>
                <a:cubicBezTo>
                  <a:pt x="32693" y="549039"/>
                  <a:pt x="43303" y="457627"/>
                  <a:pt x="61259" y="366488"/>
                </a:cubicBezTo>
                <a:cubicBezTo>
                  <a:pt x="68605" y="328672"/>
                  <a:pt x="73230" y="290583"/>
                  <a:pt x="77855" y="252495"/>
                </a:cubicBezTo>
                <a:cubicBezTo>
                  <a:pt x="84384" y="200804"/>
                  <a:pt x="97443" y="151289"/>
                  <a:pt x="121656" y="104223"/>
                </a:cubicBezTo>
                <a:cubicBezTo>
                  <a:pt x="154303" y="40833"/>
                  <a:pt x="208443" y="25"/>
                  <a:pt x="284892" y="2745"/>
                </a:cubicBezTo>
                <a:cubicBezTo>
                  <a:pt x="332230" y="4377"/>
                  <a:pt x="379840" y="-1336"/>
                  <a:pt x="426906" y="297"/>
                </a:cubicBezTo>
                <a:cubicBezTo>
                  <a:pt x="485943" y="2473"/>
                  <a:pt x="544980" y="8730"/>
                  <a:pt x="604017" y="13083"/>
                </a:cubicBezTo>
                <a:cubicBezTo>
                  <a:pt x="666590" y="17708"/>
                  <a:pt x="728892" y="25054"/>
                  <a:pt x="791465" y="26414"/>
                </a:cubicBezTo>
                <a:cubicBezTo>
                  <a:pt x="902465" y="29135"/>
                  <a:pt x="1009384" y="48995"/>
                  <a:pt x="1105965" y="98238"/>
                </a:cubicBezTo>
                <a:cubicBezTo>
                  <a:pt x="1165546" y="128708"/>
                  <a:pt x="1209620" y="177951"/>
                  <a:pt x="1235193" y="238892"/>
                </a:cubicBezTo>
                <a:cubicBezTo>
                  <a:pt x="1254509" y="284326"/>
                  <a:pt x="1256142" y="331936"/>
                  <a:pt x="1251789" y="378730"/>
                </a:cubicBezTo>
                <a:cubicBezTo>
                  <a:pt x="1242811" y="475855"/>
                  <a:pt x="1231656" y="573252"/>
                  <a:pt x="1216965" y="669833"/>
                </a:cubicBezTo>
                <a:cubicBezTo>
                  <a:pt x="1199009" y="789539"/>
                  <a:pt x="1176972" y="908429"/>
                  <a:pt x="1156568" y="1027863"/>
                </a:cubicBezTo>
                <a:cubicBezTo>
                  <a:pt x="1148406" y="1076561"/>
                  <a:pt x="1139156" y="1124988"/>
                  <a:pt x="1132355" y="1173958"/>
                </a:cubicBezTo>
                <a:cubicBezTo>
                  <a:pt x="1124465" y="1229458"/>
                  <a:pt x="1120656" y="1285502"/>
                  <a:pt x="1111678" y="1340730"/>
                </a:cubicBezTo>
                <a:cubicBezTo>
                  <a:pt x="1095899" y="1437039"/>
                  <a:pt x="1081208" y="1533892"/>
                  <a:pt x="1050193" y="1627480"/>
                </a:cubicBezTo>
                <a:cubicBezTo>
                  <a:pt x="1039039" y="1660944"/>
                  <a:pt x="1029244" y="1694951"/>
                  <a:pt x="1022715" y="1729503"/>
                </a:cubicBezTo>
                <a:cubicBezTo>
                  <a:pt x="1012105" y="1786907"/>
                  <a:pt x="971296" y="1823363"/>
                  <a:pt x="922597" y="1851929"/>
                </a:cubicBezTo>
                <a:cubicBezTo>
                  <a:pt x="864921" y="1885936"/>
                  <a:pt x="799083" y="1901444"/>
                  <a:pt x="732156" y="1913142"/>
                </a:cubicBezTo>
                <a:cubicBezTo>
                  <a:pt x="658700" y="1925929"/>
                  <a:pt x="584156" y="1928922"/>
                  <a:pt x="512605" y="1925929"/>
                </a:cubicBezTo>
                <a:close/>
                <a:moveTo>
                  <a:pt x="513965" y="1889473"/>
                </a:moveTo>
                <a:cubicBezTo>
                  <a:pt x="513965" y="1889201"/>
                  <a:pt x="513965" y="1888929"/>
                  <a:pt x="513965" y="1888929"/>
                </a:cubicBezTo>
                <a:cubicBezTo>
                  <a:pt x="530561" y="1888929"/>
                  <a:pt x="547156" y="1888385"/>
                  <a:pt x="564024" y="1888929"/>
                </a:cubicBezTo>
                <a:cubicBezTo>
                  <a:pt x="688627" y="1893554"/>
                  <a:pt x="804524" y="1867708"/>
                  <a:pt x="908722" y="1802958"/>
                </a:cubicBezTo>
                <a:cubicBezTo>
                  <a:pt x="940825" y="1782826"/>
                  <a:pt x="965311" y="1757253"/>
                  <a:pt x="973744" y="1720252"/>
                </a:cubicBezTo>
                <a:cubicBezTo>
                  <a:pt x="979730" y="1694679"/>
                  <a:pt x="989252" y="1669650"/>
                  <a:pt x="997142" y="1644348"/>
                </a:cubicBezTo>
                <a:cubicBezTo>
                  <a:pt x="1011289" y="1600275"/>
                  <a:pt x="1028700" y="1556745"/>
                  <a:pt x="1038494" y="1511855"/>
                </a:cubicBezTo>
                <a:cubicBezTo>
                  <a:pt x="1051009" y="1454995"/>
                  <a:pt x="1058083" y="1397319"/>
                  <a:pt x="1066245" y="1339642"/>
                </a:cubicBezTo>
                <a:cubicBezTo>
                  <a:pt x="1080936" y="1234355"/>
                  <a:pt x="1093450" y="1128525"/>
                  <a:pt x="1109502" y="1023238"/>
                </a:cubicBezTo>
                <a:cubicBezTo>
                  <a:pt x="1122833" y="935363"/>
                  <a:pt x="1139700" y="847760"/>
                  <a:pt x="1155752" y="760157"/>
                </a:cubicBezTo>
                <a:cubicBezTo>
                  <a:pt x="1166634" y="700576"/>
                  <a:pt x="1179693" y="641539"/>
                  <a:pt x="1190303" y="581958"/>
                </a:cubicBezTo>
                <a:cubicBezTo>
                  <a:pt x="1196289" y="547407"/>
                  <a:pt x="1200369" y="512311"/>
                  <a:pt x="1203362" y="477216"/>
                </a:cubicBezTo>
                <a:cubicBezTo>
                  <a:pt x="1208803" y="413826"/>
                  <a:pt x="1217509" y="351252"/>
                  <a:pt x="1209075" y="287047"/>
                </a:cubicBezTo>
                <a:cubicBezTo>
                  <a:pt x="1201186" y="226650"/>
                  <a:pt x="1163097" y="183392"/>
                  <a:pt x="1115487" y="152650"/>
                </a:cubicBezTo>
                <a:cubicBezTo>
                  <a:pt x="1051281" y="111297"/>
                  <a:pt x="976193" y="87900"/>
                  <a:pt x="895936" y="82458"/>
                </a:cubicBezTo>
                <a:cubicBezTo>
                  <a:pt x="807244" y="76201"/>
                  <a:pt x="718553" y="68311"/>
                  <a:pt x="630134" y="60422"/>
                </a:cubicBezTo>
                <a:cubicBezTo>
                  <a:pt x="518862" y="50355"/>
                  <a:pt x="407862" y="39473"/>
                  <a:pt x="296046" y="45458"/>
                </a:cubicBezTo>
                <a:cubicBezTo>
                  <a:pt x="243267" y="48179"/>
                  <a:pt x="199465" y="69672"/>
                  <a:pt x="173075" y="112929"/>
                </a:cubicBezTo>
                <a:cubicBezTo>
                  <a:pt x="148046" y="154010"/>
                  <a:pt x="128458" y="197267"/>
                  <a:pt x="121656" y="245150"/>
                </a:cubicBezTo>
                <a:cubicBezTo>
                  <a:pt x="115671" y="287591"/>
                  <a:pt x="105333" y="329488"/>
                  <a:pt x="97171" y="371385"/>
                </a:cubicBezTo>
                <a:cubicBezTo>
                  <a:pt x="76223" y="477488"/>
                  <a:pt x="64252" y="584679"/>
                  <a:pt x="58267" y="692142"/>
                </a:cubicBezTo>
                <a:cubicBezTo>
                  <a:pt x="52825" y="786547"/>
                  <a:pt x="48200" y="880951"/>
                  <a:pt x="44936" y="975355"/>
                </a:cubicBezTo>
                <a:cubicBezTo>
                  <a:pt x="41399" y="1073025"/>
                  <a:pt x="37318" y="1170694"/>
                  <a:pt x="38134" y="1268363"/>
                </a:cubicBezTo>
                <a:cubicBezTo>
                  <a:pt x="38950" y="1359503"/>
                  <a:pt x="46024" y="1450370"/>
                  <a:pt x="49561" y="1541510"/>
                </a:cubicBezTo>
                <a:cubicBezTo>
                  <a:pt x="51193" y="1586399"/>
                  <a:pt x="46840" y="1631561"/>
                  <a:pt x="65068" y="1674819"/>
                </a:cubicBezTo>
                <a:cubicBezTo>
                  <a:pt x="71598" y="1690054"/>
                  <a:pt x="74862" y="1706378"/>
                  <a:pt x="78399" y="1722701"/>
                </a:cubicBezTo>
                <a:cubicBezTo>
                  <a:pt x="91730" y="1783642"/>
                  <a:pt x="129002" y="1827444"/>
                  <a:pt x="192120" y="1847848"/>
                </a:cubicBezTo>
                <a:cubicBezTo>
                  <a:pt x="270745" y="1873422"/>
                  <a:pt x="351274" y="1891922"/>
                  <a:pt x="435884" y="1889745"/>
                </a:cubicBezTo>
                <a:cubicBezTo>
                  <a:pt x="461458" y="1888929"/>
                  <a:pt x="487575" y="1889473"/>
                  <a:pt x="513965" y="1889473"/>
                </a:cubicBezTo>
                <a:close/>
                <a:moveTo>
                  <a:pt x="65884" y="1394326"/>
                </a:moveTo>
                <a:cubicBezTo>
                  <a:pt x="62892" y="1303186"/>
                  <a:pt x="57450" y="1212047"/>
                  <a:pt x="57450" y="1121179"/>
                </a:cubicBezTo>
                <a:cubicBezTo>
                  <a:pt x="57450" y="1056429"/>
                  <a:pt x="64524" y="991951"/>
                  <a:pt x="68061" y="927201"/>
                </a:cubicBezTo>
                <a:cubicBezTo>
                  <a:pt x="71053" y="869252"/>
                  <a:pt x="74862" y="811032"/>
                  <a:pt x="76223" y="752811"/>
                </a:cubicBezTo>
                <a:cubicBezTo>
                  <a:pt x="78399" y="647252"/>
                  <a:pt x="80031" y="541966"/>
                  <a:pt x="103156" y="437767"/>
                </a:cubicBezTo>
                <a:cubicBezTo>
                  <a:pt x="108598" y="413010"/>
                  <a:pt x="112678" y="387980"/>
                  <a:pt x="115399" y="362951"/>
                </a:cubicBezTo>
                <a:cubicBezTo>
                  <a:pt x="122200" y="301466"/>
                  <a:pt x="136348" y="241613"/>
                  <a:pt x="157024" y="182848"/>
                </a:cubicBezTo>
                <a:cubicBezTo>
                  <a:pt x="170627" y="143944"/>
                  <a:pt x="194024" y="114289"/>
                  <a:pt x="238370" y="102591"/>
                </a:cubicBezTo>
                <a:cubicBezTo>
                  <a:pt x="263127" y="96061"/>
                  <a:pt x="287884" y="88172"/>
                  <a:pt x="313458" y="84363"/>
                </a:cubicBezTo>
                <a:cubicBezTo>
                  <a:pt x="335767" y="81098"/>
                  <a:pt x="340120" y="86811"/>
                  <a:pt x="341208" y="107760"/>
                </a:cubicBezTo>
                <a:cubicBezTo>
                  <a:pt x="341752" y="120819"/>
                  <a:pt x="341480" y="134150"/>
                  <a:pt x="343384" y="147208"/>
                </a:cubicBezTo>
                <a:cubicBezTo>
                  <a:pt x="346921" y="171966"/>
                  <a:pt x="355083" y="180400"/>
                  <a:pt x="381745" y="182848"/>
                </a:cubicBezTo>
                <a:cubicBezTo>
                  <a:pt x="406502" y="185297"/>
                  <a:pt x="431531" y="183936"/>
                  <a:pt x="456561" y="185841"/>
                </a:cubicBezTo>
                <a:cubicBezTo>
                  <a:pt x="541987" y="192098"/>
                  <a:pt x="626870" y="190194"/>
                  <a:pt x="712296" y="181760"/>
                </a:cubicBezTo>
                <a:cubicBezTo>
                  <a:pt x="772149" y="175775"/>
                  <a:pt x="833090" y="176863"/>
                  <a:pt x="893487" y="174414"/>
                </a:cubicBezTo>
                <a:cubicBezTo>
                  <a:pt x="922053" y="173326"/>
                  <a:pt x="950347" y="173326"/>
                  <a:pt x="966671" y="143944"/>
                </a:cubicBezTo>
                <a:cubicBezTo>
                  <a:pt x="970480" y="137142"/>
                  <a:pt x="987892" y="131157"/>
                  <a:pt x="997414" y="133061"/>
                </a:cubicBezTo>
                <a:cubicBezTo>
                  <a:pt x="1057267" y="144760"/>
                  <a:pt x="1105693" y="169245"/>
                  <a:pt x="1123921" y="229914"/>
                </a:cubicBezTo>
                <a:cubicBezTo>
                  <a:pt x="1154392" y="332208"/>
                  <a:pt x="1158472" y="435863"/>
                  <a:pt x="1147318" y="540605"/>
                </a:cubicBezTo>
                <a:cubicBezTo>
                  <a:pt x="1140245" y="609436"/>
                  <a:pt x="1131267" y="678267"/>
                  <a:pt x="1121472" y="746826"/>
                </a:cubicBezTo>
                <a:cubicBezTo>
                  <a:pt x="1113311" y="803414"/>
                  <a:pt x="1102156" y="859458"/>
                  <a:pt x="1093722" y="916047"/>
                </a:cubicBezTo>
                <a:cubicBezTo>
                  <a:pt x="1086377" y="964745"/>
                  <a:pt x="1083112" y="1013988"/>
                  <a:pt x="1074406" y="1062686"/>
                </a:cubicBezTo>
                <a:cubicBezTo>
                  <a:pt x="1061347" y="1135326"/>
                  <a:pt x="1044480" y="1207150"/>
                  <a:pt x="1030605" y="1279517"/>
                </a:cubicBezTo>
                <a:cubicBezTo>
                  <a:pt x="1015369" y="1358414"/>
                  <a:pt x="1002583" y="1437583"/>
                  <a:pt x="986531" y="1516208"/>
                </a:cubicBezTo>
                <a:cubicBezTo>
                  <a:pt x="972928" y="1581775"/>
                  <a:pt x="956605" y="1647069"/>
                  <a:pt x="940281" y="1712091"/>
                </a:cubicBezTo>
                <a:cubicBezTo>
                  <a:pt x="935656" y="1730047"/>
                  <a:pt x="928311" y="1748002"/>
                  <a:pt x="919877" y="1764598"/>
                </a:cubicBezTo>
                <a:cubicBezTo>
                  <a:pt x="909811" y="1783914"/>
                  <a:pt x="895392" y="1798061"/>
                  <a:pt x="869274" y="1801326"/>
                </a:cubicBezTo>
                <a:cubicBezTo>
                  <a:pt x="783303" y="1811936"/>
                  <a:pt x="697877" y="1824995"/>
                  <a:pt x="611906" y="1835333"/>
                </a:cubicBezTo>
                <a:cubicBezTo>
                  <a:pt x="531921" y="1845128"/>
                  <a:pt x="451664" y="1850025"/>
                  <a:pt x="370590" y="1842951"/>
                </a:cubicBezTo>
                <a:cubicBezTo>
                  <a:pt x="330598" y="1839414"/>
                  <a:pt x="290061" y="1840774"/>
                  <a:pt x="249796" y="1841319"/>
                </a:cubicBezTo>
                <a:cubicBezTo>
                  <a:pt x="204906" y="1841863"/>
                  <a:pt x="170083" y="1820098"/>
                  <a:pt x="137164" y="1797245"/>
                </a:cubicBezTo>
                <a:cubicBezTo>
                  <a:pt x="123561" y="1787723"/>
                  <a:pt x="114039" y="1768951"/>
                  <a:pt x="109958" y="1752628"/>
                </a:cubicBezTo>
                <a:cubicBezTo>
                  <a:pt x="96627" y="1698216"/>
                  <a:pt x="83840" y="1643260"/>
                  <a:pt x="76495" y="1587760"/>
                </a:cubicBezTo>
                <a:cubicBezTo>
                  <a:pt x="68061" y="1523554"/>
                  <a:pt x="65612" y="1458804"/>
                  <a:pt x="60443" y="1394598"/>
                </a:cubicBezTo>
                <a:cubicBezTo>
                  <a:pt x="61803" y="1394598"/>
                  <a:pt x="63980" y="1394598"/>
                  <a:pt x="65884" y="1394326"/>
                </a:cubicBezTo>
                <a:close/>
                <a:moveTo>
                  <a:pt x="320803" y="111841"/>
                </a:moveTo>
                <a:cubicBezTo>
                  <a:pt x="309649" y="113473"/>
                  <a:pt x="303120" y="114561"/>
                  <a:pt x="296318" y="115650"/>
                </a:cubicBezTo>
                <a:cubicBezTo>
                  <a:pt x="228303" y="125444"/>
                  <a:pt x="183958" y="159179"/>
                  <a:pt x="169267" y="223113"/>
                </a:cubicBezTo>
                <a:cubicBezTo>
                  <a:pt x="156752" y="278885"/>
                  <a:pt x="142877" y="334657"/>
                  <a:pt x="132267" y="390701"/>
                </a:cubicBezTo>
                <a:cubicBezTo>
                  <a:pt x="116215" y="475039"/>
                  <a:pt x="97171" y="559105"/>
                  <a:pt x="98531" y="645620"/>
                </a:cubicBezTo>
                <a:cubicBezTo>
                  <a:pt x="99348" y="692686"/>
                  <a:pt x="96083" y="740025"/>
                  <a:pt x="94723" y="787363"/>
                </a:cubicBezTo>
                <a:cubicBezTo>
                  <a:pt x="93362" y="836605"/>
                  <a:pt x="92546" y="886120"/>
                  <a:pt x="90370" y="935363"/>
                </a:cubicBezTo>
                <a:cubicBezTo>
                  <a:pt x="87377" y="1001201"/>
                  <a:pt x="80303" y="1067039"/>
                  <a:pt x="80303" y="1132877"/>
                </a:cubicBezTo>
                <a:cubicBezTo>
                  <a:pt x="80031" y="1227282"/>
                  <a:pt x="83024" y="1321686"/>
                  <a:pt x="86833" y="1416091"/>
                </a:cubicBezTo>
                <a:cubicBezTo>
                  <a:pt x="89825" y="1487370"/>
                  <a:pt x="93634" y="1558922"/>
                  <a:pt x="101796" y="1629657"/>
                </a:cubicBezTo>
                <a:cubicBezTo>
                  <a:pt x="105877" y="1664753"/>
                  <a:pt x="104517" y="1700936"/>
                  <a:pt x="124921" y="1734672"/>
                </a:cubicBezTo>
                <a:cubicBezTo>
                  <a:pt x="153215" y="1781738"/>
                  <a:pt x="208443" y="1813297"/>
                  <a:pt x="267480" y="1810304"/>
                </a:cubicBezTo>
                <a:cubicBezTo>
                  <a:pt x="309921" y="1808127"/>
                  <a:pt x="352634" y="1809216"/>
                  <a:pt x="395347" y="1808944"/>
                </a:cubicBezTo>
                <a:cubicBezTo>
                  <a:pt x="436700" y="1808672"/>
                  <a:pt x="478053" y="1810848"/>
                  <a:pt x="519134" y="1808127"/>
                </a:cubicBezTo>
                <a:cubicBezTo>
                  <a:pt x="564024" y="1805135"/>
                  <a:pt x="608642" y="1797789"/>
                  <a:pt x="653259" y="1792620"/>
                </a:cubicBezTo>
                <a:cubicBezTo>
                  <a:pt x="721546" y="1784458"/>
                  <a:pt x="790105" y="1776569"/>
                  <a:pt x="858392" y="1768679"/>
                </a:cubicBezTo>
                <a:cubicBezTo>
                  <a:pt x="891583" y="1764870"/>
                  <a:pt x="895936" y="1761605"/>
                  <a:pt x="904642" y="1732223"/>
                </a:cubicBezTo>
                <a:cubicBezTo>
                  <a:pt x="914980" y="1697400"/>
                  <a:pt x="927495" y="1662576"/>
                  <a:pt x="934840" y="1627208"/>
                </a:cubicBezTo>
                <a:cubicBezTo>
                  <a:pt x="960414" y="1504510"/>
                  <a:pt x="985715" y="1381811"/>
                  <a:pt x="1008296" y="1258569"/>
                </a:cubicBezTo>
                <a:cubicBezTo>
                  <a:pt x="1022987" y="1177495"/>
                  <a:pt x="1031693" y="1095333"/>
                  <a:pt x="1045024" y="1013988"/>
                </a:cubicBezTo>
                <a:cubicBezTo>
                  <a:pt x="1058627" y="931554"/>
                  <a:pt x="1075767" y="849936"/>
                  <a:pt x="1088825" y="767502"/>
                </a:cubicBezTo>
                <a:cubicBezTo>
                  <a:pt x="1099708" y="698944"/>
                  <a:pt x="1105693" y="629841"/>
                  <a:pt x="1116575" y="561554"/>
                </a:cubicBezTo>
                <a:cubicBezTo>
                  <a:pt x="1132627" y="460348"/>
                  <a:pt x="1126370" y="360502"/>
                  <a:pt x="1105965" y="259841"/>
                </a:cubicBezTo>
                <a:cubicBezTo>
                  <a:pt x="1095083" y="205701"/>
                  <a:pt x="1061619" y="177407"/>
                  <a:pt x="1008024" y="163260"/>
                </a:cubicBezTo>
                <a:cubicBezTo>
                  <a:pt x="995509" y="159995"/>
                  <a:pt x="983267" y="158907"/>
                  <a:pt x="976465" y="170333"/>
                </a:cubicBezTo>
                <a:cubicBezTo>
                  <a:pt x="959869" y="198083"/>
                  <a:pt x="929943" y="199172"/>
                  <a:pt x="902193" y="201348"/>
                </a:cubicBezTo>
                <a:cubicBezTo>
                  <a:pt x="811053" y="208966"/>
                  <a:pt x="719642" y="210870"/>
                  <a:pt x="628774" y="222025"/>
                </a:cubicBezTo>
                <a:cubicBezTo>
                  <a:pt x="563480" y="230186"/>
                  <a:pt x="496009" y="225017"/>
                  <a:pt x="429627" y="223929"/>
                </a:cubicBezTo>
                <a:cubicBezTo>
                  <a:pt x="408678" y="223657"/>
                  <a:pt x="387186" y="219032"/>
                  <a:pt x="367053" y="212775"/>
                </a:cubicBezTo>
                <a:cubicBezTo>
                  <a:pt x="337127" y="203525"/>
                  <a:pt x="320803" y="183120"/>
                  <a:pt x="321075" y="152650"/>
                </a:cubicBezTo>
                <a:cubicBezTo>
                  <a:pt x="320803" y="140135"/>
                  <a:pt x="320803" y="127348"/>
                  <a:pt x="320803" y="111841"/>
                </a:cubicBezTo>
                <a:close/>
                <a:moveTo>
                  <a:pt x="426090" y="164076"/>
                </a:moveTo>
                <a:cubicBezTo>
                  <a:pt x="399156" y="163532"/>
                  <a:pt x="379296" y="146936"/>
                  <a:pt x="379296" y="124900"/>
                </a:cubicBezTo>
                <a:cubicBezTo>
                  <a:pt x="379296" y="103135"/>
                  <a:pt x="405686" y="82186"/>
                  <a:pt x="432892" y="82458"/>
                </a:cubicBezTo>
                <a:cubicBezTo>
                  <a:pt x="452480" y="82730"/>
                  <a:pt x="478325" y="107488"/>
                  <a:pt x="477781" y="126260"/>
                </a:cubicBezTo>
                <a:cubicBezTo>
                  <a:pt x="477237" y="149385"/>
                  <a:pt x="456289" y="164620"/>
                  <a:pt x="426090" y="164076"/>
                </a:cubicBezTo>
                <a:close/>
                <a:moveTo>
                  <a:pt x="407046" y="127348"/>
                </a:moveTo>
                <a:cubicBezTo>
                  <a:pt x="425546" y="139319"/>
                  <a:pt x="437245" y="137142"/>
                  <a:pt x="447583" y="121635"/>
                </a:cubicBezTo>
                <a:cubicBezTo>
                  <a:pt x="432347" y="106127"/>
                  <a:pt x="421193" y="110752"/>
                  <a:pt x="407046" y="127348"/>
                </a:cubicBezTo>
                <a:close/>
                <a:moveTo>
                  <a:pt x="273737" y="398047"/>
                </a:moveTo>
                <a:cubicBezTo>
                  <a:pt x="282987" y="395326"/>
                  <a:pt x="291965" y="395054"/>
                  <a:pt x="295774" y="390973"/>
                </a:cubicBezTo>
                <a:cubicBezTo>
                  <a:pt x="324884" y="360775"/>
                  <a:pt x="365149" y="363223"/>
                  <a:pt x="401877" y="362951"/>
                </a:cubicBezTo>
                <a:cubicBezTo>
                  <a:pt x="466899" y="362679"/>
                  <a:pt x="531921" y="369480"/>
                  <a:pt x="597215" y="369480"/>
                </a:cubicBezTo>
                <a:cubicBezTo>
                  <a:pt x="691347" y="369208"/>
                  <a:pt x="782759" y="386620"/>
                  <a:pt x="874171" y="402672"/>
                </a:cubicBezTo>
                <a:cubicBezTo>
                  <a:pt x="917972" y="410289"/>
                  <a:pt x="960686" y="425525"/>
                  <a:pt x="1003127" y="439127"/>
                </a:cubicBezTo>
                <a:cubicBezTo>
                  <a:pt x="1020267" y="444569"/>
                  <a:pt x="1034958" y="455995"/>
                  <a:pt x="1035502" y="475039"/>
                </a:cubicBezTo>
                <a:cubicBezTo>
                  <a:pt x="1037134" y="526458"/>
                  <a:pt x="1043392" y="578694"/>
                  <a:pt x="1037134" y="629297"/>
                </a:cubicBezTo>
                <a:cubicBezTo>
                  <a:pt x="1027884" y="705473"/>
                  <a:pt x="1011289" y="780833"/>
                  <a:pt x="994965" y="855922"/>
                </a:cubicBezTo>
                <a:cubicBezTo>
                  <a:pt x="985171" y="901083"/>
                  <a:pt x="972384" y="945701"/>
                  <a:pt x="956333" y="989230"/>
                </a:cubicBezTo>
                <a:cubicBezTo>
                  <a:pt x="945722" y="1018069"/>
                  <a:pt x="928039" y="1044730"/>
                  <a:pt x="911171" y="1071120"/>
                </a:cubicBezTo>
                <a:cubicBezTo>
                  <a:pt x="896480" y="1093973"/>
                  <a:pt x="873083" y="1105944"/>
                  <a:pt x="843700" y="1108664"/>
                </a:cubicBezTo>
                <a:cubicBezTo>
                  <a:pt x="755009" y="1116554"/>
                  <a:pt x="666862" y="1126892"/>
                  <a:pt x="577355" y="1120091"/>
                </a:cubicBezTo>
                <a:cubicBezTo>
                  <a:pt x="501450" y="1114105"/>
                  <a:pt x="426634" y="1103495"/>
                  <a:pt x="354267" y="1082003"/>
                </a:cubicBezTo>
                <a:cubicBezTo>
                  <a:pt x="337399" y="1077105"/>
                  <a:pt x="321348" y="1069488"/>
                  <a:pt x="305840" y="1061870"/>
                </a:cubicBezTo>
                <a:cubicBezTo>
                  <a:pt x="253061" y="1036297"/>
                  <a:pt x="230480" y="994400"/>
                  <a:pt x="229664" y="940532"/>
                </a:cubicBezTo>
                <a:cubicBezTo>
                  <a:pt x="228031" y="841775"/>
                  <a:pt x="232112" y="743289"/>
                  <a:pt x="241906" y="644804"/>
                </a:cubicBezTo>
                <a:cubicBezTo>
                  <a:pt x="247892" y="584679"/>
                  <a:pt x="252789" y="524826"/>
                  <a:pt x="259590" y="464701"/>
                </a:cubicBezTo>
                <a:cubicBezTo>
                  <a:pt x="261767" y="442936"/>
                  <a:pt x="268568" y="421444"/>
                  <a:pt x="273737" y="398047"/>
                </a:cubicBezTo>
                <a:close/>
                <a:moveTo>
                  <a:pt x="1006392" y="476127"/>
                </a:moveTo>
                <a:cubicBezTo>
                  <a:pt x="993333" y="472591"/>
                  <a:pt x="982178" y="469326"/>
                  <a:pt x="970752" y="466605"/>
                </a:cubicBezTo>
                <a:cubicBezTo>
                  <a:pt x="906274" y="452186"/>
                  <a:pt x="842068" y="437223"/>
                  <a:pt x="775958" y="429061"/>
                </a:cubicBezTo>
                <a:cubicBezTo>
                  <a:pt x="699781" y="419811"/>
                  <a:pt x="623877" y="407841"/>
                  <a:pt x="546884" y="406480"/>
                </a:cubicBezTo>
                <a:cubicBezTo>
                  <a:pt x="475877" y="405392"/>
                  <a:pt x="404870" y="398319"/>
                  <a:pt x="334406" y="413010"/>
                </a:cubicBezTo>
                <a:cubicBezTo>
                  <a:pt x="310737" y="417907"/>
                  <a:pt x="296590" y="426613"/>
                  <a:pt x="293870" y="448105"/>
                </a:cubicBezTo>
                <a:cubicBezTo>
                  <a:pt x="288156" y="495988"/>
                  <a:pt x="281899" y="544142"/>
                  <a:pt x="279995" y="592025"/>
                </a:cubicBezTo>
                <a:cubicBezTo>
                  <a:pt x="276458" y="678539"/>
                  <a:pt x="274825" y="765326"/>
                  <a:pt x="274553" y="851841"/>
                </a:cubicBezTo>
                <a:cubicBezTo>
                  <a:pt x="274281" y="892377"/>
                  <a:pt x="278090" y="932914"/>
                  <a:pt x="281355" y="973179"/>
                </a:cubicBezTo>
                <a:cubicBezTo>
                  <a:pt x="283531" y="999025"/>
                  <a:pt x="296318" y="1020245"/>
                  <a:pt x="323252" y="1030039"/>
                </a:cubicBezTo>
                <a:cubicBezTo>
                  <a:pt x="355083" y="1041738"/>
                  <a:pt x="387186" y="1055613"/>
                  <a:pt x="420649" y="1060782"/>
                </a:cubicBezTo>
                <a:cubicBezTo>
                  <a:pt x="548517" y="1080642"/>
                  <a:pt x="677200" y="1088804"/>
                  <a:pt x="807244" y="1076561"/>
                </a:cubicBezTo>
                <a:cubicBezTo>
                  <a:pt x="853222" y="1072208"/>
                  <a:pt x="883965" y="1052348"/>
                  <a:pt x="907090" y="1016980"/>
                </a:cubicBezTo>
                <a:cubicBezTo>
                  <a:pt x="937289" y="970730"/>
                  <a:pt x="947627" y="919039"/>
                  <a:pt x="958509" y="867348"/>
                </a:cubicBezTo>
                <a:cubicBezTo>
                  <a:pt x="971296" y="804775"/>
                  <a:pt x="979458" y="741385"/>
                  <a:pt x="996053" y="679900"/>
                </a:cubicBezTo>
                <a:cubicBezTo>
                  <a:pt x="1013465" y="612429"/>
                  <a:pt x="1006119" y="545230"/>
                  <a:pt x="1006392" y="476127"/>
                </a:cubicBezTo>
                <a:close/>
                <a:moveTo>
                  <a:pt x="281083" y="1441392"/>
                </a:moveTo>
                <a:cubicBezTo>
                  <a:pt x="309921" y="1446833"/>
                  <a:pt x="339575" y="1450098"/>
                  <a:pt x="368958" y="1452547"/>
                </a:cubicBezTo>
                <a:cubicBezTo>
                  <a:pt x="453840" y="1459620"/>
                  <a:pt x="538995" y="1464517"/>
                  <a:pt x="624149" y="1458260"/>
                </a:cubicBezTo>
                <a:cubicBezTo>
                  <a:pt x="641833" y="1456900"/>
                  <a:pt x="659789" y="1457988"/>
                  <a:pt x="677200" y="1460164"/>
                </a:cubicBezTo>
                <a:cubicBezTo>
                  <a:pt x="743039" y="1468870"/>
                  <a:pt x="808605" y="1478936"/>
                  <a:pt x="874171" y="1488186"/>
                </a:cubicBezTo>
                <a:cubicBezTo>
                  <a:pt x="884781" y="1489547"/>
                  <a:pt x="897024" y="1491995"/>
                  <a:pt x="901105" y="1479208"/>
                </a:cubicBezTo>
                <a:cubicBezTo>
                  <a:pt x="904914" y="1467238"/>
                  <a:pt x="899200" y="1457444"/>
                  <a:pt x="887230" y="1452003"/>
                </a:cubicBezTo>
                <a:cubicBezTo>
                  <a:pt x="880972" y="1449010"/>
                  <a:pt x="874171" y="1446833"/>
                  <a:pt x="867097" y="1445745"/>
                </a:cubicBezTo>
                <a:cubicBezTo>
                  <a:pt x="770245" y="1429694"/>
                  <a:pt x="672847" y="1417995"/>
                  <a:pt x="574634" y="1412826"/>
                </a:cubicBezTo>
                <a:cubicBezTo>
                  <a:pt x="490568" y="1408473"/>
                  <a:pt x="406502" y="1405753"/>
                  <a:pt x="322436" y="1403304"/>
                </a:cubicBezTo>
                <a:cubicBezTo>
                  <a:pt x="296862" y="1402488"/>
                  <a:pt x="271289" y="1404392"/>
                  <a:pt x="242995" y="1405208"/>
                </a:cubicBezTo>
                <a:cubicBezTo>
                  <a:pt x="241362" y="1437311"/>
                  <a:pt x="264215" y="1438127"/>
                  <a:pt x="281083" y="1441392"/>
                </a:cubicBezTo>
                <a:close/>
                <a:moveTo>
                  <a:pt x="294958" y="1348620"/>
                </a:moveTo>
                <a:cubicBezTo>
                  <a:pt x="318627" y="1351069"/>
                  <a:pt x="342296" y="1352157"/>
                  <a:pt x="365965" y="1352701"/>
                </a:cubicBezTo>
                <a:cubicBezTo>
                  <a:pt x="499818" y="1356238"/>
                  <a:pt x="634215" y="1349436"/>
                  <a:pt x="767796" y="1364672"/>
                </a:cubicBezTo>
                <a:cubicBezTo>
                  <a:pt x="790105" y="1367120"/>
                  <a:pt x="812414" y="1370385"/>
                  <a:pt x="834995" y="1370929"/>
                </a:cubicBezTo>
                <a:cubicBezTo>
                  <a:pt x="841252" y="1371201"/>
                  <a:pt x="849958" y="1364672"/>
                  <a:pt x="852950" y="1359230"/>
                </a:cubicBezTo>
                <a:cubicBezTo>
                  <a:pt x="854855" y="1355422"/>
                  <a:pt x="850502" y="1345355"/>
                  <a:pt x="845877" y="1342907"/>
                </a:cubicBezTo>
                <a:cubicBezTo>
                  <a:pt x="834722" y="1337194"/>
                  <a:pt x="822208" y="1331752"/>
                  <a:pt x="809965" y="1330392"/>
                </a:cubicBezTo>
                <a:cubicBezTo>
                  <a:pt x="759362" y="1325223"/>
                  <a:pt x="708487" y="1318966"/>
                  <a:pt x="657612" y="1317605"/>
                </a:cubicBezTo>
                <a:cubicBezTo>
                  <a:pt x="570009" y="1315429"/>
                  <a:pt x="482406" y="1316245"/>
                  <a:pt x="394803" y="1316789"/>
                </a:cubicBezTo>
                <a:cubicBezTo>
                  <a:pt x="354811" y="1317061"/>
                  <a:pt x="314546" y="1319510"/>
                  <a:pt x="271017" y="1321142"/>
                </a:cubicBezTo>
                <a:cubicBezTo>
                  <a:pt x="278362" y="1345628"/>
                  <a:pt x="278362" y="1346716"/>
                  <a:pt x="294958" y="1348620"/>
                </a:cubicBezTo>
                <a:close/>
                <a:moveTo>
                  <a:pt x="228848" y="1146480"/>
                </a:moveTo>
                <a:cubicBezTo>
                  <a:pt x="230208" y="1119275"/>
                  <a:pt x="252789" y="1105944"/>
                  <a:pt x="282987" y="1116554"/>
                </a:cubicBezTo>
                <a:cubicBezTo>
                  <a:pt x="301215" y="1123083"/>
                  <a:pt x="316178" y="1126348"/>
                  <a:pt x="335767" y="1120907"/>
                </a:cubicBezTo>
                <a:cubicBezTo>
                  <a:pt x="352906" y="1116010"/>
                  <a:pt x="371406" y="1122267"/>
                  <a:pt x="381745" y="1138319"/>
                </a:cubicBezTo>
                <a:cubicBezTo>
                  <a:pt x="391539" y="1153554"/>
                  <a:pt x="386642" y="1167701"/>
                  <a:pt x="375759" y="1180760"/>
                </a:cubicBezTo>
                <a:cubicBezTo>
                  <a:pt x="359980" y="1199804"/>
                  <a:pt x="345017" y="1219392"/>
                  <a:pt x="328965" y="1238436"/>
                </a:cubicBezTo>
                <a:cubicBezTo>
                  <a:pt x="315906" y="1253944"/>
                  <a:pt x="305568" y="1257208"/>
                  <a:pt x="293598" y="1246870"/>
                </a:cubicBezTo>
                <a:cubicBezTo>
                  <a:pt x="265848" y="1222657"/>
                  <a:pt x="243267" y="1194635"/>
                  <a:pt x="230480" y="1160900"/>
                </a:cubicBezTo>
                <a:cubicBezTo>
                  <a:pt x="228575" y="1155730"/>
                  <a:pt x="229392" y="1150017"/>
                  <a:pt x="228848" y="1146480"/>
                </a:cubicBezTo>
                <a:close/>
                <a:moveTo>
                  <a:pt x="329781" y="1181304"/>
                </a:moveTo>
                <a:cubicBezTo>
                  <a:pt x="310193" y="1180760"/>
                  <a:pt x="296862" y="1173686"/>
                  <a:pt x="291421" y="1154914"/>
                </a:cubicBezTo>
                <a:cubicBezTo>
                  <a:pt x="288428" y="1144576"/>
                  <a:pt x="281355" y="1137503"/>
                  <a:pt x="265303" y="1143760"/>
                </a:cubicBezTo>
                <a:cubicBezTo>
                  <a:pt x="257414" y="1174775"/>
                  <a:pt x="278906" y="1193819"/>
                  <a:pt x="302575" y="1217488"/>
                </a:cubicBezTo>
                <a:cubicBezTo>
                  <a:pt x="312914" y="1203069"/>
                  <a:pt x="320803" y="1191914"/>
                  <a:pt x="328965" y="1180760"/>
                </a:cubicBezTo>
                <a:cubicBezTo>
                  <a:pt x="342840" y="1174230"/>
                  <a:pt x="353178" y="1164980"/>
                  <a:pt x="356987" y="1147569"/>
                </a:cubicBezTo>
                <a:cubicBezTo>
                  <a:pt x="330598" y="1149201"/>
                  <a:pt x="328965" y="1164436"/>
                  <a:pt x="329781" y="11813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291508">
            <a:off x="398127" y="3384519"/>
            <a:ext cx="308806" cy="336542"/>
          </a:xfrm>
          <a:custGeom>
            <a:avLst/>
            <a:gdLst/>
            <a:ahLst/>
            <a:cxnLst/>
            <a:rect l="l" t="t" r="r" b="b"/>
            <a:pathLst>
              <a:path w="615392" h="670665" extrusionOk="0">
                <a:moveTo>
                  <a:pt x="284145" y="0"/>
                </a:moveTo>
                <a:cubicBezTo>
                  <a:pt x="296409" y="3347"/>
                  <a:pt x="306163" y="6137"/>
                  <a:pt x="319402" y="9763"/>
                </a:cubicBezTo>
                <a:cubicBezTo>
                  <a:pt x="323025" y="45048"/>
                  <a:pt x="327903" y="81030"/>
                  <a:pt x="329993" y="117292"/>
                </a:cubicBezTo>
                <a:cubicBezTo>
                  <a:pt x="332083" y="153414"/>
                  <a:pt x="331247" y="189815"/>
                  <a:pt x="335289" y="227610"/>
                </a:cubicBezTo>
                <a:cubicBezTo>
                  <a:pt x="357725" y="197485"/>
                  <a:pt x="402319" y="195951"/>
                  <a:pt x="416393" y="158156"/>
                </a:cubicBezTo>
                <a:cubicBezTo>
                  <a:pt x="448584" y="142535"/>
                  <a:pt x="465446" y="107529"/>
                  <a:pt x="500564" y="94419"/>
                </a:cubicBezTo>
                <a:cubicBezTo>
                  <a:pt x="514499" y="89259"/>
                  <a:pt x="524254" y="73220"/>
                  <a:pt x="536657" y="63179"/>
                </a:cubicBezTo>
                <a:cubicBezTo>
                  <a:pt x="547387" y="54532"/>
                  <a:pt x="556724" y="50905"/>
                  <a:pt x="567036" y="67223"/>
                </a:cubicBezTo>
                <a:cubicBezTo>
                  <a:pt x="573865" y="77962"/>
                  <a:pt x="588079" y="83959"/>
                  <a:pt x="602154" y="94559"/>
                </a:cubicBezTo>
                <a:cubicBezTo>
                  <a:pt x="530386" y="155785"/>
                  <a:pt x="459733" y="216034"/>
                  <a:pt x="387965" y="277400"/>
                </a:cubicBezTo>
                <a:cubicBezTo>
                  <a:pt x="406778" y="288418"/>
                  <a:pt x="423222" y="292741"/>
                  <a:pt x="441756" y="288278"/>
                </a:cubicBezTo>
                <a:cubicBezTo>
                  <a:pt x="459454" y="284094"/>
                  <a:pt x="477292" y="282560"/>
                  <a:pt x="491366" y="299296"/>
                </a:cubicBezTo>
                <a:cubicBezTo>
                  <a:pt x="500843" y="290928"/>
                  <a:pt x="508228" y="284234"/>
                  <a:pt x="514360" y="278794"/>
                </a:cubicBezTo>
                <a:cubicBezTo>
                  <a:pt x="554634" y="278097"/>
                  <a:pt x="577209" y="301109"/>
                  <a:pt x="600482" y="335976"/>
                </a:cubicBezTo>
                <a:cubicBezTo>
                  <a:pt x="533173" y="337649"/>
                  <a:pt x="471299" y="339184"/>
                  <a:pt x="409565" y="340718"/>
                </a:cubicBezTo>
                <a:cubicBezTo>
                  <a:pt x="408868" y="343368"/>
                  <a:pt x="408311" y="346018"/>
                  <a:pt x="407614" y="348667"/>
                </a:cubicBezTo>
                <a:cubicBezTo>
                  <a:pt x="474365" y="396086"/>
                  <a:pt x="552961" y="426350"/>
                  <a:pt x="615393" y="485484"/>
                </a:cubicBezTo>
                <a:cubicBezTo>
                  <a:pt x="586407" y="502360"/>
                  <a:pt x="558954" y="503197"/>
                  <a:pt x="531919" y="487298"/>
                </a:cubicBezTo>
                <a:cubicBezTo>
                  <a:pt x="503769" y="470701"/>
                  <a:pt x="476455" y="452431"/>
                  <a:pt x="449002" y="434718"/>
                </a:cubicBezTo>
                <a:cubicBezTo>
                  <a:pt x="421131" y="416727"/>
                  <a:pt x="393818" y="397899"/>
                  <a:pt x="365807" y="380187"/>
                </a:cubicBezTo>
                <a:cubicBezTo>
                  <a:pt x="354659" y="373074"/>
                  <a:pt x="342256" y="367914"/>
                  <a:pt x="327206" y="360104"/>
                </a:cubicBezTo>
                <a:cubicBezTo>
                  <a:pt x="325116" y="400270"/>
                  <a:pt x="322607" y="435416"/>
                  <a:pt x="321632" y="470561"/>
                </a:cubicBezTo>
                <a:cubicBezTo>
                  <a:pt x="320656" y="504870"/>
                  <a:pt x="320099" y="539179"/>
                  <a:pt x="320935" y="573349"/>
                </a:cubicBezTo>
                <a:cubicBezTo>
                  <a:pt x="321492" y="598174"/>
                  <a:pt x="325255" y="622999"/>
                  <a:pt x="326091" y="647824"/>
                </a:cubicBezTo>
                <a:cubicBezTo>
                  <a:pt x="326370" y="654518"/>
                  <a:pt x="322747" y="665815"/>
                  <a:pt x="318427" y="667210"/>
                </a:cubicBezTo>
                <a:cubicBezTo>
                  <a:pt x="308532" y="670418"/>
                  <a:pt x="294736" y="672649"/>
                  <a:pt x="286932" y="668047"/>
                </a:cubicBezTo>
                <a:cubicBezTo>
                  <a:pt x="276620" y="661910"/>
                  <a:pt x="268398" y="652845"/>
                  <a:pt x="267841" y="635272"/>
                </a:cubicBezTo>
                <a:cubicBezTo>
                  <a:pt x="265611" y="564562"/>
                  <a:pt x="261430" y="493992"/>
                  <a:pt x="268677" y="423282"/>
                </a:cubicBezTo>
                <a:cubicBezTo>
                  <a:pt x="269792" y="412125"/>
                  <a:pt x="268816" y="400828"/>
                  <a:pt x="268816" y="382139"/>
                </a:cubicBezTo>
                <a:cubicBezTo>
                  <a:pt x="243732" y="400131"/>
                  <a:pt x="223108" y="413380"/>
                  <a:pt x="204434" y="428861"/>
                </a:cubicBezTo>
                <a:cubicBezTo>
                  <a:pt x="176284" y="452152"/>
                  <a:pt x="150504" y="478511"/>
                  <a:pt x="121657" y="500965"/>
                </a:cubicBezTo>
                <a:cubicBezTo>
                  <a:pt x="91974" y="524117"/>
                  <a:pt x="75531" y="526627"/>
                  <a:pt x="55324" y="491621"/>
                </a:cubicBezTo>
                <a:cubicBezTo>
                  <a:pt x="47938" y="478929"/>
                  <a:pt x="51561" y="467633"/>
                  <a:pt x="58808" y="460241"/>
                </a:cubicBezTo>
                <a:cubicBezTo>
                  <a:pt x="79014" y="439042"/>
                  <a:pt x="101172" y="419796"/>
                  <a:pt x="123051" y="400270"/>
                </a:cubicBezTo>
                <a:cubicBezTo>
                  <a:pt x="142978" y="382558"/>
                  <a:pt x="163603" y="365543"/>
                  <a:pt x="190080" y="342949"/>
                </a:cubicBezTo>
                <a:cubicBezTo>
                  <a:pt x="123608" y="336394"/>
                  <a:pt x="62570" y="361917"/>
                  <a:pt x="0" y="335000"/>
                </a:cubicBezTo>
                <a:cubicBezTo>
                  <a:pt x="44176" y="301528"/>
                  <a:pt x="126813" y="293717"/>
                  <a:pt x="218230" y="289115"/>
                </a:cubicBezTo>
                <a:cubicBezTo>
                  <a:pt x="210148" y="279492"/>
                  <a:pt x="204992" y="271403"/>
                  <a:pt x="198024" y="265266"/>
                </a:cubicBezTo>
                <a:cubicBezTo>
                  <a:pt x="181440" y="250622"/>
                  <a:pt x="164579" y="236396"/>
                  <a:pt x="146880" y="223147"/>
                </a:cubicBezTo>
                <a:cubicBezTo>
                  <a:pt x="138937" y="217290"/>
                  <a:pt x="128625" y="214779"/>
                  <a:pt x="119985" y="209758"/>
                </a:cubicBezTo>
                <a:cubicBezTo>
                  <a:pt x="94483" y="195114"/>
                  <a:pt x="68981" y="180331"/>
                  <a:pt x="43897" y="164710"/>
                </a:cubicBezTo>
                <a:cubicBezTo>
                  <a:pt x="39716" y="162061"/>
                  <a:pt x="37765" y="155645"/>
                  <a:pt x="30937" y="144906"/>
                </a:cubicBezTo>
                <a:cubicBezTo>
                  <a:pt x="50447" y="145882"/>
                  <a:pt x="66054" y="142535"/>
                  <a:pt x="77900" y="147974"/>
                </a:cubicBezTo>
                <a:cubicBezTo>
                  <a:pt x="110648" y="162897"/>
                  <a:pt x="142421" y="180470"/>
                  <a:pt x="173497" y="198880"/>
                </a:cubicBezTo>
                <a:cubicBezTo>
                  <a:pt x="200114" y="214640"/>
                  <a:pt x="225059" y="233328"/>
                  <a:pt x="250839" y="250483"/>
                </a:cubicBezTo>
                <a:cubicBezTo>
                  <a:pt x="257389" y="254806"/>
                  <a:pt x="264357" y="258293"/>
                  <a:pt x="275366" y="264569"/>
                </a:cubicBezTo>
                <a:cubicBezTo>
                  <a:pt x="283448" y="175449"/>
                  <a:pt x="284424" y="89956"/>
                  <a:pt x="2841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446623">
            <a:off x="8412909" y="3634299"/>
            <a:ext cx="1336138" cy="1037352"/>
          </a:xfrm>
          <a:custGeom>
            <a:avLst/>
            <a:gdLst/>
            <a:ahLst/>
            <a:cxnLst/>
            <a:rect l="l" t="t" r="r" b="b"/>
            <a:pathLst>
              <a:path w="2663071" h="2067558" extrusionOk="0">
                <a:moveTo>
                  <a:pt x="2203608" y="362142"/>
                </a:moveTo>
                <a:cubicBezTo>
                  <a:pt x="2196165" y="460951"/>
                  <a:pt x="2187439" y="560273"/>
                  <a:pt x="2181793" y="659852"/>
                </a:cubicBezTo>
                <a:cubicBezTo>
                  <a:pt x="2178970" y="711695"/>
                  <a:pt x="2178713" y="764307"/>
                  <a:pt x="2182049" y="816150"/>
                </a:cubicBezTo>
                <a:cubicBezTo>
                  <a:pt x="2186926" y="892374"/>
                  <a:pt x="2177430" y="967315"/>
                  <a:pt x="2166137" y="1042256"/>
                </a:cubicBezTo>
                <a:cubicBezTo>
                  <a:pt x="2161004" y="1075876"/>
                  <a:pt x="2168191" y="1098461"/>
                  <a:pt x="2190519" y="1125666"/>
                </a:cubicBezTo>
                <a:cubicBezTo>
                  <a:pt x="2265203" y="1216262"/>
                  <a:pt x="2335524" y="1310451"/>
                  <a:pt x="2405845" y="1404384"/>
                </a:cubicBezTo>
                <a:cubicBezTo>
                  <a:pt x="2455635" y="1471112"/>
                  <a:pt x="2503371" y="1539637"/>
                  <a:pt x="2550850" y="1608161"/>
                </a:cubicBezTo>
                <a:cubicBezTo>
                  <a:pt x="2584728" y="1656924"/>
                  <a:pt x="2617579" y="1706457"/>
                  <a:pt x="2649916" y="1756503"/>
                </a:cubicBezTo>
                <a:cubicBezTo>
                  <a:pt x="2669934" y="1787301"/>
                  <a:pt x="2667368" y="1796283"/>
                  <a:pt x="2640420" y="1821435"/>
                </a:cubicBezTo>
                <a:cubicBezTo>
                  <a:pt x="2620915" y="1839657"/>
                  <a:pt x="2597304" y="1846586"/>
                  <a:pt x="2571382" y="1849152"/>
                </a:cubicBezTo>
                <a:cubicBezTo>
                  <a:pt x="2458971" y="1860958"/>
                  <a:pt x="2346560" y="1872507"/>
                  <a:pt x="2234149" y="1885853"/>
                </a:cubicBezTo>
                <a:cubicBezTo>
                  <a:pt x="2204634" y="1889189"/>
                  <a:pt x="2175633" y="1896376"/>
                  <a:pt x="2146889" y="1904075"/>
                </a:cubicBezTo>
                <a:cubicBezTo>
                  <a:pt x="2075798" y="1923067"/>
                  <a:pt x="2003423" y="1928200"/>
                  <a:pt x="1930536" y="1929740"/>
                </a:cubicBezTo>
                <a:cubicBezTo>
                  <a:pt x="1852002" y="1931279"/>
                  <a:pt x="1775265" y="1947448"/>
                  <a:pt x="1698014" y="1960537"/>
                </a:cubicBezTo>
                <a:cubicBezTo>
                  <a:pt x="1600232" y="1977219"/>
                  <a:pt x="1503989" y="2005194"/>
                  <a:pt x="1403127" y="2002371"/>
                </a:cubicBezTo>
                <a:cubicBezTo>
                  <a:pt x="1379772" y="2001601"/>
                  <a:pt x="1356161" y="2005450"/>
                  <a:pt x="1332806" y="2007247"/>
                </a:cubicBezTo>
                <a:cubicBezTo>
                  <a:pt x="1248626" y="2013406"/>
                  <a:pt x="1164446" y="2020849"/>
                  <a:pt x="1080009" y="2025212"/>
                </a:cubicBezTo>
                <a:cubicBezTo>
                  <a:pt x="953739" y="2031628"/>
                  <a:pt x="827212" y="2035735"/>
                  <a:pt x="700942" y="2040868"/>
                </a:cubicBezTo>
                <a:cubicBezTo>
                  <a:pt x="671171" y="2042151"/>
                  <a:pt x="641657" y="2041894"/>
                  <a:pt x="611886" y="2043947"/>
                </a:cubicBezTo>
                <a:cubicBezTo>
                  <a:pt x="511024" y="2050877"/>
                  <a:pt x="410418" y="2060373"/>
                  <a:pt x="309556" y="2064992"/>
                </a:cubicBezTo>
                <a:cubicBezTo>
                  <a:pt x="232562" y="2068585"/>
                  <a:pt x="155312" y="2068072"/>
                  <a:pt x="78318" y="2065506"/>
                </a:cubicBezTo>
                <a:cubicBezTo>
                  <a:pt x="13386" y="2063196"/>
                  <a:pt x="-17411" y="2011096"/>
                  <a:pt x="10050" y="1953094"/>
                </a:cubicBezTo>
                <a:cubicBezTo>
                  <a:pt x="21855" y="1928200"/>
                  <a:pt x="40334" y="1906128"/>
                  <a:pt x="55733" y="1882773"/>
                </a:cubicBezTo>
                <a:cubicBezTo>
                  <a:pt x="72671" y="1856852"/>
                  <a:pt x="89353" y="1830674"/>
                  <a:pt x="106549" y="1804753"/>
                </a:cubicBezTo>
                <a:cubicBezTo>
                  <a:pt x="126311" y="1774982"/>
                  <a:pt x="146329" y="1745467"/>
                  <a:pt x="166604" y="1715953"/>
                </a:cubicBezTo>
                <a:cubicBezTo>
                  <a:pt x="175843" y="1702607"/>
                  <a:pt x="186623" y="1690032"/>
                  <a:pt x="194579" y="1675916"/>
                </a:cubicBezTo>
                <a:cubicBezTo>
                  <a:pt x="217677" y="1634853"/>
                  <a:pt x="238722" y="1592506"/>
                  <a:pt x="263103" y="1551956"/>
                </a:cubicBezTo>
                <a:cubicBezTo>
                  <a:pt x="276705" y="1529114"/>
                  <a:pt x="295954" y="1509866"/>
                  <a:pt x="311353" y="1488051"/>
                </a:cubicBezTo>
                <a:cubicBezTo>
                  <a:pt x="326752" y="1466493"/>
                  <a:pt x="339327" y="1442881"/>
                  <a:pt x="355239" y="1421836"/>
                </a:cubicBezTo>
                <a:cubicBezTo>
                  <a:pt x="405799" y="1354081"/>
                  <a:pt x="456615" y="1286327"/>
                  <a:pt x="509484" y="1220368"/>
                </a:cubicBezTo>
                <a:cubicBezTo>
                  <a:pt x="522060" y="1204713"/>
                  <a:pt x="519750" y="1193164"/>
                  <a:pt x="517440" y="1176225"/>
                </a:cubicBezTo>
                <a:cubicBezTo>
                  <a:pt x="506404" y="1096665"/>
                  <a:pt x="493828" y="1017361"/>
                  <a:pt x="489209" y="937287"/>
                </a:cubicBezTo>
                <a:cubicBezTo>
                  <a:pt x="483306" y="839505"/>
                  <a:pt x="481509" y="741209"/>
                  <a:pt x="483306" y="643427"/>
                </a:cubicBezTo>
                <a:cubicBezTo>
                  <a:pt x="485359" y="515873"/>
                  <a:pt x="492545" y="388320"/>
                  <a:pt x="497678" y="260510"/>
                </a:cubicBezTo>
                <a:cubicBezTo>
                  <a:pt x="498191" y="250244"/>
                  <a:pt x="499731" y="239722"/>
                  <a:pt x="502041" y="229456"/>
                </a:cubicBezTo>
                <a:cubicBezTo>
                  <a:pt x="511280" y="185313"/>
                  <a:pt x="531555" y="154515"/>
                  <a:pt x="581858" y="147329"/>
                </a:cubicBezTo>
                <a:cubicBezTo>
                  <a:pt x="655259" y="136550"/>
                  <a:pt x="727377" y="119611"/>
                  <a:pt x="800521" y="107549"/>
                </a:cubicBezTo>
                <a:cubicBezTo>
                  <a:pt x="880595" y="94460"/>
                  <a:pt x="961182" y="83681"/>
                  <a:pt x="1041769" y="72131"/>
                </a:cubicBezTo>
                <a:cubicBezTo>
                  <a:pt x="1093098" y="64945"/>
                  <a:pt x="1144427" y="57503"/>
                  <a:pt x="1195757" y="51343"/>
                </a:cubicBezTo>
                <a:cubicBezTo>
                  <a:pt x="1266334" y="42874"/>
                  <a:pt x="1337169" y="35174"/>
                  <a:pt x="1408003" y="28245"/>
                </a:cubicBezTo>
                <a:cubicBezTo>
                  <a:pt x="1488847" y="20032"/>
                  <a:pt x="1569947" y="10280"/>
                  <a:pt x="1651304" y="6430"/>
                </a:cubicBezTo>
                <a:cubicBezTo>
                  <a:pt x="1754733" y="1554"/>
                  <a:pt x="1858675" y="527"/>
                  <a:pt x="1962103" y="14"/>
                </a:cubicBezTo>
                <a:cubicBezTo>
                  <a:pt x="2000344" y="-243"/>
                  <a:pt x="2039097" y="3094"/>
                  <a:pt x="2077081" y="8996"/>
                </a:cubicBezTo>
                <a:cubicBezTo>
                  <a:pt x="2134313" y="17979"/>
                  <a:pt x="2171783" y="54680"/>
                  <a:pt x="2185899" y="108575"/>
                </a:cubicBezTo>
                <a:cubicBezTo>
                  <a:pt x="2197192" y="152719"/>
                  <a:pt x="2200015" y="199428"/>
                  <a:pt x="2203094" y="245111"/>
                </a:cubicBezTo>
                <a:cubicBezTo>
                  <a:pt x="2205918" y="283608"/>
                  <a:pt x="2203608" y="322362"/>
                  <a:pt x="2203608" y="362142"/>
                </a:cubicBezTo>
                <a:close/>
                <a:moveTo>
                  <a:pt x="1446757" y="1235510"/>
                </a:moveTo>
                <a:cubicBezTo>
                  <a:pt x="1446244" y="1237564"/>
                  <a:pt x="1445730" y="1239874"/>
                  <a:pt x="1445217" y="1242183"/>
                </a:cubicBezTo>
                <a:cubicBezTo>
                  <a:pt x="1523494" y="1240130"/>
                  <a:pt x="1601772" y="1239617"/>
                  <a:pt x="1680049" y="1235254"/>
                </a:cubicBezTo>
                <a:cubicBezTo>
                  <a:pt x="1764486" y="1230634"/>
                  <a:pt x="1848666" y="1222678"/>
                  <a:pt x="1932846" y="1216262"/>
                </a:cubicBezTo>
                <a:cubicBezTo>
                  <a:pt x="1952094" y="1214722"/>
                  <a:pt x="1971343" y="1212156"/>
                  <a:pt x="1990591" y="1211386"/>
                </a:cubicBezTo>
                <a:cubicBezTo>
                  <a:pt x="2020105" y="1210103"/>
                  <a:pt x="2047053" y="1219598"/>
                  <a:pt x="2067842" y="1239874"/>
                </a:cubicBezTo>
                <a:cubicBezTo>
                  <a:pt x="2092223" y="1263742"/>
                  <a:pt x="2115065" y="1289663"/>
                  <a:pt x="2136110" y="1316354"/>
                </a:cubicBezTo>
                <a:cubicBezTo>
                  <a:pt x="2190519" y="1385136"/>
                  <a:pt x="2244671" y="1454430"/>
                  <a:pt x="2297284" y="1524751"/>
                </a:cubicBezTo>
                <a:cubicBezTo>
                  <a:pt x="2309346" y="1540920"/>
                  <a:pt x="2319099" y="1560682"/>
                  <a:pt x="2323462" y="1580187"/>
                </a:cubicBezTo>
                <a:cubicBezTo>
                  <a:pt x="2329621" y="1608161"/>
                  <a:pt x="2319869" y="1621250"/>
                  <a:pt x="2291381" y="1628180"/>
                </a:cubicBezTo>
                <a:cubicBezTo>
                  <a:pt x="2261097" y="1635623"/>
                  <a:pt x="2230556" y="1643065"/>
                  <a:pt x="2199501" y="1646402"/>
                </a:cubicBezTo>
                <a:cubicBezTo>
                  <a:pt x="2128667" y="1654101"/>
                  <a:pt x="2057576" y="1659491"/>
                  <a:pt x="1986741" y="1665650"/>
                </a:cubicBezTo>
                <a:cubicBezTo>
                  <a:pt x="1948244" y="1668987"/>
                  <a:pt x="1909747" y="1672836"/>
                  <a:pt x="1871250" y="1675659"/>
                </a:cubicBezTo>
                <a:cubicBezTo>
                  <a:pt x="1739591" y="1685412"/>
                  <a:pt x="1607674" y="1695165"/>
                  <a:pt x="1475758" y="1704404"/>
                </a:cubicBezTo>
                <a:cubicBezTo>
                  <a:pt x="1446244" y="1706457"/>
                  <a:pt x="1415959" y="1704404"/>
                  <a:pt x="1386702" y="1708253"/>
                </a:cubicBezTo>
                <a:cubicBezTo>
                  <a:pt x="1292256" y="1720573"/>
                  <a:pt x="1198067" y="1734688"/>
                  <a:pt x="1103877" y="1748034"/>
                </a:cubicBezTo>
                <a:cubicBezTo>
                  <a:pt x="1058194" y="1754450"/>
                  <a:pt x="1013024" y="1763689"/>
                  <a:pt x="967085" y="1766256"/>
                </a:cubicBezTo>
                <a:cubicBezTo>
                  <a:pt x="832089" y="1773698"/>
                  <a:pt x="697092" y="1778831"/>
                  <a:pt x="562096" y="1784478"/>
                </a:cubicBezTo>
                <a:cubicBezTo>
                  <a:pt x="514617" y="1786531"/>
                  <a:pt x="466881" y="1787814"/>
                  <a:pt x="419401" y="1788071"/>
                </a:cubicBezTo>
                <a:cubicBezTo>
                  <a:pt x="381161" y="1788327"/>
                  <a:pt x="362939" y="1762919"/>
                  <a:pt x="373974" y="1725962"/>
                </a:cubicBezTo>
                <a:cubicBezTo>
                  <a:pt x="376798" y="1715953"/>
                  <a:pt x="380904" y="1706200"/>
                  <a:pt x="386037" y="1697218"/>
                </a:cubicBezTo>
                <a:cubicBezTo>
                  <a:pt x="422224" y="1632286"/>
                  <a:pt x="458924" y="1567868"/>
                  <a:pt x="495368" y="1503193"/>
                </a:cubicBezTo>
                <a:cubicBezTo>
                  <a:pt x="533095" y="1435951"/>
                  <a:pt x="585965" y="1378206"/>
                  <a:pt x="617275" y="1306858"/>
                </a:cubicBezTo>
                <a:cubicBezTo>
                  <a:pt x="619842" y="1301212"/>
                  <a:pt x="627798" y="1296336"/>
                  <a:pt x="634471" y="1294283"/>
                </a:cubicBezTo>
                <a:cubicBezTo>
                  <a:pt x="655772" y="1287866"/>
                  <a:pt x="677331" y="1279910"/>
                  <a:pt x="699146" y="1278627"/>
                </a:cubicBezTo>
                <a:cubicBezTo>
                  <a:pt x="774600" y="1273494"/>
                  <a:pt x="850054" y="1271441"/>
                  <a:pt x="925508" y="1267335"/>
                </a:cubicBezTo>
                <a:cubicBezTo>
                  <a:pt x="972218" y="1264768"/>
                  <a:pt x="1018671" y="1260662"/>
                  <a:pt x="1065124" y="1257325"/>
                </a:cubicBezTo>
                <a:cubicBezTo>
                  <a:pt x="1065124" y="1253989"/>
                  <a:pt x="1065380" y="1250653"/>
                  <a:pt x="1065380" y="1247573"/>
                </a:cubicBezTo>
                <a:cubicBezTo>
                  <a:pt x="1054601" y="1246546"/>
                  <a:pt x="1043822" y="1244493"/>
                  <a:pt x="1033043" y="1244493"/>
                </a:cubicBezTo>
                <a:cubicBezTo>
                  <a:pt x="951429" y="1242953"/>
                  <a:pt x="871355" y="1261432"/>
                  <a:pt x="788715" y="1255529"/>
                </a:cubicBezTo>
                <a:cubicBezTo>
                  <a:pt x="715314" y="1250396"/>
                  <a:pt x="640887" y="1255272"/>
                  <a:pt x="568513" y="1242440"/>
                </a:cubicBezTo>
                <a:cubicBezTo>
                  <a:pt x="564920" y="1245263"/>
                  <a:pt x="561840" y="1246546"/>
                  <a:pt x="560300" y="1248856"/>
                </a:cubicBezTo>
                <a:cubicBezTo>
                  <a:pt x="505121" y="1343815"/>
                  <a:pt x="447375" y="1436978"/>
                  <a:pt x="369868" y="1516282"/>
                </a:cubicBezTo>
                <a:cubicBezTo>
                  <a:pt x="364992" y="1521415"/>
                  <a:pt x="362682" y="1529114"/>
                  <a:pt x="358832" y="1535530"/>
                </a:cubicBezTo>
                <a:cubicBezTo>
                  <a:pt x="344460" y="1559655"/>
                  <a:pt x="330345" y="1584293"/>
                  <a:pt x="315459" y="1607905"/>
                </a:cubicBezTo>
                <a:cubicBezTo>
                  <a:pt x="286201" y="1654101"/>
                  <a:pt x="252324" y="1697988"/>
                  <a:pt x="227173" y="1746237"/>
                </a:cubicBezTo>
                <a:cubicBezTo>
                  <a:pt x="185083" y="1826824"/>
                  <a:pt x="136833" y="1903048"/>
                  <a:pt x="78318" y="1972599"/>
                </a:cubicBezTo>
                <a:cubicBezTo>
                  <a:pt x="71645" y="1980299"/>
                  <a:pt x="69078" y="1991591"/>
                  <a:pt x="63176" y="2004680"/>
                </a:cubicBezTo>
                <a:cubicBezTo>
                  <a:pt x="75751" y="2005963"/>
                  <a:pt x="81397" y="2007247"/>
                  <a:pt x="87044" y="2007247"/>
                </a:cubicBezTo>
                <a:cubicBezTo>
                  <a:pt x="150692" y="2004937"/>
                  <a:pt x="214340" y="2003140"/>
                  <a:pt x="277989" y="1999804"/>
                </a:cubicBezTo>
                <a:cubicBezTo>
                  <a:pt x="346257" y="1995954"/>
                  <a:pt x="414268" y="1991078"/>
                  <a:pt x="482279" y="1985689"/>
                </a:cubicBezTo>
                <a:cubicBezTo>
                  <a:pt x="553114" y="1980299"/>
                  <a:pt x="623948" y="1973113"/>
                  <a:pt x="695039" y="1968493"/>
                </a:cubicBezTo>
                <a:cubicBezTo>
                  <a:pt x="779476" y="1963104"/>
                  <a:pt x="864169" y="1959254"/>
                  <a:pt x="948863" y="1955661"/>
                </a:cubicBezTo>
                <a:cubicBezTo>
                  <a:pt x="1021750" y="1952581"/>
                  <a:pt x="1094381" y="1950784"/>
                  <a:pt x="1167269" y="1947961"/>
                </a:cubicBezTo>
                <a:cubicBezTo>
                  <a:pt x="1216032" y="1946165"/>
                  <a:pt x="1264795" y="1945138"/>
                  <a:pt x="1313301" y="1940775"/>
                </a:cubicBezTo>
                <a:cubicBezTo>
                  <a:pt x="1366170" y="1936156"/>
                  <a:pt x="1418526" y="1927686"/>
                  <a:pt x="1471138" y="1922040"/>
                </a:cubicBezTo>
                <a:cubicBezTo>
                  <a:pt x="1518361" y="1916907"/>
                  <a:pt x="1565841" y="1914597"/>
                  <a:pt x="1612807" y="1907668"/>
                </a:cubicBezTo>
                <a:cubicBezTo>
                  <a:pt x="1694421" y="1895349"/>
                  <a:pt x="1775521" y="1878410"/>
                  <a:pt x="1857135" y="1867374"/>
                </a:cubicBezTo>
                <a:cubicBezTo>
                  <a:pt x="1918987" y="1858905"/>
                  <a:pt x="1981608" y="1857879"/>
                  <a:pt x="2043717" y="1850949"/>
                </a:cubicBezTo>
                <a:cubicBezTo>
                  <a:pt x="2102489" y="1844533"/>
                  <a:pt x="2161004" y="1834524"/>
                  <a:pt x="2219520" y="1826568"/>
                </a:cubicBezTo>
                <a:cubicBezTo>
                  <a:pt x="2300363" y="1815788"/>
                  <a:pt x="2381207" y="1805266"/>
                  <a:pt x="2462051" y="1794743"/>
                </a:cubicBezTo>
                <a:cubicBezTo>
                  <a:pt x="2503114" y="1789354"/>
                  <a:pt x="2544178" y="1783708"/>
                  <a:pt x="2591401" y="1777291"/>
                </a:cubicBezTo>
                <a:cubicBezTo>
                  <a:pt x="2551877" y="1694138"/>
                  <a:pt x="2495928" y="1626127"/>
                  <a:pt x="2451015" y="1551699"/>
                </a:cubicBezTo>
                <a:cubicBezTo>
                  <a:pt x="2405075" y="1475475"/>
                  <a:pt x="2354773" y="1401304"/>
                  <a:pt x="2301647" y="1329956"/>
                </a:cubicBezTo>
                <a:cubicBezTo>
                  <a:pt x="2249291" y="1259892"/>
                  <a:pt x="2191032" y="1194447"/>
                  <a:pt x="2139959" y="1132852"/>
                </a:cubicBezTo>
                <a:cubicBezTo>
                  <a:pt x="2107109" y="1144401"/>
                  <a:pt x="2082984" y="1157747"/>
                  <a:pt x="2057576" y="1161083"/>
                </a:cubicBezTo>
                <a:cubicBezTo>
                  <a:pt x="1945678" y="1175712"/>
                  <a:pt x="1835833" y="1202660"/>
                  <a:pt x="1722395" y="1208049"/>
                </a:cubicBezTo>
                <a:cubicBezTo>
                  <a:pt x="1630003" y="1212412"/>
                  <a:pt x="1538380" y="1226015"/>
                  <a:pt x="1446757" y="1235510"/>
                </a:cubicBezTo>
                <a:close/>
                <a:moveTo>
                  <a:pt x="2091966" y="1099488"/>
                </a:moveTo>
                <a:cubicBezTo>
                  <a:pt x="2094789" y="1071000"/>
                  <a:pt x="2095046" y="1052008"/>
                  <a:pt x="2098896" y="1033530"/>
                </a:cubicBezTo>
                <a:cubicBezTo>
                  <a:pt x="2117888" y="941650"/>
                  <a:pt x="2127384" y="849001"/>
                  <a:pt x="2126614" y="754811"/>
                </a:cubicBezTo>
                <a:cubicBezTo>
                  <a:pt x="2126100" y="698349"/>
                  <a:pt x="2129180" y="641630"/>
                  <a:pt x="2134826" y="585681"/>
                </a:cubicBezTo>
                <a:cubicBezTo>
                  <a:pt x="2149969" y="438623"/>
                  <a:pt x="2154332" y="291564"/>
                  <a:pt x="2129950" y="145019"/>
                </a:cubicBezTo>
                <a:cubicBezTo>
                  <a:pt x="2122764" y="101646"/>
                  <a:pt x="2087860" y="63919"/>
                  <a:pt x="2043973" y="63406"/>
                </a:cubicBezTo>
                <a:cubicBezTo>
                  <a:pt x="1932589" y="61609"/>
                  <a:pt x="1821718" y="54680"/>
                  <a:pt x="1710076" y="67255"/>
                </a:cubicBezTo>
                <a:cubicBezTo>
                  <a:pt x="1603825" y="79318"/>
                  <a:pt x="1496546" y="69565"/>
                  <a:pt x="1390038" y="80088"/>
                </a:cubicBezTo>
                <a:cubicBezTo>
                  <a:pt x="1206793" y="97796"/>
                  <a:pt x="1023803" y="129620"/>
                  <a:pt x="841071" y="150409"/>
                </a:cubicBezTo>
                <a:cubicBezTo>
                  <a:pt x="765874" y="158878"/>
                  <a:pt x="690676" y="170684"/>
                  <a:pt x="615992" y="182490"/>
                </a:cubicBezTo>
                <a:cubicBezTo>
                  <a:pt x="571336" y="189419"/>
                  <a:pt x="537202" y="207898"/>
                  <a:pt x="531299" y="253067"/>
                </a:cubicBezTo>
                <a:cubicBezTo>
                  <a:pt x="524626" y="303113"/>
                  <a:pt x="519236" y="353929"/>
                  <a:pt x="520263" y="404232"/>
                </a:cubicBezTo>
                <a:cubicBezTo>
                  <a:pt x="523599" y="553087"/>
                  <a:pt x="530272" y="701686"/>
                  <a:pt x="536432" y="850284"/>
                </a:cubicBezTo>
                <a:cubicBezTo>
                  <a:pt x="540538" y="948323"/>
                  <a:pt x="545414" y="1046362"/>
                  <a:pt x="551317" y="1144144"/>
                </a:cubicBezTo>
                <a:cubicBezTo>
                  <a:pt x="553884" y="1188288"/>
                  <a:pt x="585451" y="1197270"/>
                  <a:pt x="628055" y="1197783"/>
                </a:cubicBezTo>
                <a:cubicBezTo>
                  <a:pt x="684517" y="1198553"/>
                  <a:pt x="741236" y="1198810"/>
                  <a:pt x="797698" y="1195730"/>
                </a:cubicBezTo>
                <a:cubicBezTo>
                  <a:pt x="868789" y="1191881"/>
                  <a:pt x="939880" y="1179562"/>
                  <a:pt x="1010971" y="1179818"/>
                </a:cubicBezTo>
                <a:cubicBezTo>
                  <a:pt x="1215005" y="1180075"/>
                  <a:pt x="1418783" y="1174429"/>
                  <a:pt x="1622047" y="1154410"/>
                </a:cubicBezTo>
                <a:cubicBezTo>
                  <a:pt x="1712130" y="1145428"/>
                  <a:pt x="1802469" y="1137728"/>
                  <a:pt x="1892809" y="1128746"/>
                </a:cubicBezTo>
                <a:cubicBezTo>
                  <a:pt x="1925403" y="1125409"/>
                  <a:pt x="1957740" y="1120020"/>
                  <a:pt x="1990078" y="1115400"/>
                </a:cubicBezTo>
                <a:cubicBezTo>
                  <a:pt x="2024468" y="1110267"/>
                  <a:pt x="2059372" y="1104621"/>
                  <a:pt x="2091966" y="1099488"/>
                </a:cubicBezTo>
                <a:close/>
                <a:moveTo>
                  <a:pt x="1262228" y="1664110"/>
                </a:moveTo>
                <a:cubicBezTo>
                  <a:pt x="1351541" y="1645632"/>
                  <a:pt x="1440854" y="1650765"/>
                  <a:pt x="1529397" y="1630233"/>
                </a:cubicBezTo>
                <a:cubicBezTo>
                  <a:pt x="1522468" y="1596612"/>
                  <a:pt x="1517078" y="1569664"/>
                  <a:pt x="1510662" y="1538097"/>
                </a:cubicBezTo>
                <a:cubicBezTo>
                  <a:pt x="1425455" y="1549903"/>
                  <a:pt x="1341789" y="1548876"/>
                  <a:pt x="1262485" y="1572488"/>
                </a:cubicBezTo>
                <a:cubicBezTo>
                  <a:pt x="1262228" y="1604312"/>
                  <a:pt x="1262228" y="1632030"/>
                  <a:pt x="1262228" y="1664110"/>
                </a:cubicBezTo>
                <a:close/>
                <a:moveTo>
                  <a:pt x="784352" y="1613294"/>
                </a:moveTo>
                <a:cubicBezTo>
                  <a:pt x="774600" y="1648455"/>
                  <a:pt x="765104" y="1682332"/>
                  <a:pt x="753811" y="1722626"/>
                </a:cubicBezTo>
                <a:cubicBezTo>
                  <a:pt x="828496" y="1715183"/>
                  <a:pt x="898560" y="1721599"/>
                  <a:pt x="965031" y="1704147"/>
                </a:cubicBezTo>
                <a:cubicBezTo>
                  <a:pt x="965031" y="1666420"/>
                  <a:pt x="965031" y="1634596"/>
                  <a:pt x="965031" y="1601232"/>
                </a:cubicBezTo>
                <a:cubicBezTo>
                  <a:pt x="904976" y="1605338"/>
                  <a:pt x="847231" y="1609188"/>
                  <a:pt x="784352" y="1613294"/>
                </a:cubicBezTo>
                <a:close/>
                <a:moveTo>
                  <a:pt x="1220395" y="1673863"/>
                </a:moveTo>
                <a:cubicBezTo>
                  <a:pt x="1217315" y="1634596"/>
                  <a:pt x="1215005" y="1604312"/>
                  <a:pt x="1212182" y="1571204"/>
                </a:cubicBezTo>
                <a:cubicBezTo>
                  <a:pt x="1174198" y="1575567"/>
                  <a:pt x="1140064" y="1578647"/>
                  <a:pt x="1106444" y="1583523"/>
                </a:cubicBezTo>
                <a:cubicBezTo>
                  <a:pt x="1079239" y="1587630"/>
                  <a:pt x="1052291" y="1594302"/>
                  <a:pt x="1025087" y="1599949"/>
                </a:cubicBezTo>
                <a:cubicBezTo>
                  <a:pt x="1022264" y="1629206"/>
                  <a:pt x="1019441" y="1658721"/>
                  <a:pt x="1016874" y="1687978"/>
                </a:cubicBezTo>
                <a:cubicBezTo>
                  <a:pt x="1016617" y="1690288"/>
                  <a:pt x="1019441" y="1692855"/>
                  <a:pt x="1023290" y="1699784"/>
                </a:cubicBezTo>
                <a:cubicBezTo>
                  <a:pt x="1086939" y="1691315"/>
                  <a:pt x="1152127" y="1682846"/>
                  <a:pt x="1220395" y="1673863"/>
                </a:cubicBezTo>
                <a:close/>
                <a:moveTo>
                  <a:pt x="2022159" y="1586860"/>
                </a:moveTo>
                <a:cubicBezTo>
                  <a:pt x="2007016" y="1558115"/>
                  <a:pt x="1996751" y="1535530"/>
                  <a:pt x="1983662" y="1514485"/>
                </a:cubicBezTo>
                <a:cubicBezTo>
                  <a:pt x="1979042" y="1507043"/>
                  <a:pt x="1967493" y="1499086"/>
                  <a:pt x="1959280" y="1499343"/>
                </a:cubicBezTo>
                <a:cubicBezTo>
                  <a:pt x="1897685" y="1502423"/>
                  <a:pt x="1836347" y="1507556"/>
                  <a:pt x="1769618" y="1512689"/>
                </a:cubicBezTo>
                <a:cubicBezTo>
                  <a:pt x="1780654" y="1548106"/>
                  <a:pt x="1789380" y="1577107"/>
                  <a:pt x="1799133" y="1608418"/>
                </a:cubicBezTo>
                <a:cubicBezTo>
                  <a:pt x="1874844" y="1601232"/>
                  <a:pt x="1944908" y="1594559"/>
                  <a:pt x="2022159" y="1586860"/>
                </a:cubicBezTo>
                <a:close/>
                <a:moveTo>
                  <a:pt x="1719829" y="1517565"/>
                </a:moveTo>
                <a:cubicBezTo>
                  <a:pt x="1660800" y="1520132"/>
                  <a:pt x="1607161" y="1525264"/>
                  <a:pt x="1552495" y="1537070"/>
                </a:cubicBezTo>
                <a:cubicBezTo>
                  <a:pt x="1557628" y="1571718"/>
                  <a:pt x="1561991" y="1602002"/>
                  <a:pt x="1566354" y="1633313"/>
                </a:cubicBezTo>
                <a:cubicBezTo>
                  <a:pt x="1628976" y="1625100"/>
                  <a:pt x="1690058" y="1631003"/>
                  <a:pt x="1751910" y="1610728"/>
                </a:cubicBezTo>
                <a:cubicBezTo>
                  <a:pt x="1741131" y="1579417"/>
                  <a:pt x="1731121" y="1550416"/>
                  <a:pt x="1719829" y="1517565"/>
                </a:cubicBezTo>
                <a:close/>
                <a:moveTo>
                  <a:pt x="2178970" y="1468032"/>
                </a:moveTo>
                <a:cubicBezTo>
                  <a:pt x="2126870" y="1476758"/>
                  <a:pt x="2077338" y="1485228"/>
                  <a:pt x="2023955" y="1494210"/>
                </a:cubicBezTo>
                <a:cubicBezTo>
                  <a:pt x="2030885" y="1507556"/>
                  <a:pt x="2036531" y="1514999"/>
                  <a:pt x="2038327" y="1523211"/>
                </a:cubicBezTo>
                <a:cubicBezTo>
                  <a:pt x="2050390" y="1578134"/>
                  <a:pt x="2079904" y="1603285"/>
                  <a:pt x="2137650" y="1583780"/>
                </a:cubicBezTo>
                <a:cubicBezTo>
                  <a:pt x="2143039" y="1581983"/>
                  <a:pt x="2149455" y="1584037"/>
                  <a:pt x="2155358" y="1583010"/>
                </a:cubicBezTo>
                <a:cubicBezTo>
                  <a:pt x="2185386" y="1578134"/>
                  <a:pt x="2215413" y="1572744"/>
                  <a:pt x="2250061" y="1566841"/>
                </a:cubicBezTo>
                <a:cubicBezTo>
                  <a:pt x="2223626" y="1529884"/>
                  <a:pt x="2201298" y="1498830"/>
                  <a:pt x="2178970" y="1468032"/>
                </a:cubicBezTo>
                <a:close/>
                <a:moveTo>
                  <a:pt x="1267104" y="1423376"/>
                </a:moveTo>
                <a:cubicBezTo>
                  <a:pt x="1267104" y="1446217"/>
                  <a:pt x="1267104" y="1463669"/>
                  <a:pt x="1267104" y="1486511"/>
                </a:cubicBezTo>
                <a:cubicBezTo>
                  <a:pt x="1345125" y="1493440"/>
                  <a:pt x="1418013" y="1470085"/>
                  <a:pt x="1496546" y="1465466"/>
                </a:cubicBezTo>
                <a:cubicBezTo>
                  <a:pt x="1493723" y="1440315"/>
                  <a:pt x="1491670" y="1421836"/>
                  <a:pt x="1488847" y="1397711"/>
                </a:cubicBezTo>
                <a:cubicBezTo>
                  <a:pt x="1414163" y="1406181"/>
                  <a:pt x="1342815" y="1414393"/>
                  <a:pt x="1267104" y="1423376"/>
                </a:cubicBezTo>
                <a:close/>
                <a:moveTo>
                  <a:pt x="551061" y="1720573"/>
                </a:moveTo>
                <a:cubicBezTo>
                  <a:pt x="598284" y="1721599"/>
                  <a:pt x="643197" y="1723139"/>
                  <a:pt x="688367" y="1722882"/>
                </a:cubicBezTo>
                <a:cubicBezTo>
                  <a:pt x="695039" y="1722882"/>
                  <a:pt x="705562" y="1715183"/>
                  <a:pt x="707872" y="1708767"/>
                </a:cubicBezTo>
                <a:cubicBezTo>
                  <a:pt x="717368" y="1681306"/>
                  <a:pt x="724297" y="1653074"/>
                  <a:pt x="733280" y="1621507"/>
                </a:cubicBezTo>
                <a:cubicBezTo>
                  <a:pt x="684517" y="1623047"/>
                  <a:pt x="640887" y="1624330"/>
                  <a:pt x="597000" y="1626640"/>
                </a:cubicBezTo>
                <a:cubicBezTo>
                  <a:pt x="590841" y="1626897"/>
                  <a:pt x="582115" y="1632543"/>
                  <a:pt x="579805" y="1637676"/>
                </a:cubicBezTo>
                <a:cubicBezTo>
                  <a:pt x="569026" y="1662570"/>
                  <a:pt x="551317" y="1685669"/>
                  <a:pt x="551061" y="1720573"/>
                </a:cubicBezTo>
                <a:close/>
                <a:moveTo>
                  <a:pt x="806167" y="1539123"/>
                </a:moveTo>
                <a:cubicBezTo>
                  <a:pt x="867249" y="1532707"/>
                  <a:pt x="918578" y="1528088"/>
                  <a:pt x="969394" y="1521672"/>
                </a:cubicBezTo>
                <a:cubicBezTo>
                  <a:pt x="976067" y="1520901"/>
                  <a:pt x="985050" y="1511662"/>
                  <a:pt x="986846" y="1504733"/>
                </a:cubicBezTo>
                <a:cubicBezTo>
                  <a:pt x="992493" y="1482661"/>
                  <a:pt x="995316" y="1460076"/>
                  <a:pt x="999679" y="1434925"/>
                </a:cubicBezTo>
                <a:cubicBezTo>
                  <a:pt x="941163" y="1442111"/>
                  <a:pt x="887268" y="1431332"/>
                  <a:pt x="836452" y="1453917"/>
                </a:cubicBezTo>
                <a:cubicBezTo>
                  <a:pt x="827212" y="1479838"/>
                  <a:pt x="818230" y="1504476"/>
                  <a:pt x="806167" y="1539123"/>
                </a:cubicBezTo>
                <a:close/>
                <a:moveTo>
                  <a:pt x="1271724" y="1371020"/>
                </a:moveTo>
                <a:cubicBezTo>
                  <a:pt x="1345382" y="1370507"/>
                  <a:pt x="1414163" y="1371277"/>
                  <a:pt x="1480634" y="1351771"/>
                </a:cubicBezTo>
                <a:cubicBezTo>
                  <a:pt x="1482944" y="1300955"/>
                  <a:pt x="1478838" y="1296592"/>
                  <a:pt x="1433411" y="1296849"/>
                </a:cubicBezTo>
                <a:cubicBezTo>
                  <a:pt x="1408260" y="1296849"/>
                  <a:pt x="1382852" y="1296592"/>
                  <a:pt x="1357701" y="1296592"/>
                </a:cubicBezTo>
                <a:cubicBezTo>
                  <a:pt x="1331266" y="1296592"/>
                  <a:pt x="1305088" y="1296592"/>
                  <a:pt x="1276344" y="1296592"/>
                </a:cubicBezTo>
                <a:cubicBezTo>
                  <a:pt x="1274547" y="1323284"/>
                  <a:pt x="1273264" y="1343815"/>
                  <a:pt x="1271724" y="1371020"/>
                </a:cubicBezTo>
                <a:close/>
                <a:moveTo>
                  <a:pt x="1223731" y="1431588"/>
                </a:moveTo>
                <a:cubicBezTo>
                  <a:pt x="1160853" y="1431588"/>
                  <a:pt x="1105160" y="1431588"/>
                  <a:pt x="1046902" y="1431588"/>
                </a:cubicBezTo>
                <a:cubicBezTo>
                  <a:pt x="1042539" y="1461360"/>
                  <a:pt x="1038946" y="1486767"/>
                  <a:pt x="1034583" y="1517052"/>
                </a:cubicBezTo>
                <a:cubicBezTo>
                  <a:pt x="1097204" y="1509866"/>
                  <a:pt x="1153923" y="1503450"/>
                  <a:pt x="1214492" y="1496520"/>
                </a:cubicBezTo>
                <a:cubicBezTo>
                  <a:pt x="1217572" y="1475218"/>
                  <a:pt x="1220651" y="1453917"/>
                  <a:pt x="1223731" y="1431588"/>
                </a:cubicBezTo>
                <a:close/>
                <a:moveTo>
                  <a:pt x="1927969" y="1421579"/>
                </a:moveTo>
                <a:cubicBezTo>
                  <a:pt x="1912827" y="1359984"/>
                  <a:pt x="1910517" y="1358188"/>
                  <a:pt x="1856878" y="1361524"/>
                </a:cubicBezTo>
                <a:cubicBezTo>
                  <a:pt x="1827364" y="1363321"/>
                  <a:pt x="1797593" y="1364860"/>
                  <a:pt x="1768078" y="1367170"/>
                </a:cubicBezTo>
                <a:cubicBezTo>
                  <a:pt x="1753963" y="1368453"/>
                  <a:pt x="1739847" y="1371533"/>
                  <a:pt x="1721369" y="1374613"/>
                </a:cubicBezTo>
                <a:cubicBezTo>
                  <a:pt x="1727528" y="1396941"/>
                  <a:pt x="1732661" y="1414393"/>
                  <a:pt x="1737794" y="1433128"/>
                </a:cubicBezTo>
                <a:cubicBezTo>
                  <a:pt x="1804266" y="1429279"/>
                  <a:pt x="1865604" y="1425429"/>
                  <a:pt x="1927969" y="1421579"/>
                </a:cubicBezTo>
                <a:close/>
                <a:moveTo>
                  <a:pt x="1240926" y="1301469"/>
                </a:moveTo>
                <a:cubicBezTo>
                  <a:pt x="1178305" y="1300699"/>
                  <a:pt x="1121329" y="1300955"/>
                  <a:pt x="1064610" y="1322257"/>
                </a:cubicBezTo>
                <a:cubicBezTo>
                  <a:pt x="1063070" y="1339196"/>
                  <a:pt x="1061787" y="1354851"/>
                  <a:pt x="1059991" y="1372560"/>
                </a:cubicBezTo>
                <a:cubicBezTo>
                  <a:pt x="1118763" y="1372560"/>
                  <a:pt x="1172915" y="1372560"/>
                  <a:pt x="1228607" y="1372560"/>
                </a:cubicBezTo>
                <a:cubicBezTo>
                  <a:pt x="1232970" y="1348948"/>
                  <a:pt x="1236307" y="1328673"/>
                  <a:pt x="1240926" y="1301469"/>
                </a:cubicBezTo>
                <a:close/>
                <a:moveTo>
                  <a:pt x="789742" y="1453147"/>
                </a:moveTo>
                <a:cubicBezTo>
                  <a:pt x="747908" y="1458023"/>
                  <a:pt x="713261" y="1461873"/>
                  <a:pt x="678614" y="1466493"/>
                </a:cubicBezTo>
                <a:cubicBezTo>
                  <a:pt x="674764" y="1467006"/>
                  <a:pt x="669888" y="1470085"/>
                  <a:pt x="668091" y="1473422"/>
                </a:cubicBezTo>
                <a:cubicBezTo>
                  <a:pt x="655259" y="1496777"/>
                  <a:pt x="636011" y="1517822"/>
                  <a:pt x="635754" y="1550416"/>
                </a:cubicBezTo>
                <a:cubicBezTo>
                  <a:pt x="679641" y="1547079"/>
                  <a:pt x="720191" y="1544000"/>
                  <a:pt x="760997" y="1540920"/>
                </a:cubicBezTo>
                <a:cubicBezTo>
                  <a:pt x="770493" y="1511662"/>
                  <a:pt x="778963" y="1485741"/>
                  <a:pt x="789742" y="1453147"/>
                </a:cubicBezTo>
                <a:close/>
                <a:moveTo>
                  <a:pt x="2081187" y="1341762"/>
                </a:moveTo>
                <a:cubicBezTo>
                  <a:pt x="2035248" y="1347152"/>
                  <a:pt x="1993414" y="1351771"/>
                  <a:pt x="1949271" y="1356904"/>
                </a:cubicBezTo>
                <a:cubicBezTo>
                  <a:pt x="1959537" y="1385136"/>
                  <a:pt x="1961333" y="1415676"/>
                  <a:pt x="1993671" y="1416190"/>
                </a:cubicBezTo>
                <a:cubicBezTo>
                  <a:pt x="2037301" y="1416960"/>
                  <a:pt x="2080674" y="1412597"/>
                  <a:pt x="2133030" y="1409774"/>
                </a:cubicBezTo>
                <a:cubicBezTo>
                  <a:pt x="2112498" y="1382569"/>
                  <a:pt x="2096843" y="1362037"/>
                  <a:pt x="2081187" y="1341762"/>
                </a:cubicBezTo>
                <a:close/>
                <a:moveTo>
                  <a:pt x="1536840" y="1458536"/>
                </a:moveTo>
                <a:cubicBezTo>
                  <a:pt x="1590479" y="1450580"/>
                  <a:pt x="1637702" y="1443394"/>
                  <a:pt x="1689545" y="1435438"/>
                </a:cubicBezTo>
                <a:cubicBezTo>
                  <a:pt x="1684668" y="1415163"/>
                  <a:pt x="1680305" y="1397455"/>
                  <a:pt x="1675429" y="1378206"/>
                </a:cubicBezTo>
                <a:cubicBezTo>
                  <a:pt x="1625126" y="1382569"/>
                  <a:pt x="1578930" y="1386419"/>
                  <a:pt x="1529141" y="1390782"/>
                </a:cubicBezTo>
                <a:cubicBezTo>
                  <a:pt x="1531707" y="1413880"/>
                  <a:pt x="1533760" y="1432358"/>
                  <a:pt x="1536840" y="1458536"/>
                </a:cubicBezTo>
                <a:close/>
                <a:moveTo>
                  <a:pt x="1029450" y="1320717"/>
                </a:moveTo>
                <a:cubicBezTo>
                  <a:pt x="979147" y="1323797"/>
                  <a:pt x="929871" y="1326877"/>
                  <a:pt x="878542" y="1329956"/>
                </a:cubicBezTo>
                <a:cubicBezTo>
                  <a:pt x="872639" y="1348692"/>
                  <a:pt x="867762" y="1364604"/>
                  <a:pt x="862116" y="1382826"/>
                </a:cubicBezTo>
                <a:cubicBezTo>
                  <a:pt x="903950" y="1380516"/>
                  <a:pt x="939880" y="1377179"/>
                  <a:pt x="976067" y="1376923"/>
                </a:cubicBezTo>
                <a:cubicBezTo>
                  <a:pt x="1018671" y="1376666"/>
                  <a:pt x="1022520" y="1374356"/>
                  <a:pt x="1029450" y="1320717"/>
                </a:cubicBezTo>
                <a:close/>
                <a:moveTo>
                  <a:pt x="1663110" y="1291716"/>
                </a:moveTo>
                <a:cubicBezTo>
                  <a:pt x="1613321" y="1303009"/>
                  <a:pt x="1564044" y="1287866"/>
                  <a:pt x="1513742" y="1304548"/>
                </a:cubicBezTo>
                <a:cubicBezTo>
                  <a:pt x="1517078" y="1321487"/>
                  <a:pt x="1519901" y="1335089"/>
                  <a:pt x="1523238" y="1352028"/>
                </a:cubicBezTo>
                <a:cubicBezTo>
                  <a:pt x="1568664" y="1345612"/>
                  <a:pt x="1611011" y="1340736"/>
                  <a:pt x="1652844" y="1333549"/>
                </a:cubicBezTo>
                <a:cubicBezTo>
                  <a:pt x="1674146" y="1329956"/>
                  <a:pt x="1669270" y="1313531"/>
                  <a:pt x="1663110" y="1291716"/>
                </a:cubicBezTo>
                <a:close/>
                <a:moveTo>
                  <a:pt x="814893" y="1387959"/>
                </a:moveTo>
                <a:cubicBezTo>
                  <a:pt x="823106" y="1368710"/>
                  <a:pt x="838505" y="1353568"/>
                  <a:pt x="835938" y="1332010"/>
                </a:cubicBezTo>
                <a:cubicBezTo>
                  <a:pt x="801804" y="1332010"/>
                  <a:pt x="769723" y="1332010"/>
                  <a:pt x="737386" y="1332010"/>
                </a:cubicBezTo>
                <a:cubicBezTo>
                  <a:pt x="727120" y="1353311"/>
                  <a:pt x="718394" y="1371533"/>
                  <a:pt x="706075" y="1397455"/>
                </a:cubicBezTo>
                <a:cubicBezTo>
                  <a:pt x="746369" y="1393861"/>
                  <a:pt x="778193" y="1391038"/>
                  <a:pt x="814893" y="1387959"/>
                </a:cubicBezTo>
                <a:close/>
                <a:moveTo>
                  <a:pt x="425304" y="1731865"/>
                </a:moveTo>
                <a:cubicBezTo>
                  <a:pt x="456101" y="1729042"/>
                  <a:pt x="480226" y="1726989"/>
                  <a:pt x="499218" y="1725449"/>
                </a:cubicBezTo>
                <a:cubicBezTo>
                  <a:pt x="509227" y="1690802"/>
                  <a:pt x="517697" y="1661800"/>
                  <a:pt x="526679" y="1631003"/>
                </a:cubicBezTo>
                <a:cubicBezTo>
                  <a:pt x="510767" y="1629206"/>
                  <a:pt x="497935" y="1627667"/>
                  <a:pt x="482793" y="1625870"/>
                </a:cubicBezTo>
                <a:cubicBezTo>
                  <a:pt x="464314" y="1660261"/>
                  <a:pt x="446092" y="1693368"/>
                  <a:pt x="425304" y="1731865"/>
                </a:cubicBezTo>
                <a:close/>
                <a:moveTo>
                  <a:pt x="1709050" y="1289920"/>
                </a:moveTo>
                <a:cubicBezTo>
                  <a:pt x="1713413" y="1323797"/>
                  <a:pt x="1713669" y="1325593"/>
                  <a:pt x="1734458" y="1323797"/>
                </a:cubicBezTo>
                <a:cubicBezTo>
                  <a:pt x="1775778" y="1319947"/>
                  <a:pt x="1816841" y="1313788"/>
                  <a:pt x="1857905" y="1308142"/>
                </a:cubicBezTo>
                <a:cubicBezTo>
                  <a:pt x="1860985" y="1307628"/>
                  <a:pt x="1863551" y="1302495"/>
                  <a:pt x="1871250" y="1294283"/>
                </a:cubicBezTo>
                <a:cubicBezTo>
                  <a:pt x="1814018" y="1271184"/>
                  <a:pt x="1761662" y="1299159"/>
                  <a:pt x="1709050" y="1289920"/>
                </a:cubicBezTo>
                <a:close/>
                <a:moveTo>
                  <a:pt x="617019" y="1474705"/>
                </a:moveTo>
                <a:cubicBezTo>
                  <a:pt x="598284" y="1462899"/>
                  <a:pt x="584425" y="1462129"/>
                  <a:pt x="574672" y="1478042"/>
                </a:cubicBezTo>
                <a:cubicBezTo>
                  <a:pt x="558247" y="1504989"/>
                  <a:pt x="543105" y="1532451"/>
                  <a:pt x="526423" y="1561708"/>
                </a:cubicBezTo>
                <a:cubicBezTo>
                  <a:pt x="558760" y="1569921"/>
                  <a:pt x="575185" y="1560682"/>
                  <a:pt x="585451" y="1536300"/>
                </a:cubicBezTo>
                <a:cubicBezTo>
                  <a:pt x="593921" y="1516025"/>
                  <a:pt x="605213" y="1497033"/>
                  <a:pt x="617019" y="1474705"/>
                </a:cubicBezTo>
                <a:close/>
                <a:moveTo>
                  <a:pt x="2026522" y="1295822"/>
                </a:moveTo>
                <a:cubicBezTo>
                  <a:pt x="2011636" y="1271184"/>
                  <a:pt x="2011636" y="1271184"/>
                  <a:pt x="1901021" y="1280424"/>
                </a:cubicBezTo>
                <a:cubicBezTo>
                  <a:pt x="1903075" y="1298132"/>
                  <a:pt x="1912827" y="1307115"/>
                  <a:pt x="1930279" y="1305575"/>
                </a:cubicBezTo>
                <a:cubicBezTo>
                  <a:pt x="1961847" y="1303009"/>
                  <a:pt x="1993414" y="1299159"/>
                  <a:pt x="2026522" y="1295822"/>
                </a:cubicBezTo>
                <a:close/>
                <a:moveTo>
                  <a:pt x="690163" y="1335089"/>
                </a:moveTo>
                <a:cubicBezTo>
                  <a:pt x="675534" y="1335859"/>
                  <a:pt x="662959" y="1333036"/>
                  <a:pt x="659879" y="1337143"/>
                </a:cubicBezTo>
                <a:cubicBezTo>
                  <a:pt x="643967" y="1358444"/>
                  <a:pt x="629594" y="1380772"/>
                  <a:pt x="622922" y="1411570"/>
                </a:cubicBezTo>
                <a:cubicBezTo>
                  <a:pt x="671684" y="1405410"/>
                  <a:pt x="668605" y="1364604"/>
                  <a:pt x="690163" y="1335089"/>
                </a:cubicBezTo>
                <a:close/>
                <a:moveTo>
                  <a:pt x="1851232" y="1086912"/>
                </a:moveTo>
                <a:cubicBezTo>
                  <a:pt x="1771415" y="1094612"/>
                  <a:pt x="1691854" y="1098205"/>
                  <a:pt x="1611781" y="1103594"/>
                </a:cubicBezTo>
                <a:cubicBezTo>
                  <a:pt x="1545053" y="1108214"/>
                  <a:pt x="1478068" y="1107957"/>
                  <a:pt x="1411340" y="1110524"/>
                </a:cubicBezTo>
                <a:cubicBezTo>
                  <a:pt x="1332806" y="1113603"/>
                  <a:pt x="1254272" y="1118480"/>
                  <a:pt x="1175482" y="1121303"/>
                </a:cubicBezTo>
                <a:cubicBezTo>
                  <a:pt x="1085142" y="1124383"/>
                  <a:pt x="994546" y="1126436"/>
                  <a:pt x="904206" y="1128489"/>
                </a:cubicBezTo>
                <a:cubicBezTo>
                  <a:pt x="849284" y="1129772"/>
                  <a:pt x="794362" y="1127719"/>
                  <a:pt x="739696" y="1131569"/>
                </a:cubicBezTo>
                <a:cubicBezTo>
                  <a:pt x="691190" y="1134905"/>
                  <a:pt x="671941" y="1119250"/>
                  <a:pt x="632161" y="1096151"/>
                </a:cubicBezTo>
                <a:cubicBezTo>
                  <a:pt x="623178" y="1091019"/>
                  <a:pt x="616505" y="1074593"/>
                  <a:pt x="615992" y="1063301"/>
                </a:cubicBezTo>
                <a:cubicBezTo>
                  <a:pt x="614966" y="1025060"/>
                  <a:pt x="618302" y="1006582"/>
                  <a:pt x="617789" y="968085"/>
                </a:cubicBezTo>
                <a:cubicBezTo>
                  <a:pt x="616762" y="862603"/>
                  <a:pt x="614196" y="756865"/>
                  <a:pt x="613426" y="651383"/>
                </a:cubicBezTo>
                <a:cubicBezTo>
                  <a:pt x="613169" y="626231"/>
                  <a:pt x="616249" y="600823"/>
                  <a:pt x="619585" y="575672"/>
                </a:cubicBezTo>
                <a:cubicBezTo>
                  <a:pt x="631648" y="487386"/>
                  <a:pt x="645507" y="399356"/>
                  <a:pt x="656799" y="311069"/>
                </a:cubicBezTo>
                <a:cubicBezTo>
                  <a:pt x="661675" y="272572"/>
                  <a:pt x="665012" y="258200"/>
                  <a:pt x="696066" y="250244"/>
                </a:cubicBezTo>
                <a:cubicBezTo>
                  <a:pt x="777936" y="229456"/>
                  <a:pt x="859293" y="207128"/>
                  <a:pt x="944756" y="204048"/>
                </a:cubicBezTo>
                <a:cubicBezTo>
                  <a:pt x="1014051" y="201481"/>
                  <a:pt x="1083089" y="190959"/>
                  <a:pt x="1152383" y="185826"/>
                </a:cubicBezTo>
                <a:cubicBezTo>
                  <a:pt x="1214492" y="181206"/>
                  <a:pt x="1276857" y="180436"/>
                  <a:pt x="1338965" y="176330"/>
                </a:cubicBezTo>
                <a:cubicBezTo>
                  <a:pt x="1381569" y="173507"/>
                  <a:pt x="1424172" y="167347"/>
                  <a:pt x="1466776" y="164524"/>
                </a:cubicBezTo>
                <a:cubicBezTo>
                  <a:pt x="1541973" y="159905"/>
                  <a:pt x="1617427" y="155798"/>
                  <a:pt x="1692881" y="152975"/>
                </a:cubicBezTo>
                <a:cubicBezTo>
                  <a:pt x="1741900" y="151179"/>
                  <a:pt x="1791177" y="148869"/>
                  <a:pt x="1839939" y="152205"/>
                </a:cubicBezTo>
                <a:cubicBezTo>
                  <a:pt x="1894605" y="155798"/>
                  <a:pt x="1949271" y="163241"/>
                  <a:pt x="2003423" y="172737"/>
                </a:cubicBezTo>
                <a:cubicBezTo>
                  <a:pt x="2046283" y="180180"/>
                  <a:pt x="2050133" y="209694"/>
                  <a:pt x="2053726" y="252297"/>
                </a:cubicBezTo>
                <a:cubicBezTo>
                  <a:pt x="2057832" y="301060"/>
                  <a:pt x="2058089" y="350593"/>
                  <a:pt x="2054753" y="399356"/>
                </a:cubicBezTo>
                <a:cubicBezTo>
                  <a:pt x="2048850" y="485333"/>
                  <a:pt x="2037044" y="571052"/>
                  <a:pt x="2031398" y="657029"/>
                </a:cubicBezTo>
                <a:cubicBezTo>
                  <a:pt x="2027035" y="720677"/>
                  <a:pt x="2032168" y="785096"/>
                  <a:pt x="2026265" y="848744"/>
                </a:cubicBezTo>
                <a:cubicBezTo>
                  <a:pt x="2022159" y="892374"/>
                  <a:pt x="2016256" y="932154"/>
                  <a:pt x="2009840" y="980404"/>
                </a:cubicBezTo>
                <a:cubicBezTo>
                  <a:pt x="2007016" y="986050"/>
                  <a:pt x="2012149" y="995033"/>
                  <a:pt x="2011636" y="1002219"/>
                </a:cubicBezTo>
                <a:cubicBezTo>
                  <a:pt x="2009840" y="1023777"/>
                  <a:pt x="2014716" y="1033016"/>
                  <a:pt x="2002653" y="1045335"/>
                </a:cubicBezTo>
                <a:cubicBezTo>
                  <a:pt x="1981865" y="1064584"/>
                  <a:pt x="1989821" y="1063557"/>
                  <a:pt x="1938492" y="1073053"/>
                </a:cubicBezTo>
                <a:cubicBezTo>
                  <a:pt x="1907437" y="1083832"/>
                  <a:pt x="1916164" y="1081779"/>
                  <a:pt x="1883569" y="1086655"/>
                </a:cubicBezTo>
                <a:cubicBezTo>
                  <a:pt x="1883056" y="1084346"/>
                  <a:pt x="1851489" y="1089479"/>
                  <a:pt x="1851232" y="1086912"/>
                </a:cubicBezTo>
                <a:close/>
                <a:moveTo>
                  <a:pt x="2016256" y="223296"/>
                </a:moveTo>
                <a:cubicBezTo>
                  <a:pt x="1944395" y="214827"/>
                  <a:pt x="1881516" y="203278"/>
                  <a:pt x="1818125" y="200968"/>
                </a:cubicBezTo>
                <a:cubicBezTo>
                  <a:pt x="1712899" y="197375"/>
                  <a:pt x="1607161" y="198915"/>
                  <a:pt x="1501936" y="200198"/>
                </a:cubicBezTo>
                <a:cubicBezTo>
                  <a:pt x="1453173" y="200711"/>
                  <a:pt x="1404410" y="204818"/>
                  <a:pt x="1355647" y="209437"/>
                </a:cubicBezTo>
                <a:cubicBezTo>
                  <a:pt x="1244776" y="219960"/>
                  <a:pt x="1134418" y="233562"/>
                  <a:pt x="1023547" y="242288"/>
                </a:cubicBezTo>
                <a:cubicBezTo>
                  <a:pt x="924225" y="250244"/>
                  <a:pt x="825416" y="260253"/>
                  <a:pt x="728660" y="286431"/>
                </a:cubicBezTo>
                <a:cubicBezTo>
                  <a:pt x="685287" y="298237"/>
                  <a:pt x="682207" y="334168"/>
                  <a:pt x="678101" y="380877"/>
                </a:cubicBezTo>
                <a:cubicBezTo>
                  <a:pt x="674508" y="422197"/>
                  <a:pt x="672198" y="463774"/>
                  <a:pt x="670145" y="505094"/>
                </a:cubicBezTo>
                <a:cubicBezTo>
                  <a:pt x="666038" y="588248"/>
                  <a:pt x="662445" y="671401"/>
                  <a:pt x="659365" y="754555"/>
                </a:cubicBezTo>
                <a:cubicBezTo>
                  <a:pt x="656029" y="842071"/>
                  <a:pt x="652949" y="929588"/>
                  <a:pt x="650383" y="1017104"/>
                </a:cubicBezTo>
                <a:cubicBezTo>
                  <a:pt x="649613" y="1043539"/>
                  <a:pt x="647560" y="1070743"/>
                  <a:pt x="667065" y="1092815"/>
                </a:cubicBezTo>
                <a:cubicBezTo>
                  <a:pt x="723270" y="1090762"/>
                  <a:pt x="777936" y="1087939"/>
                  <a:pt x="832602" y="1087169"/>
                </a:cubicBezTo>
                <a:cubicBezTo>
                  <a:pt x="913959" y="1085886"/>
                  <a:pt x="996086" y="1093328"/>
                  <a:pt x="1076673" y="1084346"/>
                </a:cubicBezTo>
                <a:cubicBezTo>
                  <a:pt x="1192164" y="1071257"/>
                  <a:pt x="1307141" y="1066380"/>
                  <a:pt x="1422889" y="1069460"/>
                </a:cubicBezTo>
                <a:cubicBezTo>
                  <a:pt x="1442137" y="1069973"/>
                  <a:pt x="1461386" y="1068177"/>
                  <a:pt x="1480634" y="1067664"/>
                </a:cubicBezTo>
                <a:cubicBezTo>
                  <a:pt x="1523494" y="1066637"/>
                  <a:pt x="1566611" y="1067407"/>
                  <a:pt x="1609214" y="1064327"/>
                </a:cubicBezTo>
                <a:cubicBezTo>
                  <a:pt x="1656437" y="1060991"/>
                  <a:pt x="1703404" y="1054575"/>
                  <a:pt x="1750627" y="1049185"/>
                </a:cubicBezTo>
                <a:cubicBezTo>
                  <a:pt x="1821204" y="1041229"/>
                  <a:pt x="1891526" y="1033273"/>
                  <a:pt x="1966466" y="1024804"/>
                </a:cubicBezTo>
                <a:cubicBezTo>
                  <a:pt x="1968519" y="984767"/>
                  <a:pt x="1965183" y="945500"/>
                  <a:pt x="1973909" y="909056"/>
                </a:cubicBezTo>
                <a:cubicBezTo>
                  <a:pt x="1988794" y="846948"/>
                  <a:pt x="1980325" y="784582"/>
                  <a:pt x="1985971" y="722731"/>
                </a:cubicBezTo>
                <a:cubicBezTo>
                  <a:pt x="1995467" y="619302"/>
                  <a:pt x="2000600" y="515360"/>
                  <a:pt x="2007273" y="411675"/>
                </a:cubicBezTo>
                <a:cubicBezTo>
                  <a:pt x="2010353" y="363169"/>
                  <a:pt x="2012919" y="280272"/>
                  <a:pt x="2016256" y="2232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1556883" y="1190383"/>
            <a:ext cx="6028270" cy="2760724"/>
            <a:chOff x="-3810" y="0"/>
            <a:chExt cx="3730827" cy="1708580"/>
          </a:xfrm>
        </p:grpSpPr>
        <p:sp>
          <p:nvSpPr>
            <p:cNvPr id="27" name="Google Shape;27;p4"/>
            <p:cNvSpPr/>
            <p:nvPr/>
          </p:nvSpPr>
          <p:spPr>
            <a:xfrm>
              <a:off x="10160" y="16510"/>
              <a:ext cx="3701617" cy="1681910"/>
            </a:xfrm>
            <a:custGeom>
              <a:avLst/>
              <a:gdLst/>
              <a:ahLst/>
              <a:cxnLst/>
              <a:rect l="l" t="t" r="r" b="b"/>
              <a:pathLst>
                <a:path w="3701617" h="1681910" extrusionOk="0">
                  <a:moveTo>
                    <a:pt x="3701617" y="1681910"/>
                  </a:moveTo>
                  <a:lnTo>
                    <a:pt x="0" y="1674290"/>
                  </a:lnTo>
                  <a:lnTo>
                    <a:pt x="0" y="596557"/>
                  </a:lnTo>
                  <a:lnTo>
                    <a:pt x="17780" y="19050"/>
                  </a:lnTo>
                  <a:lnTo>
                    <a:pt x="1843771" y="0"/>
                  </a:lnTo>
                  <a:lnTo>
                    <a:pt x="3682567" y="50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8" name="Google Shape;28;p4"/>
            <p:cNvSpPr/>
            <p:nvPr/>
          </p:nvSpPr>
          <p:spPr>
            <a:xfrm>
              <a:off x="-3810" y="0"/>
              <a:ext cx="3730827" cy="1708580"/>
            </a:xfrm>
            <a:custGeom>
              <a:avLst/>
              <a:gdLst/>
              <a:ahLst/>
              <a:cxnLst/>
              <a:rect l="l" t="t" r="r" b="b"/>
              <a:pathLst>
                <a:path w="3730827" h="1708580" extrusionOk="0">
                  <a:moveTo>
                    <a:pt x="3696537" y="21590"/>
                  </a:moveTo>
                  <a:cubicBezTo>
                    <a:pt x="3697807" y="34290"/>
                    <a:pt x="3697807" y="44450"/>
                    <a:pt x="3699077" y="54610"/>
                  </a:cubicBezTo>
                  <a:cubicBezTo>
                    <a:pt x="3701617" y="88828"/>
                    <a:pt x="3702887" y="124284"/>
                    <a:pt x="3705427" y="158473"/>
                  </a:cubicBezTo>
                  <a:cubicBezTo>
                    <a:pt x="3705427" y="207858"/>
                    <a:pt x="3718127" y="1181626"/>
                    <a:pt x="3724477" y="1231011"/>
                  </a:cubicBezTo>
                  <a:cubicBezTo>
                    <a:pt x="3730827" y="1305722"/>
                    <a:pt x="3727017" y="1381698"/>
                    <a:pt x="3727017" y="1456409"/>
                  </a:cubicBezTo>
                  <a:cubicBezTo>
                    <a:pt x="3727017" y="1522255"/>
                    <a:pt x="3728287" y="1583037"/>
                    <a:pt x="3729557" y="1647620"/>
                  </a:cubicBezTo>
                  <a:cubicBezTo>
                    <a:pt x="3729557" y="1669210"/>
                    <a:pt x="3729557" y="1683180"/>
                    <a:pt x="3729557" y="1707310"/>
                  </a:cubicBezTo>
                  <a:cubicBezTo>
                    <a:pt x="3706697" y="1707310"/>
                    <a:pt x="3686377" y="1708580"/>
                    <a:pt x="3659517" y="1707310"/>
                  </a:cubicBezTo>
                  <a:cubicBezTo>
                    <a:pt x="3473028" y="1702230"/>
                    <a:pt x="3283669" y="1708580"/>
                    <a:pt x="3097180" y="1703500"/>
                  </a:cubicBezTo>
                  <a:cubicBezTo>
                    <a:pt x="2985286" y="1699690"/>
                    <a:pt x="2876261" y="1702230"/>
                    <a:pt x="2764367" y="1699690"/>
                  </a:cubicBezTo>
                  <a:cubicBezTo>
                    <a:pt x="2712724" y="1698420"/>
                    <a:pt x="2661081" y="1697150"/>
                    <a:pt x="2609438" y="1695880"/>
                  </a:cubicBezTo>
                  <a:cubicBezTo>
                    <a:pt x="2577878" y="1695880"/>
                    <a:pt x="2549187" y="1697150"/>
                    <a:pt x="2517627" y="1697150"/>
                  </a:cubicBezTo>
                  <a:cubicBezTo>
                    <a:pt x="2437293" y="1695880"/>
                    <a:pt x="2216375" y="1697150"/>
                    <a:pt x="2136041" y="1695880"/>
                  </a:cubicBezTo>
                  <a:cubicBezTo>
                    <a:pt x="2078660" y="1694610"/>
                    <a:pt x="931032" y="1703500"/>
                    <a:pt x="873650" y="1702230"/>
                  </a:cubicBezTo>
                  <a:cubicBezTo>
                    <a:pt x="859305" y="1702230"/>
                    <a:pt x="842091" y="1703500"/>
                    <a:pt x="827745" y="1703500"/>
                  </a:cubicBezTo>
                  <a:cubicBezTo>
                    <a:pt x="793316" y="1703500"/>
                    <a:pt x="761757" y="1704770"/>
                    <a:pt x="727328" y="1704770"/>
                  </a:cubicBezTo>
                  <a:cubicBezTo>
                    <a:pt x="641256" y="1704770"/>
                    <a:pt x="558053" y="1703500"/>
                    <a:pt x="471981" y="1702230"/>
                  </a:cubicBezTo>
                  <a:cubicBezTo>
                    <a:pt x="420337" y="1700960"/>
                    <a:pt x="368694" y="1699690"/>
                    <a:pt x="319920" y="1698420"/>
                  </a:cubicBezTo>
                  <a:cubicBezTo>
                    <a:pt x="228110" y="1697150"/>
                    <a:pt x="136299" y="1695880"/>
                    <a:pt x="48260" y="1695880"/>
                  </a:cubicBezTo>
                  <a:cubicBezTo>
                    <a:pt x="38100" y="1695880"/>
                    <a:pt x="29210" y="1695880"/>
                    <a:pt x="19050" y="1694610"/>
                  </a:cubicBezTo>
                  <a:cubicBezTo>
                    <a:pt x="10160" y="1693340"/>
                    <a:pt x="5080" y="1686990"/>
                    <a:pt x="7620" y="1678100"/>
                  </a:cubicBezTo>
                  <a:cubicBezTo>
                    <a:pt x="16510" y="1646350"/>
                    <a:pt x="12700" y="1614693"/>
                    <a:pt x="11430" y="1581770"/>
                  </a:cubicBezTo>
                  <a:cubicBezTo>
                    <a:pt x="10160" y="1514658"/>
                    <a:pt x="6350" y="1448811"/>
                    <a:pt x="7620" y="1381698"/>
                  </a:cubicBezTo>
                  <a:cubicBezTo>
                    <a:pt x="5080" y="1298124"/>
                    <a:pt x="0" y="263574"/>
                    <a:pt x="7620" y="178734"/>
                  </a:cubicBezTo>
                  <a:cubicBezTo>
                    <a:pt x="8890" y="162272"/>
                    <a:pt x="7620" y="144544"/>
                    <a:pt x="8890" y="128083"/>
                  </a:cubicBezTo>
                  <a:cubicBezTo>
                    <a:pt x="10160" y="101491"/>
                    <a:pt x="12700" y="72366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4573" y="30480"/>
                    <a:pt x="110478" y="29210"/>
                  </a:cubicBezTo>
                  <a:cubicBezTo>
                    <a:pt x="187943" y="25400"/>
                    <a:pt x="265408" y="22860"/>
                    <a:pt x="345741" y="20320"/>
                  </a:cubicBezTo>
                  <a:cubicBezTo>
                    <a:pt x="400254" y="17780"/>
                    <a:pt x="454766" y="16510"/>
                    <a:pt x="506409" y="13970"/>
                  </a:cubicBezTo>
                  <a:cubicBezTo>
                    <a:pt x="558053" y="11430"/>
                    <a:pt x="612565" y="8890"/>
                    <a:pt x="664208" y="8890"/>
                  </a:cubicBezTo>
                  <a:cubicBezTo>
                    <a:pt x="721590" y="7620"/>
                    <a:pt x="778971" y="10160"/>
                    <a:pt x="836352" y="8890"/>
                  </a:cubicBezTo>
                  <a:cubicBezTo>
                    <a:pt x="908079" y="8890"/>
                    <a:pt x="2207768" y="6350"/>
                    <a:pt x="2279495" y="5080"/>
                  </a:cubicBezTo>
                  <a:cubicBezTo>
                    <a:pt x="2348352" y="3810"/>
                    <a:pt x="2417210" y="2540"/>
                    <a:pt x="2488937" y="2540"/>
                  </a:cubicBezTo>
                  <a:cubicBezTo>
                    <a:pt x="2606569" y="1270"/>
                    <a:pt x="2721331" y="0"/>
                    <a:pt x="2838963" y="0"/>
                  </a:cubicBezTo>
                  <a:cubicBezTo>
                    <a:pt x="2887737" y="0"/>
                    <a:pt x="2939381" y="2540"/>
                    <a:pt x="2988155" y="2540"/>
                  </a:cubicBezTo>
                  <a:cubicBezTo>
                    <a:pt x="3123001" y="3810"/>
                    <a:pt x="3260717" y="5080"/>
                    <a:pt x="3395563" y="7620"/>
                  </a:cubicBezTo>
                  <a:cubicBezTo>
                    <a:pt x="3467290" y="8890"/>
                    <a:pt x="3539016" y="12700"/>
                    <a:pt x="3610743" y="16510"/>
                  </a:cubicBezTo>
                  <a:cubicBezTo>
                    <a:pt x="3627957" y="16510"/>
                    <a:pt x="3645172" y="16510"/>
                    <a:pt x="3659517" y="16510"/>
                  </a:cubicBezTo>
                  <a:cubicBezTo>
                    <a:pt x="3677487" y="17780"/>
                    <a:pt x="3686377" y="20320"/>
                    <a:pt x="3696537" y="21590"/>
                  </a:cubicBezTo>
                  <a:close/>
                  <a:moveTo>
                    <a:pt x="3706697" y="1690800"/>
                  </a:moveTo>
                  <a:cubicBezTo>
                    <a:pt x="3707967" y="1674290"/>
                    <a:pt x="3709237" y="1661590"/>
                    <a:pt x="3709237" y="1648890"/>
                  </a:cubicBezTo>
                  <a:cubicBezTo>
                    <a:pt x="3707967" y="1576705"/>
                    <a:pt x="3706697" y="1509592"/>
                    <a:pt x="3706697" y="1437415"/>
                  </a:cubicBezTo>
                  <a:cubicBezTo>
                    <a:pt x="3706697" y="1404491"/>
                    <a:pt x="3709237" y="1371568"/>
                    <a:pt x="3707967" y="1338645"/>
                  </a:cubicBezTo>
                  <a:cubicBezTo>
                    <a:pt x="3707967" y="1308254"/>
                    <a:pt x="3706697" y="1276597"/>
                    <a:pt x="3705427" y="1246206"/>
                  </a:cubicBezTo>
                  <a:cubicBezTo>
                    <a:pt x="3700347" y="1199354"/>
                    <a:pt x="3688917" y="229385"/>
                    <a:pt x="3688917" y="182533"/>
                  </a:cubicBezTo>
                  <a:cubicBezTo>
                    <a:pt x="3686377" y="143278"/>
                    <a:pt x="3683837" y="102757"/>
                    <a:pt x="3681297" y="63500"/>
                  </a:cubicBezTo>
                  <a:cubicBezTo>
                    <a:pt x="3680027" y="44450"/>
                    <a:pt x="3678757" y="43180"/>
                    <a:pt x="3650910" y="41910"/>
                  </a:cubicBezTo>
                  <a:cubicBezTo>
                    <a:pt x="3642303" y="41910"/>
                    <a:pt x="3636565" y="41910"/>
                    <a:pt x="3627958" y="40640"/>
                  </a:cubicBezTo>
                  <a:cubicBezTo>
                    <a:pt x="3556231" y="36830"/>
                    <a:pt x="3481635" y="31750"/>
                    <a:pt x="3409908" y="30480"/>
                  </a:cubicBezTo>
                  <a:cubicBezTo>
                    <a:pt x="3234895" y="26670"/>
                    <a:pt x="3057013" y="25400"/>
                    <a:pt x="2881999" y="22860"/>
                  </a:cubicBezTo>
                  <a:cubicBezTo>
                    <a:pt x="2856178" y="22860"/>
                    <a:pt x="2827487" y="22860"/>
                    <a:pt x="2801665" y="22860"/>
                  </a:cubicBezTo>
                  <a:cubicBezTo>
                    <a:pt x="2758629" y="22860"/>
                    <a:pt x="2715593" y="22860"/>
                    <a:pt x="2675426" y="22860"/>
                  </a:cubicBezTo>
                  <a:cubicBezTo>
                    <a:pt x="2583616" y="22860"/>
                    <a:pt x="2491806" y="22860"/>
                    <a:pt x="2402865" y="24130"/>
                  </a:cubicBezTo>
                  <a:cubicBezTo>
                    <a:pt x="2325400" y="25400"/>
                    <a:pt x="1019973" y="29210"/>
                    <a:pt x="942508" y="29210"/>
                  </a:cubicBezTo>
                  <a:cubicBezTo>
                    <a:pt x="816269" y="29210"/>
                    <a:pt x="690030" y="26670"/>
                    <a:pt x="563791" y="33020"/>
                  </a:cubicBezTo>
                  <a:cubicBezTo>
                    <a:pt x="497802" y="36830"/>
                    <a:pt x="434683" y="36830"/>
                    <a:pt x="371563" y="38100"/>
                  </a:cubicBezTo>
                  <a:cubicBezTo>
                    <a:pt x="262538" y="41910"/>
                    <a:pt x="153514" y="45720"/>
                    <a:pt x="49530" y="50800"/>
                  </a:cubicBezTo>
                  <a:cubicBezTo>
                    <a:pt x="36830" y="50800"/>
                    <a:pt x="34290" y="53340"/>
                    <a:pt x="33020" y="68568"/>
                  </a:cubicBezTo>
                  <a:cubicBezTo>
                    <a:pt x="31750" y="91361"/>
                    <a:pt x="31750" y="114154"/>
                    <a:pt x="30480" y="136947"/>
                  </a:cubicBezTo>
                  <a:cubicBezTo>
                    <a:pt x="29210" y="174935"/>
                    <a:pt x="26670" y="211657"/>
                    <a:pt x="25400" y="249645"/>
                  </a:cubicBezTo>
                  <a:cubicBezTo>
                    <a:pt x="20320" y="290166"/>
                    <a:pt x="26670" y="1280396"/>
                    <a:pt x="29210" y="1320917"/>
                  </a:cubicBezTo>
                  <a:cubicBezTo>
                    <a:pt x="29210" y="1363970"/>
                    <a:pt x="29210" y="1408290"/>
                    <a:pt x="30480" y="1451344"/>
                  </a:cubicBezTo>
                  <a:cubicBezTo>
                    <a:pt x="30480" y="1483001"/>
                    <a:pt x="33020" y="1514658"/>
                    <a:pt x="33020" y="1546315"/>
                  </a:cubicBezTo>
                  <a:cubicBezTo>
                    <a:pt x="33020" y="1580504"/>
                    <a:pt x="33020" y="1614694"/>
                    <a:pt x="31750" y="1648890"/>
                  </a:cubicBezTo>
                  <a:cubicBezTo>
                    <a:pt x="31750" y="1652700"/>
                    <a:pt x="31750" y="1655240"/>
                    <a:pt x="31750" y="1659050"/>
                  </a:cubicBezTo>
                  <a:cubicBezTo>
                    <a:pt x="31750" y="1669210"/>
                    <a:pt x="35560" y="1673020"/>
                    <a:pt x="44450" y="1673020"/>
                  </a:cubicBezTo>
                  <a:cubicBezTo>
                    <a:pt x="70311" y="1673020"/>
                    <a:pt x="110478" y="1674290"/>
                    <a:pt x="147776" y="1674290"/>
                  </a:cubicBezTo>
                  <a:cubicBezTo>
                    <a:pt x="202288" y="1674290"/>
                    <a:pt x="259669" y="1671750"/>
                    <a:pt x="314182" y="1674290"/>
                  </a:cubicBezTo>
                  <a:cubicBezTo>
                    <a:pt x="403123" y="1678100"/>
                    <a:pt x="492064" y="1680640"/>
                    <a:pt x="581005" y="1679370"/>
                  </a:cubicBezTo>
                  <a:cubicBezTo>
                    <a:pt x="638387" y="1678100"/>
                    <a:pt x="692899" y="1680640"/>
                    <a:pt x="750280" y="1680640"/>
                  </a:cubicBezTo>
                  <a:cubicBezTo>
                    <a:pt x="833483" y="1680640"/>
                    <a:pt x="916686" y="1679370"/>
                    <a:pt x="999889" y="1680640"/>
                  </a:cubicBezTo>
                  <a:cubicBezTo>
                    <a:pt x="1123259" y="1681910"/>
                    <a:pt x="2477460" y="1671750"/>
                    <a:pt x="2603700" y="1674290"/>
                  </a:cubicBezTo>
                  <a:cubicBezTo>
                    <a:pt x="2658212" y="1675560"/>
                    <a:pt x="2712724" y="1676830"/>
                    <a:pt x="2764367" y="1676830"/>
                  </a:cubicBezTo>
                  <a:cubicBezTo>
                    <a:pt x="2859047" y="1679370"/>
                    <a:pt x="2950857" y="1675560"/>
                    <a:pt x="3045536" y="1679370"/>
                  </a:cubicBezTo>
                  <a:cubicBezTo>
                    <a:pt x="3123001" y="1681910"/>
                    <a:pt x="3200466" y="1681910"/>
                    <a:pt x="3277931" y="1684450"/>
                  </a:cubicBezTo>
                  <a:cubicBezTo>
                    <a:pt x="3392694" y="1688260"/>
                    <a:pt x="3507457" y="1690800"/>
                    <a:pt x="3622219" y="1692070"/>
                  </a:cubicBezTo>
                  <a:cubicBezTo>
                    <a:pt x="3665256" y="1692070"/>
                    <a:pt x="3686377" y="1690800"/>
                    <a:pt x="3706697" y="1690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804300" y="2747500"/>
            <a:ext cx="54936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1878375" y="1510750"/>
            <a:ext cx="5419500" cy="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“</a:t>
            </a:r>
            <a:endParaRPr sz="5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6638631" y="3477334"/>
            <a:ext cx="1639995" cy="1313141"/>
          </a:xfrm>
          <a:custGeom>
            <a:avLst/>
            <a:gdLst/>
            <a:ahLst/>
            <a:cxnLst/>
            <a:rect l="l" t="t" r="r" b="b"/>
            <a:pathLst>
              <a:path w="3279990" h="2626282" extrusionOk="0">
                <a:moveTo>
                  <a:pt x="1551016" y="1592881"/>
                </a:moveTo>
                <a:cubicBezTo>
                  <a:pt x="1313317" y="1704988"/>
                  <a:pt x="1078315" y="1986606"/>
                  <a:pt x="810181" y="1841367"/>
                </a:cubicBezTo>
                <a:cubicBezTo>
                  <a:pt x="738139" y="1792825"/>
                  <a:pt x="435332" y="1688037"/>
                  <a:pt x="300880" y="1597889"/>
                </a:cubicBezTo>
                <a:cubicBezTo>
                  <a:pt x="259273" y="1570151"/>
                  <a:pt x="259658" y="1510052"/>
                  <a:pt x="299724" y="1480388"/>
                </a:cubicBezTo>
                <a:cubicBezTo>
                  <a:pt x="365987" y="1431461"/>
                  <a:pt x="269290" y="1389469"/>
                  <a:pt x="203027" y="1304714"/>
                </a:cubicBezTo>
                <a:cubicBezTo>
                  <a:pt x="137149" y="1216106"/>
                  <a:pt x="68189" y="1129810"/>
                  <a:pt x="0" y="1042744"/>
                </a:cubicBezTo>
                <a:cubicBezTo>
                  <a:pt x="144854" y="698330"/>
                  <a:pt x="425316" y="1035039"/>
                  <a:pt x="668409" y="1080883"/>
                </a:cubicBezTo>
                <a:cubicBezTo>
                  <a:pt x="810566" y="1139056"/>
                  <a:pt x="785139" y="1168720"/>
                  <a:pt x="911501" y="1074334"/>
                </a:cubicBezTo>
                <a:cubicBezTo>
                  <a:pt x="1065216" y="983030"/>
                  <a:pt x="1203136" y="882865"/>
                  <a:pt x="1359162" y="802733"/>
                </a:cubicBezTo>
                <a:cubicBezTo>
                  <a:pt x="1582607" y="735314"/>
                  <a:pt x="905337" y="479508"/>
                  <a:pt x="820968" y="415942"/>
                </a:cubicBezTo>
                <a:cubicBezTo>
                  <a:pt x="763565" y="367786"/>
                  <a:pt x="656081" y="344671"/>
                  <a:pt x="644908" y="281875"/>
                </a:cubicBezTo>
                <a:cubicBezTo>
                  <a:pt x="708089" y="158980"/>
                  <a:pt x="866427" y="76151"/>
                  <a:pt x="988166" y="8733"/>
                </a:cubicBezTo>
                <a:cubicBezTo>
                  <a:pt x="1265161" y="-36342"/>
                  <a:pt x="1548705" y="104275"/>
                  <a:pt x="1813757" y="174775"/>
                </a:cubicBezTo>
                <a:cubicBezTo>
                  <a:pt x="1971324" y="211759"/>
                  <a:pt x="2099612" y="365474"/>
                  <a:pt x="2228286" y="240268"/>
                </a:cubicBezTo>
                <a:cubicBezTo>
                  <a:pt x="2479854" y="-13227"/>
                  <a:pt x="3604398" y="-86809"/>
                  <a:pt x="3188714" y="506090"/>
                </a:cubicBezTo>
                <a:cubicBezTo>
                  <a:pt x="2995318" y="769216"/>
                  <a:pt x="2697135" y="911759"/>
                  <a:pt x="2415132" y="1057383"/>
                </a:cubicBezTo>
                <a:cubicBezTo>
                  <a:pt x="2348869" y="1164483"/>
                  <a:pt x="2345787" y="1309337"/>
                  <a:pt x="2303024" y="1429149"/>
                </a:cubicBezTo>
                <a:cubicBezTo>
                  <a:pt x="2164720" y="1771251"/>
                  <a:pt x="2243310" y="2270921"/>
                  <a:pt x="1842650" y="2430799"/>
                </a:cubicBezTo>
                <a:cubicBezTo>
                  <a:pt x="1740174" y="2462005"/>
                  <a:pt x="1588386" y="2679286"/>
                  <a:pt x="1500549" y="2614178"/>
                </a:cubicBezTo>
                <a:cubicBezTo>
                  <a:pt x="1508254" y="2262831"/>
                  <a:pt x="1541770" y="1940761"/>
                  <a:pt x="1551016" y="1592881"/>
                </a:cubicBezTo>
                <a:close/>
                <a:moveTo>
                  <a:pt x="2429386" y="982645"/>
                </a:moveTo>
                <a:cubicBezTo>
                  <a:pt x="2586183" y="913300"/>
                  <a:pt x="2743365" y="836635"/>
                  <a:pt x="2877817" y="725298"/>
                </a:cubicBezTo>
                <a:cubicBezTo>
                  <a:pt x="3029606" y="611264"/>
                  <a:pt x="3422175" y="244891"/>
                  <a:pt x="3100492" y="140488"/>
                </a:cubicBezTo>
                <a:cubicBezTo>
                  <a:pt x="2954867" y="182866"/>
                  <a:pt x="2640888" y="585452"/>
                  <a:pt x="2530322" y="451000"/>
                </a:cubicBezTo>
                <a:cubicBezTo>
                  <a:pt x="2507977" y="379343"/>
                  <a:pt x="2405115" y="283416"/>
                  <a:pt x="2466370" y="212530"/>
                </a:cubicBezTo>
                <a:cubicBezTo>
                  <a:pt x="2497575" y="179784"/>
                  <a:pt x="2541494" y="168226"/>
                  <a:pt x="2574240" y="141644"/>
                </a:cubicBezTo>
                <a:cubicBezTo>
                  <a:pt x="2229056" y="221391"/>
                  <a:pt x="1974406" y="519574"/>
                  <a:pt x="1663509" y="680994"/>
                </a:cubicBezTo>
                <a:cubicBezTo>
                  <a:pt x="1536377" y="804274"/>
                  <a:pt x="916124" y="1046596"/>
                  <a:pt x="879526" y="1173343"/>
                </a:cubicBezTo>
                <a:cubicBezTo>
                  <a:pt x="872591" y="1197229"/>
                  <a:pt x="859107" y="1219188"/>
                  <a:pt x="842542" y="1237680"/>
                </a:cubicBezTo>
                <a:cubicBezTo>
                  <a:pt x="739295" y="1351714"/>
                  <a:pt x="495817" y="1581323"/>
                  <a:pt x="425316" y="1540101"/>
                </a:cubicBezTo>
                <a:cubicBezTo>
                  <a:pt x="407594" y="1518913"/>
                  <a:pt x="386406" y="1501191"/>
                  <a:pt x="365602" y="1493101"/>
                </a:cubicBezTo>
                <a:cubicBezTo>
                  <a:pt x="322839" y="1476535"/>
                  <a:pt x="297413" y="1540872"/>
                  <a:pt x="339020" y="1559364"/>
                </a:cubicBezTo>
                <a:cubicBezTo>
                  <a:pt x="1012052" y="1859474"/>
                  <a:pt x="835607" y="1989688"/>
                  <a:pt x="1525975" y="1555897"/>
                </a:cubicBezTo>
                <a:cubicBezTo>
                  <a:pt x="1578754" y="1571692"/>
                  <a:pt x="1547164" y="1223041"/>
                  <a:pt x="1547164" y="1223041"/>
                </a:cubicBezTo>
                <a:cubicBezTo>
                  <a:pt x="1617279" y="1144835"/>
                  <a:pt x="1725535" y="1110162"/>
                  <a:pt x="1809519" y="1049678"/>
                </a:cubicBezTo>
                <a:cubicBezTo>
                  <a:pt x="1861528" y="1019629"/>
                  <a:pt x="1984037" y="952210"/>
                  <a:pt x="2003300" y="964153"/>
                </a:cubicBezTo>
                <a:cubicBezTo>
                  <a:pt x="2070333" y="937570"/>
                  <a:pt x="2146998" y="898275"/>
                  <a:pt x="2218655" y="865143"/>
                </a:cubicBezTo>
                <a:cubicBezTo>
                  <a:pt x="2259876" y="821610"/>
                  <a:pt x="2320746" y="845496"/>
                  <a:pt x="2358885" y="793872"/>
                </a:cubicBezTo>
                <a:cubicBezTo>
                  <a:pt x="2505280" y="756118"/>
                  <a:pt x="2443255" y="886717"/>
                  <a:pt x="2429386" y="982645"/>
                </a:cubicBezTo>
                <a:close/>
                <a:moveTo>
                  <a:pt x="1569508" y="2562555"/>
                </a:moveTo>
                <a:cubicBezTo>
                  <a:pt x="1725535" y="2450833"/>
                  <a:pt x="1914307" y="2382643"/>
                  <a:pt x="2037972" y="2239330"/>
                </a:cubicBezTo>
                <a:cubicBezTo>
                  <a:pt x="2156244" y="1837900"/>
                  <a:pt x="2210179" y="1423371"/>
                  <a:pt x="2341935" y="1025407"/>
                </a:cubicBezTo>
                <a:cubicBezTo>
                  <a:pt x="2406657" y="817758"/>
                  <a:pt x="2368517" y="828159"/>
                  <a:pt x="2195540" y="924087"/>
                </a:cubicBezTo>
                <a:cubicBezTo>
                  <a:pt x="2006767" y="1009997"/>
                  <a:pt x="1835331" y="1117482"/>
                  <a:pt x="1653108" y="1211483"/>
                </a:cubicBezTo>
                <a:cubicBezTo>
                  <a:pt x="1579525" y="1631406"/>
                  <a:pt x="1599943" y="2124141"/>
                  <a:pt x="1569508" y="2562555"/>
                </a:cubicBezTo>
                <a:close/>
                <a:moveTo>
                  <a:pt x="1497081" y="716822"/>
                </a:moveTo>
                <a:cubicBezTo>
                  <a:pt x="1639624" y="641698"/>
                  <a:pt x="1777929" y="554632"/>
                  <a:pt x="1908914" y="457164"/>
                </a:cubicBezTo>
                <a:cubicBezTo>
                  <a:pt x="2197851" y="332728"/>
                  <a:pt x="1956299" y="308842"/>
                  <a:pt x="1791412" y="230251"/>
                </a:cubicBezTo>
                <a:cubicBezTo>
                  <a:pt x="1530213" y="162833"/>
                  <a:pt x="1264005" y="41094"/>
                  <a:pt x="992404" y="51881"/>
                </a:cubicBezTo>
                <a:cubicBezTo>
                  <a:pt x="840230" y="158210"/>
                  <a:pt x="557071" y="274170"/>
                  <a:pt x="863730" y="356228"/>
                </a:cubicBezTo>
                <a:cubicBezTo>
                  <a:pt x="1076003" y="475270"/>
                  <a:pt x="1305227" y="566189"/>
                  <a:pt x="1497081" y="716822"/>
                </a:cubicBezTo>
                <a:close/>
                <a:moveTo>
                  <a:pt x="80517" y="995743"/>
                </a:moveTo>
                <a:cubicBezTo>
                  <a:pt x="52779" y="1059695"/>
                  <a:pt x="106714" y="1103613"/>
                  <a:pt x="187617" y="1191835"/>
                </a:cubicBezTo>
                <a:cubicBezTo>
                  <a:pt x="270060" y="1252320"/>
                  <a:pt x="421849" y="1556282"/>
                  <a:pt x="514309" y="1491560"/>
                </a:cubicBezTo>
                <a:cubicBezTo>
                  <a:pt x="1116069" y="1082424"/>
                  <a:pt x="631810" y="1193762"/>
                  <a:pt x="235773" y="948743"/>
                </a:cubicBezTo>
                <a:cubicBezTo>
                  <a:pt x="180297" y="914841"/>
                  <a:pt x="106329" y="936029"/>
                  <a:pt x="80517" y="995743"/>
                </a:cubicBezTo>
                <a:close/>
                <a:moveTo>
                  <a:pt x="2702914" y="101578"/>
                </a:moveTo>
                <a:cubicBezTo>
                  <a:pt x="2668241" y="192112"/>
                  <a:pt x="2560757" y="194038"/>
                  <a:pt x="2499502" y="266465"/>
                </a:cubicBezTo>
                <a:cubicBezTo>
                  <a:pt x="2539182" y="303449"/>
                  <a:pt x="2569232" y="449459"/>
                  <a:pt x="2627790" y="403229"/>
                </a:cubicBezTo>
                <a:cubicBezTo>
                  <a:pt x="2838136" y="175931"/>
                  <a:pt x="3366314" y="58430"/>
                  <a:pt x="2702914" y="101578"/>
                </a:cubicBezTo>
                <a:close/>
                <a:moveTo>
                  <a:pt x="2032579" y="835864"/>
                </a:moveTo>
                <a:cubicBezTo>
                  <a:pt x="1962078" y="800036"/>
                  <a:pt x="1973250" y="696404"/>
                  <a:pt x="1956684" y="630911"/>
                </a:cubicBezTo>
                <a:cubicBezTo>
                  <a:pt x="2041440" y="608567"/>
                  <a:pt x="2084587" y="513410"/>
                  <a:pt x="2170113" y="528050"/>
                </a:cubicBezTo>
                <a:cubicBezTo>
                  <a:pt x="2351180" y="682535"/>
                  <a:pt x="2214802" y="784241"/>
                  <a:pt x="2032579" y="835864"/>
                </a:cubicBezTo>
                <a:close/>
                <a:moveTo>
                  <a:pt x="2188990" y="695248"/>
                </a:moveTo>
                <a:cubicBezTo>
                  <a:pt x="2163179" y="578517"/>
                  <a:pt x="2098842" y="560025"/>
                  <a:pt x="2024103" y="652100"/>
                </a:cubicBezTo>
                <a:cubicBezTo>
                  <a:pt x="2035661" y="787323"/>
                  <a:pt x="2098457" y="768060"/>
                  <a:pt x="2188990" y="695248"/>
                </a:cubicBezTo>
                <a:close/>
                <a:moveTo>
                  <a:pt x="1818765" y="770372"/>
                </a:moveTo>
                <a:cubicBezTo>
                  <a:pt x="1920086" y="945275"/>
                  <a:pt x="1810675" y="1040047"/>
                  <a:pt x="1637312" y="1031186"/>
                </a:cubicBezTo>
                <a:cubicBezTo>
                  <a:pt x="1629607" y="983800"/>
                  <a:pt x="1567967" y="920619"/>
                  <a:pt x="1608804" y="880168"/>
                </a:cubicBezTo>
                <a:cubicBezTo>
                  <a:pt x="1679305" y="836250"/>
                  <a:pt x="1728231" y="761896"/>
                  <a:pt x="1818765" y="770372"/>
                </a:cubicBezTo>
                <a:close/>
                <a:moveTo>
                  <a:pt x="1762133" y="822381"/>
                </a:moveTo>
                <a:cubicBezTo>
                  <a:pt x="1675452" y="868611"/>
                  <a:pt x="1618820" y="895193"/>
                  <a:pt x="1688936" y="988038"/>
                </a:cubicBezTo>
                <a:cubicBezTo>
                  <a:pt x="1791798" y="966464"/>
                  <a:pt x="1810290" y="911759"/>
                  <a:pt x="1762133" y="822381"/>
                </a:cubicBezTo>
                <a:close/>
                <a:moveTo>
                  <a:pt x="1091413" y="1471527"/>
                </a:moveTo>
                <a:cubicBezTo>
                  <a:pt x="997797" y="1515831"/>
                  <a:pt x="988937" y="1447641"/>
                  <a:pt x="946174" y="1384075"/>
                </a:cubicBezTo>
                <a:cubicBezTo>
                  <a:pt x="924600" y="1298935"/>
                  <a:pt x="1073306" y="1250779"/>
                  <a:pt x="1139955" y="1234983"/>
                </a:cubicBezTo>
                <a:cubicBezTo>
                  <a:pt x="1275948" y="1281599"/>
                  <a:pt x="1220472" y="1480002"/>
                  <a:pt x="1091413" y="1471527"/>
                </a:cubicBezTo>
                <a:close/>
                <a:moveTo>
                  <a:pt x="1161143" y="1380993"/>
                </a:moveTo>
                <a:cubicBezTo>
                  <a:pt x="1161529" y="1244615"/>
                  <a:pt x="1045954" y="1255787"/>
                  <a:pt x="1010896" y="1360960"/>
                </a:cubicBezTo>
                <a:cubicBezTo>
                  <a:pt x="1038634" y="1486552"/>
                  <a:pt x="1087175" y="1434928"/>
                  <a:pt x="1161143" y="1380993"/>
                </a:cubicBezTo>
                <a:close/>
                <a:moveTo>
                  <a:pt x="1524819" y="1175655"/>
                </a:moveTo>
                <a:cubicBezTo>
                  <a:pt x="1415023" y="1261566"/>
                  <a:pt x="1262079" y="1339386"/>
                  <a:pt x="1267087" y="1129425"/>
                </a:cubicBezTo>
                <a:cubicBezTo>
                  <a:pt x="1389597" y="999596"/>
                  <a:pt x="1480516" y="975325"/>
                  <a:pt x="1524819" y="1175655"/>
                </a:cubicBezTo>
                <a:close/>
                <a:moveTo>
                  <a:pt x="1408474" y="1062391"/>
                </a:moveTo>
                <a:cubicBezTo>
                  <a:pt x="1316399" y="1085121"/>
                  <a:pt x="1298292" y="1162556"/>
                  <a:pt x="1361473" y="1228049"/>
                </a:cubicBezTo>
                <a:cubicBezTo>
                  <a:pt x="1448925" y="1200696"/>
                  <a:pt x="1470114" y="1130966"/>
                  <a:pt x="1408474" y="10623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620697" y="707200"/>
            <a:ext cx="942952" cy="965806"/>
          </a:xfrm>
          <a:custGeom>
            <a:avLst/>
            <a:gdLst/>
            <a:ahLst/>
            <a:cxnLst/>
            <a:rect l="l" t="t" r="r" b="b"/>
            <a:pathLst>
              <a:path w="1885905" h="1931611" extrusionOk="0">
                <a:moveTo>
                  <a:pt x="765545" y="1703453"/>
                </a:moveTo>
                <a:cubicBezTo>
                  <a:pt x="771450" y="1712106"/>
                  <a:pt x="777748" y="1720759"/>
                  <a:pt x="784047" y="1729019"/>
                </a:cubicBezTo>
                <a:cubicBezTo>
                  <a:pt x="803336" y="1754978"/>
                  <a:pt x="823411" y="1780937"/>
                  <a:pt x="842307" y="1807290"/>
                </a:cubicBezTo>
                <a:cubicBezTo>
                  <a:pt x="848605" y="1816336"/>
                  <a:pt x="854116" y="1826563"/>
                  <a:pt x="857659" y="1837183"/>
                </a:cubicBezTo>
                <a:cubicBezTo>
                  <a:pt x="859627" y="1843082"/>
                  <a:pt x="858840" y="1852915"/>
                  <a:pt x="855297" y="1856062"/>
                </a:cubicBezTo>
                <a:cubicBezTo>
                  <a:pt x="851360" y="1859602"/>
                  <a:pt x="840338" y="1859995"/>
                  <a:pt x="836008" y="1856849"/>
                </a:cubicBezTo>
                <a:cubicBezTo>
                  <a:pt x="819869" y="1844656"/>
                  <a:pt x="802942" y="1832463"/>
                  <a:pt x="791132" y="1816730"/>
                </a:cubicBezTo>
                <a:cubicBezTo>
                  <a:pt x="773025" y="1792344"/>
                  <a:pt x="758460" y="1765204"/>
                  <a:pt x="742320" y="1739638"/>
                </a:cubicBezTo>
                <a:cubicBezTo>
                  <a:pt x="739171" y="1734918"/>
                  <a:pt x="735235" y="1730592"/>
                  <a:pt x="728149" y="1721546"/>
                </a:cubicBezTo>
                <a:cubicBezTo>
                  <a:pt x="728149" y="1732559"/>
                  <a:pt x="727362" y="1738065"/>
                  <a:pt x="728149" y="1743572"/>
                </a:cubicBezTo>
                <a:cubicBezTo>
                  <a:pt x="735628" y="1785657"/>
                  <a:pt x="743501" y="1827349"/>
                  <a:pt x="750980" y="1869435"/>
                </a:cubicBezTo>
                <a:cubicBezTo>
                  <a:pt x="753342" y="1883201"/>
                  <a:pt x="755311" y="1897754"/>
                  <a:pt x="755311" y="1911521"/>
                </a:cubicBezTo>
                <a:cubicBezTo>
                  <a:pt x="755311" y="1929613"/>
                  <a:pt x="741533" y="1937087"/>
                  <a:pt x="726574" y="1927254"/>
                </a:cubicBezTo>
                <a:cubicBezTo>
                  <a:pt x="720276" y="1922927"/>
                  <a:pt x="713190" y="1916634"/>
                  <a:pt x="710828" y="1909554"/>
                </a:cubicBezTo>
                <a:cubicBezTo>
                  <a:pt x="704924" y="1891461"/>
                  <a:pt x="699806" y="1872582"/>
                  <a:pt x="697051" y="1853702"/>
                </a:cubicBezTo>
                <a:cubicBezTo>
                  <a:pt x="691146" y="1814763"/>
                  <a:pt x="686816" y="1775431"/>
                  <a:pt x="682486" y="1736099"/>
                </a:cubicBezTo>
                <a:cubicBezTo>
                  <a:pt x="679730" y="1710926"/>
                  <a:pt x="678156" y="1685753"/>
                  <a:pt x="676187" y="1660580"/>
                </a:cubicBezTo>
                <a:cubicBezTo>
                  <a:pt x="676187" y="1658614"/>
                  <a:pt x="675794" y="1655860"/>
                  <a:pt x="676975" y="1654681"/>
                </a:cubicBezTo>
                <a:cubicBezTo>
                  <a:pt x="697444" y="1634621"/>
                  <a:pt x="686422" y="1610235"/>
                  <a:pt x="683273" y="1588602"/>
                </a:cubicBezTo>
                <a:cubicBezTo>
                  <a:pt x="673826" y="1528030"/>
                  <a:pt x="668708" y="1467459"/>
                  <a:pt x="677368" y="1406494"/>
                </a:cubicBezTo>
                <a:cubicBezTo>
                  <a:pt x="677762" y="1403740"/>
                  <a:pt x="676975" y="1400594"/>
                  <a:pt x="676581" y="1395481"/>
                </a:cubicBezTo>
                <a:cubicBezTo>
                  <a:pt x="671857" y="1393514"/>
                  <a:pt x="666740" y="1389581"/>
                  <a:pt x="660835" y="1388794"/>
                </a:cubicBezTo>
                <a:cubicBezTo>
                  <a:pt x="571477" y="1375421"/>
                  <a:pt x="482907" y="1356935"/>
                  <a:pt x="398666" y="1324289"/>
                </a:cubicBezTo>
                <a:cubicBezTo>
                  <a:pt x="349854" y="1305410"/>
                  <a:pt x="304191" y="1275910"/>
                  <a:pt x="270337" y="1233825"/>
                </a:cubicBezTo>
                <a:cubicBezTo>
                  <a:pt x="251048" y="1209439"/>
                  <a:pt x="229398" y="1188593"/>
                  <a:pt x="203811" y="1171680"/>
                </a:cubicBezTo>
                <a:cubicBezTo>
                  <a:pt x="168383" y="1148080"/>
                  <a:pt x="145157" y="1113074"/>
                  <a:pt x="117208" y="1082395"/>
                </a:cubicBezTo>
                <a:cubicBezTo>
                  <a:pt x="54225" y="1013170"/>
                  <a:pt x="21946" y="929786"/>
                  <a:pt x="7381" y="838928"/>
                </a:cubicBezTo>
                <a:cubicBezTo>
                  <a:pt x="-1279" y="784650"/>
                  <a:pt x="-4822" y="729978"/>
                  <a:pt x="10924" y="676092"/>
                </a:cubicBezTo>
                <a:cubicBezTo>
                  <a:pt x="28244" y="618274"/>
                  <a:pt x="58161" y="569895"/>
                  <a:pt x="112091" y="541182"/>
                </a:cubicBezTo>
                <a:cubicBezTo>
                  <a:pt x="130986" y="531349"/>
                  <a:pt x="154999" y="527023"/>
                  <a:pt x="176256" y="527023"/>
                </a:cubicBezTo>
                <a:cubicBezTo>
                  <a:pt x="209322" y="527416"/>
                  <a:pt x="242782" y="533316"/>
                  <a:pt x="275848" y="537643"/>
                </a:cubicBezTo>
                <a:cubicBezTo>
                  <a:pt x="308127" y="541969"/>
                  <a:pt x="340013" y="549049"/>
                  <a:pt x="371898" y="551016"/>
                </a:cubicBezTo>
                <a:cubicBezTo>
                  <a:pt x="424647" y="554162"/>
                  <a:pt x="475034" y="540396"/>
                  <a:pt x="522665" y="520336"/>
                </a:cubicBezTo>
                <a:cubicBezTo>
                  <a:pt x="568328" y="501064"/>
                  <a:pt x="612023" y="477464"/>
                  <a:pt x="656111" y="454651"/>
                </a:cubicBezTo>
                <a:cubicBezTo>
                  <a:pt x="732479" y="414926"/>
                  <a:pt x="796250" y="358287"/>
                  <a:pt x="859627" y="301649"/>
                </a:cubicBezTo>
                <a:cubicBezTo>
                  <a:pt x="887970" y="276476"/>
                  <a:pt x="912769" y="247370"/>
                  <a:pt x="941506" y="222197"/>
                </a:cubicBezTo>
                <a:cubicBezTo>
                  <a:pt x="979296" y="188765"/>
                  <a:pt x="1011575" y="149433"/>
                  <a:pt x="1056451" y="123867"/>
                </a:cubicBezTo>
                <a:cubicBezTo>
                  <a:pt x="1074559" y="113247"/>
                  <a:pt x="1089517" y="97514"/>
                  <a:pt x="1107231" y="86108"/>
                </a:cubicBezTo>
                <a:cubicBezTo>
                  <a:pt x="1133606" y="69588"/>
                  <a:pt x="1159980" y="52675"/>
                  <a:pt x="1188323" y="39695"/>
                </a:cubicBezTo>
                <a:cubicBezTo>
                  <a:pt x="1226900" y="22389"/>
                  <a:pt x="1267839" y="12556"/>
                  <a:pt x="1309959" y="5083"/>
                </a:cubicBezTo>
                <a:cubicBezTo>
                  <a:pt x="1362314" y="-4357"/>
                  <a:pt x="1413489" y="756"/>
                  <a:pt x="1463876" y="9016"/>
                </a:cubicBezTo>
                <a:cubicBezTo>
                  <a:pt x="1513475" y="16883"/>
                  <a:pt x="1563075" y="31042"/>
                  <a:pt x="1605195" y="61328"/>
                </a:cubicBezTo>
                <a:cubicBezTo>
                  <a:pt x="1612674" y="66441"/>
                  <a:pt x="1618973" y="73521"/>
                  <a:pt x="1625271" y="79814"/>
                </a:cubicBezTo>
                <a:cubicBezTo>
                  <a:pt x="1669359" y="125440"/>
                  <a:pt x="1706756" y="175392"/>
                  <a:pt x="1728013" y="236357"/>
                </a:cubicBezTo>
                <a:cubicBezTo>
                  <a:pt x="1732737" y="249730"/>
                  <a:pt x="1740216" y="261923"/>
                  <a:pt x="1747695" y="277656"/>
                </a:cubicBezTo>
                <a:cubicBezTo>
                  <a:pt x="1778006" y="273723"/>
                  <a:pt x="1806742" y="280803"/>
                  <a:pt x="1834691" y="294962"/>
                </a:cubicBezTo>
                <a:cubicBezTo>
                  <a:pt x="1861853" y="308728"/>
                  <a:pt x="1874843" y="331148"/>
                  <a:pt x="1883110" y="358287"/>
                </a:cubicBezTo>
                <a:cubicBezTo>
                  <a:pt x="1893738" y="390933"/>
                  <a:pt x="1872875" y="427119"/>
                  <a:pt x="1840596" y="433019"/>
                </a:cubicBezTo>
                <a:cubicBezTo>
                  <a:pt x="1817764" y="437345"/>
                  <a:pt x="1794933" y="440492"/>
                  <a:pt x="1768952" y="444425"/>
                </a:cubicBezTo>
                <a:cubicBezTo>
                  <a:pt x="1766197" y="462518"/>
                  <a:pt x="1763835" y="484544"/>
                  <a:pt x="1758717" y="505783"/>
                </a:cubicBezTo>
                <a:cubicBezTo>
                  <a:pt x="1744152" y="567928"/>
                  <a:pt x="1729194" y="630074"/>
                  <a:pt x="1712267" y="691825"/>
                </a:cubicBezTo>
                <a:cubicBezTo>
                  <a:pt x="1698883" y="740597"/>
                  <a:pt x="1681956" y="788583"/>
                  <a:pt x="1666604" y="836962"/>
                </a:cubicBezTo>
                <a:cubicBezTo>
                  <a:pt x="1645740" y="900680"/>
                  <a:pt x="1618973" y="962432"/>
                  <a:pt x="1582757" y="1018677"/>
                </a:cubicBezTo>
                <a:cubicBezTo>
                  <a:pt x="1550872" y="1068629"/>
                  <a:pt x="1515443" y="1118188"/>
                  <a:pt x="1468599" y="1155947"/>
                </a:cubicBezTo>
                <a:cubicBezTo>
                  <a:pt x="1404828" y="1207865"/>
                  <a:pt x="1339089" y="1257031"/>
                  <a:pt x="1273350" y="1305410"/>
                </a:cubicBezTo>
                <a:cubicBezTo>
                  <a:pt x="1254849" y="1319176"/>
                  <a:pt x="1232017" y="1327042"/>
                  <a:pt x="1211154" y="1337662"/>
                </a:cubicBezTo>
                <a:cubicBezTo>
                  <a:pt x="1206037" y="1340415"/>
                  <a:pt x="1200919" y="1343562"/>
                  <a:pt x="1196983" y="1345922"/>
                </a:cubicBezTo>
                <a:cubicBezTo>
                  <a:pt x="1230836" y="1407674"/>
                  <a:pt x="1264690" y="1467852"/>
                  <a:pt x="1296969" y="1528817"/>
                </a:cubicBezTo>
                <a:cubicBezTo>
                  <a:pt x="1303267" y="1541010"/>
                  <a:pt x="1310747" y="1547303"/>
                  <a:pt x="1323737" y="1550057"/>
                </a:cubicBezTo>
                <a:cubicBezTo>
                  <a:pt x="1382391" y="1562250"/>
                  <a:pt x="1441044" y="1574836"/>
                  <a:pt x="1499304" y="1587816"/>
                </a:cubicBezTo>
                <a:cubicBezTo>
                  <a:pt x="1509145" y="1589782"/>
                  <a:pt x="1520167" y="1592536"/>
                  <a:pt x="1527253" y="1598435"/>
                </a:cubicBezTo>
                <a:cubicBezTo>
                  <a:pt x="1532764" y="1603155"/>
                  <a:pt x="1533551" y="1613775"/>
                  <a:pt x="1536700" y="1621641"/>
                </a:cubicBezTo>
                <a:cubicBezTo>
                  <a:pt x="1529615" y="1624395"/>
                  <a:pt x="1521742" y="1630294"/>
                  <a:pt x="1515443" y="1629115"/>
                </a:cubicBezTo>
                <a:cubicBezTo>
                  <a:pt x="1458758" y="1618495"/>
                  <a:pt x="1400105" y="1617708"/>
                  <a:pt x="1345388" y="1595289"/>
                </a:cubicBezTo>
                <a:cubicBezTo>
                  <a:pt x="1338302" y="1592536"/>
                  <a:pt x="1330429" y="1591356"/>
                  <a:pt x="1317439" y="1588209"/>
                </a:cubicBezTo>
                <a:cubicBezTo>
                  <a:pt x="1324131" y="1596469"/>
                  <a:pt x="1326493" y="1600795"/>
                  <a:pt x="1330036" y="1603549"/>
                </a:cubicBezTo>
                <a:cubicBezTo>
                  <a:pt x="1365070" y="1631081"/>
                  <a:pt x="1400892" y="1658220"/>
                  <a:pt x="1435533" y="1686146"/>
                </a:cubicBezTo>
                <a:cubicBezTo>
                  <a:pt x="1444587" y="1693620"/>
                  <a:pt x="1452460" y="1703846"/>
                  <a:pt x="1456790" y="1714466"/>
                </a:cubicBezTo>
                <a:cubicBezTo>
                  <a:pt x="1462695" y="1729412"/>
                  <a:pt x="1452066" y="1739638"/>
                  <a:pt x="1437501" y="1733345"/>
                </a:cubicBezTo>
                <a:cubicBezTo>
                  <a:pt x="1421755" y="1726265"/>
                  <a:pt x="1406797" y="1717219"/>
                  <a:pt x="1393806" y="1706206"/>
                </a:cubicBezTo>
                <a:cubicBezTo>
                  <a:pt x="1368613" y="1684180"/>
                  <a:pt x="1344600" y="1660580"/>
                  <a:pt x="1320588" y="1637374"/>
                </a:cubicBezTo>
                <a:cubicBezTo>
                  <a:pt x="1317045" y="1634228"/>
                  <a:pt x="1313502" y="1631081"/>
                  <a:pt x="1305236" y="1624001"/>
                </a:cubicBezTo>
                <a:cubicBezTo>
                  <a:pt x="1299725" y="1659400"/>
                  <a:pt x="1295394" y="1690080"/>
                  <a:pt x="1290671" y="1720759"/>
                </a:cubicBezTo>
                <a:cubicBezTo>
                  <a:pt x="1289490" y="1729805"/>
                  <a:pt x="1289883" y="1739638"/>
                  <a:pt x="1286734" y="1747898"/>
                </a:cubicBezTo>
                <a:cubicBezTo>
                  <a:pt x="1283979" y="1755765"/>
                  <a:pt x="1277680" y="1766384"/>
                  <a:pt x="1271776" y="1767564"/>
                </a:cubicBezTo>
                <a:cubicBezTo>
                  <a:pt x="1265084" y="1768744"/>
                  <a:pt x="1253274" y="1762058"/>
                  <a:pt x="1250125" y="1755371"/>
                </a:cubicBezTo>
                <a:cubicBezTo>
                  <a:pt x="1245008" y="1745145"/>
                  <a:pt x="1241859" y="1732165"/>
                  <a:pt x="1243039" y="1720759"/>
                </a:cubicBezTo>
                <a:cubicBezTo>
                  <a:pt x="1246976" y="1676313"/>
                  <a:pt x="1252093" y="1631868"/>
                  <a:pt x="1258785" y="1587816"/>
                </a:cubicBezTo>
                <a:cubicBezTo>
                  <a:pt x="1261147" y="1572083"/>
                  <a:pt x="1259573" y="1559103"/>
                  <a:pt x="1251700" y="1544550"/>
                </a:cubicBezTo>
                <a:cubicBezTo>
                  <a:pt x="1221389" y="1487125"/>
                  <a:pt x="1193046" y="1428913"/>
                  <a:pt x="1163523" y="1370701"/>
                </a:cubicBezTo>
                <a:cubicBezTo>
                  <a:pt x="1161161" y="1366375"/>
                  <a:pt x="1157618" y="1362835"/>
                  <a:pt x="1155650" y="1359688"/>
                </a:cubicBezTo>
                <a:cubicBezTo>
                  <a:pt x="1115891" y="1369915"/>
                  <a:pt x="1078101" y="1380534"/>
                  <a:pt x="1039524" y="1389187"/>
                </a:cubicBezTo>
                <a:cubicBezTo>
                  <a:pt x="974966" y="1404134"/>
                  <a:pt x="909620" y="1411607"/>
                  <a:pt x="843094" y="1410820"/>
                </a:cubicBezTo>
                <a:cubicBezTo>
                  <a:pt x="809634" y="1410427"/>
                  <a:pt x="776174" y="1412787"/>
                  <a:pt x="743107" y="1403347"/>
                </a:cubicBezTo>
                <a:cubicBezTo>
                  <a:pt x="735235" y="1400987"/>
                  <a:pt x="725393" y="1404134"/>
                  <a:pt x="718308" y="1404527"/>
                </a:cubicBezTo>
                <a:cubicBezTo>
                  <a:pt x="707679" y="1478472"/>
                  <a:pt x="716733" y="1548483"/>
                  <a:pt x="731298" y="1618102"/>
                </a:cubicBezTo>
                <a:cubicBezTo>
                  <a:pt x="734054" y="1631081"/>
                  <a:pt x="739565" y="1636981"/>
                  <a:pt x="751374" y="1641308"/>
                </a:cubicBezTo>
                <a:cubicBezTo>
                  <a:pt x="793888" y="1657434"/>
                  <a:pt x="836402" y="1674740"/>
                  <a:pt x="878522" y="1691653"/>
                </a:cubicBezTo>
                <a:cubicBezTo>
                  <a:pt x="898204" y="1699519"/>
                  <a:pt x="918280" y="1706993"/>
                  <a:pt x="937963" y="1715646"/>
                </a:cubicBezTo>
                <a:cubicBezTo>
                  <a:pt x="944261" y="1718399"/>
                  <a:pt x="951741" y="1722332"/>
                  <a:pt x="954890" y="1727839"/>
                </a:cubicBezTo>
                <a:cubicBezTo>
                  <a:pt x="958432" y="1734132"/>
                  <a:pt x="961188" y="1744358"/>
                  <a:pt x="958432" y="1749471"/>
                </a:cubicBezTo>
                <a:cubicBezTo>
                  <a:pt x="955677" y="1754191"/>
                  <a:pt x="944261" y="1757338"/>
                  <a:pt x="937963" y="1755765"/>
                </a:cubicBezTo>
                <a:cubicBezTo>
                  <a:pt x="911589" y="1748685"/>
                  <a:pt x="885214" y="1740425"/>
                  <a:pt x="859233" y="1731772"/>
                </a:cubicBezTo>
                <a:cubicBezTo>
                  <a:pt x="828923" y="1721152"/>
                  <a:pt x="799005" y="1709746"/>
                  <a:pt x="769088" y="1698733"/>
                </a:cubicBezTo>
                <a:cubicBezTo>
                  <a:pt x="767907" y="1701093"/>
                  <a:pt x="766726" y="1702273"/>
                  <a:pt x="765545" y="1703453"/>
                </a:cubicBezTo>
                <a:close/>
                <a:moveTo>
                  <a:pt x="47533" y="773243"/>
                </a:moveTo>
                <a:cubicBezTo>
                  <a:pt x="48714" y="868427"/>
                  <a:pt x="68396" y="949452"/>
                  <a:pt x="113666" y="1022610"/>
                </a:cubicBezTo>
                <a:cubicBezTo>
                  <a:pt x="127837" y="1045423"/>
                  <a:pt x="144370" y="1068629"/>
                  <a:pt x="164446" y="1085935"/>
                </a:cubicBezTo>
                <a:cubicBezTo>
                  <a:pt x="197119" y="1114254"/>
                  <a:pt x="234122" y="1137461"/>
                  <a:pt x="268369" y="1163420"/>
                </a:cubicBezTo>
                <a:cubicBezTo>
                  <a:pt x="276242" y="1169320"/>
                  <a:pt x="282934" y="1177580"/>
                  <a:pt x="289232" y="1185446"/>
                </a:cubicBezTo>
                <a:cubicBezTo>
                  <a:pt x="314819" y="1220058"/>
                  <a:pt x="350248" y="1241691"/>
                  <a:pt x="387644" y="1259784"/>
                </a:cubicBezTo>
                <a:cubicBezTo>
                  <a:pt x="438031" y="1284170"/>
                  <a:pt x="491567" y="1299903"/>
                  <a:pt x="547071" y="1308949"/>
                </a:cubicBezTo>
                <a:cubicBezTo>
                  <a:pt x="629737" y="1322716"/>
                  <a:pt x="709254" y="1354575"/>
                  <a:pt x="794675" y="1353395"/>
                </a:cubicBezTo>
                <a:cubicBezTo>
                  <a:pt x="830891" y="1353002"/>
                  <a:pt x="867500" y="1351822"/>
                  <a:pt x="903716" y="1348282"/>
                </a:cubicBezTo>
                <a:cubicBezTo>
                  <a:pt x="975753" y="1341595"/>
                  <a:pt x="1045428" y="1321929"/>
                  <a:pt x="1113923" y="1299903"/>
                </a:cubicBezTo>
                <a:cubicBezTo>
                  <a:pt x="1146202" y="1289283"/>
                  <a:pt x="1178481" y="1275910"/>
                  <a:pt x="1208399" y="1259391"/>
                </a:cubicBezTo>
                <a:cubicBezTo>
                  <a:pt x="1292639" y="1212192"/>
                  <a:pt x="1370975" y="1156340"/>
                  <a:pt x="1441044" y="1089868"/>
                </a:cubicBezTo>
                <a:cubicBezTo>
                  <a:pt x="1464269" y="1067449"/>
                  <a:pt x="1489069" y="1045030"/>
                  <a:pt x="1506783" y="1018677"/>
                </a:cubicBezTo>
                <a:cubicBezTo>
                  <a:pt x="1552840" y="949845"/>
                  <a:pt x="1594960" y="878261"/>
                  <a:pt x="1623696" y="799596"/>
                </a:cubicBezTo>
                <a:cubicBezTo>
                  <a:pt x="1639049" y="757510"/>
                  <a:pt x="1657550" y="716605"/>
                  <a:pt x="1670147" y="674126"/>
                </a:cubicBezTo>
                <a:cubicBezTo>
                  <a:pt x="1685105" y="623780"/>
                  <a:pt x="1695734" y="571862"/>
                  <a:pt x="1708330" y="520336"/>
                </a:cubicBezTo>
                <a:cubicBezTo>
                  <a:pt x="1720927" y="468418"/>
                  <a:pt x="1726438" y="416499"/>
                  <a:pt x="1715810" y="363400"/>
                </a:cubicBezTo>
                <a:cubicBezTo>
                  <a:pt x="1703607" y="303222"/>
                  <a:pt x="1680775" y="247370"/>
                  <a:pt x="1652433" y="192698"/>
                </a:cubicBezTo>
                <a:cubicBezTo>
                  <a:pt x="1632356" y="153759"/>
                  <a:pt x="1602046" y="125833"/>
                  <a:pt x="1565436" y="106167"/>
                </a:cubicBezTo>
                <a:cubicBezTo>
                  <a:pt x="1517805" y="80208"/>
                  <a:pt x="1464269" y="69588"/>
                  <a:pt x="1410733" y="64475"/>
                </a:cubicBezTo>
                <a:cubicBezTo>
                  <a:pt x="1366251" y="60148"/>
                  <a:pt x="1321375" y="61721"/>
                  <a:pt x="1277680" y="73521"/>
                </a:cubicBezTo>
                <a:cubicBezTo>
                  <a:pt x="1243827" y="82961"/>
                  <a:pt x="1208792" y="92401"/>
                  <a:pt x="1177694" y="108527"/>
                </a:cubicBezTo>
                <a:cubicBezTo>
                  <a:pt x="1129275" y="134486"/>
                  <a:pt x="1085581" y="167132"/>
                  <a:pt x="1045822" y="205284"/>
                </a:cubicBezTo>
                <a:cubicBezTo>
                  <a:pt x="1006457" y="243043"/>
                  <a:pt x="962369" y="275689"/>
                  <a:pt x="924579" y="314628"/>
                </a:cubicBezTo>
                <a:cubicBezTo>
                  <a:pt x="889938" y="350027"/>
                  <a:pt x="857265" y="387000"/>
                  <a:pt x="817900" y="417286"/>
                </a:cubicBezTo>
                <a:cubicBezTo>
                  <a:pt x="761609" y="460945"/>
                  <a:pt x="704924" y="503030"/>
                  <a:pt x="638791" y="530956"/>
                </a:cubicBezTo>
                <a:cubicBezTo>
                  <a:pt x="631312" y="534103"/>
                  <a:pt x="623832" y="537643"/>
                  <a:pt x="617140" y="541576"/>
                </a:cubicBezTo>
                <a:cubicBezTo>
                  <a:pt x="564785" y="572255"/>
                  <a:pt x="507706" y="590741"/>
                  <a:pt x="447872" y="597821"/>
                </a:cubicBezTo>
                <a:cubicBezTo>
                  <a:pt x="404571" y="602934"/>
                  <a:pt x="361270" y="603721"/>
                  <a:pt x="317575" y="592708"/>
                </a:cubicBezTo>
                <a:cubicBezTo>
                  <a:pt x="274667" y="581695"/>
                  <a:pt x="230579" y="573435"/>
                  <a:pt x="185309" y="575008"/>
                </a:cubicBezTo>
                <a:cubicBezTo>
                  <a:pt x="144370" y="576188"/>
                  <a:pt x="113272" y="593494"/>
                  <a:pt x="89653" y="626140"/>
                </a:cubicBezTo>
                <a:cubicBezTo>
                  <a:pt x="56193" y="672946"/>
                  <a:pt x="49107" y="726831"/>
                  <a:pt x="47533" y="773243"/>
                </a:cubicBezTo>
                <a:close/>
                <a:moveTo>
                  <a:pt x="1767771" y="392113"/>
                </a:moveTo>
                <a:cubicBezTo>
                  <a:pt x="1790603" y="391326"/>
                  <a:pt x="1807529" y="386606"/>
                  <a:pt x="1820913" y="372840"/>
                </a:cubicBezTo>
                <a:cubicBezTo>
                  <a:pt x="1831936" y="361434"/>
                  <a:pt x="1831148" y="349241"/>
                  <a:pt x="1817371" y="343341"/>
                </a:cubicBezTo>
                <a:cubicBezTo>
                  <a:pt x="1800444" y="336261"/>
                  <a:pt x="1781942" y="332328"/>
                  <a:pt x="1759505" y="326035"/>
                </a:cubicBezTo>
                <a:cubicBezTo>
                  <a:pt x="1763047" y="350421"/>
                  <a:pt x="1765409" y="370087"/>
                  <a:pt x="1767771" y="392113"/>
                </a:cubicBezTo>
                <a:close/>
                <a:moveTo>
                  <a:pt x="615959" y="945519"/>
                </a:moveTo>
                <a:cubicBezTo>
                  <a:pt x="643908" y="934112"/>
                  <a:pt x="674219" y="927426"/>
                  <a:pt x="703349" y="918379"/>
                </a:cubicBezTo>
                <a:cubicBezTo>
                  <a:pt x="712403" y="915626"/>
                  <a:pt x="721851" y="910906"/>
                  <a:pt x="719882" y="899893"/>
                </a:cubicBezTo>
                <a:cubicBezTo>
                  <a:pt x="718308" y="891633"/>
                  <a:pt x="713978" y="881800"/>
                  <a:pt x="707286" y="877474"/>
                </a:cubicBezTo>
                <a:cubicBezTo>
                  <a:pt x="699413" y="872361"/>
                  <a:pt x="687997" y="870394"/>
                  <a:pt x="678549" y="871181"/>
                </a:cubicBezTo>
                <a:cubicBezTo>
                  <a:pt x="663591" y="872361"/>
                  <a:pt x="648632" y="876687"/>
                  <a:pt x="634067" y="880227"/>
                </a:cubicBezTo>
                <a:cubicBezTo>
                  <a:pt x="572658" y="894780"/>
                  <a:pt x="520303" y="872361"/>
                  <a:pt x="471491" y="838142"/>
                </a:cubicBezTo>
                <a:cubicBezTo>
                  <a:pt x="464799" y="833422"/>
                  <a:pt x="461650" y="823982"/>
                  <a:pt x="457320" y="817689"/>
                </a:cubicBezTo>
                <a:cubicBezTo>
                  <a:pt x="465586" y="801956"/>
                  <a:pt x="477002" y="796056"/>
                  <a:pt x="490780" y="794876"/>
                </a:cubicBezTo>
                <a:cubicBezTo>
                  <a:pt x="514005" y="792516"/>
                  <a:pt x="537230" y="789763"/>
                  <a:pt x="560455" y="788583"/>
                </a:cubicBezTo>
                <a:cubicBezTo>
                  <a:pt x="628163" y="785436"/>
                  <a:pt x="693902" y="774030"/>
                  <a:pt x="755311" y="744531"/>
                </a:cubicBezTo>
                <a:cubicBezTo>
                  <a:pt x="788771" y="728404"/>
                  <a:pt x="820262" y="708345"/>
                  <a:pt x="851360" y="688285"/>
                </a:cubicBezTo>
                <a:cubicBezTo>
                  <a:pt x="867894" y="677272"/>
                  <a:pt x="882852" y="663113"/>
                  <a:pt x="896630" y="648560"/>
                </a:cubicBezTo>
                <a:cubicBezTo>
                  <a:pt x="907652" y="636760"/>
                  <a:pt x="906471" y="618667"/>
                  <a:pt x="896630" y="610014"/>
                </a:cubicBezTo>
                <a:cubicBezTo>
                  <a:pt x="886789" y="600968"/>
                  <a:pt x="876948" y="602148"/>
                  <a:pt x="861595" y="613554"/>
                </a:cubicBezTo>
                <a:cubicBezTo>
                  <a:pt x="840732" y="629287"/>
                  <a:pt x="820262" y="646200"/>
                  <a:pt x="798218" y="659966"/>
                </a:cubicBezTo>
                <a:cubicBezTo>
                  <a:pt x="776961" y="672946"/>
                  <a:pt x="754917" y="683959"/>
                  <a:pt x="730904" y="692219"/>
                </a:cubicBezTo>
                <a:cubicBezTo>
                  <a:pt x="664772" y="714638"/>
                  <a:pt x="598639" y="735877"/>
                  <a:pt x="527389" y="737057"/>
                </a:cubicBezTo>
                <a:cubicBezTo>
                  <a:pt x="503376" y="737451"/>
                  <a:pt x="478970" y="741777"/>
                  <a:pt x="456139" y="749644"/>
                </a:cubicBezTo>
                <a:cubicBezTo>
                  <a:pt x="404965" y="767343"/>
                  <a:pt x="394336" y="815329"/>
                  <a:pt x="430945" y="855054"/>
                </a:cubicBezTo>
                <a:cubicBezTo>
                  <a:pt x="451809" y="877474"/>
                  <a:pt x="474640" y="897533"/>
                  <a:pt x="502983" y="910513"/>
                </a:cubicBezTo>
                <a:cubicBezTo>
                  <a:pt x="510068" y="913660"/>
                  <a:pt x="516367" y="918379"/>
                  <a:pt x="525814" y="924279"/>
                </a:cubicBezTo>
                <a:cubicBezTo>
                  <a:pt x="517154" y="932146"/>
                  <a:pt x="511249" y="938439"/>
                  <a:pt x="504164" y="943945"/>
                </a:cubicBezTo>
                <a:cubicBezTo>
                  <a:pt x="471097" y="969905"/>
                  <a:pt x="466767" y="1006091"/>
                  <a:pt x="492748" y="1038343"/>
                </a:cubicBezTo>
                <a:cubicBezTo>
                  <a:pt x="508494" y="1058009"/>
                  <a:pt x="528570" y="1072169"/>
                  <a:pt x="553763" y="1075709"/>
                </a:cubicBezTo>
                <a:cubicBezTo>
                  <a:pt x="577776" y="1078855"/>
                  <a:pt x="602182" y="1079642"/>
                  <a:pt x="626588" y="1079642"/>
                </a:cubicBezTo>
                <a:cubicBezTo>
                  <a:pt x="649419" y="1079249"/>
                  <a:pt x="672645" y="1076102"/>
                  <a:pt x="695870" y="1074135"/>
                </a:cubicBezTo>
                <a:cubicBezTo>
                  <a:pt x="690359" y="1123301"/>
                  <a:pt x="707679" y="1155553"/>
                  <a:pt x="748225" y="1166173"/>
                </a:cubicBezTo>
                <a:cubicBezTo>
                  <a:pt x="766333" y="1170893"/>
                  <a:pt x="786409" y="1170500"/>
                  <a:pt x="805304" y="1169320"/>
                </a:cubicBezTo>
                <a:cubicBezTo>
                  <a:pt x="826561" y="1168140"/>
                  <a:pt x="847424" y="1163813"/>
                  <a:pt x="868287" y="1159487"/>
                </a:cubicBezTo>
                <a:cubicBezTo>
                  <a:pt x="893087" y="1154767"/>
                  <a:pt x="918674" y="1151620"/>
                  <a:pt x="942293" y="1142967"/>
                </a:cubicBezTo>
                <a:cubicBezTo>
                  <a:pt x="1003308" y="1120548"/>
                  <a:pt x="1047397" y="1075316"/>
                  <a:pt x="1088730" y="1027330"/>
                </a:cubicBezTo>
                <a:cubicBezTo>
                  <a:pt x="1089911" y="1025757"/>
                  <a:pt x="1091879" y="1023790"/>
                  <a:pt x="1091879" y="1022217"/>
                </a:cubicBezTo>
                <a:cubicBezTo>
                  <a:pt x="1091485" y="1016710"/>
                  <a:pt x="1092273" y="1009237"/>
                  <a:pt x="1089123" y="1006091"/>
                </a:cubicBezTo>
                <a:cubicBezTo>
                  <a:pt x="1085974" y="1002944"/>
                  <a:pt x="1077314" y="1000977"/>
                  <a:pt x="1072984" y="1002944"/>
                </a:cubicBezTo>
                <a:cubicBezTo>
                  <a:pt x="1065898" y="1006091"/>
                  <a:pt x="1060387" y="1012777"/>
                  <a:pt x="1054482" y="1018284"/>
                </a:cubicBezTo>
                <a:cubicBezTo>
                  <a:pt x="1013937" y="1054469"/>
                  <a:pt x="971029" y="1087902"/>
                  <a:pt x="916706" y="1098128"/>
                </a:cubicBezTo>
                <a:cubicBezTo>
                  <a:pt x="865925" y="1107568"/>
                  <a:pt x="814358" y="1112288"/>
                  <a:pt x="763184" y="1118581"/>
                </a:cubicBezTo>
                <a:cubicBezTo>
                  <a:pt x="758066" y="1119368"/>
                  <a:pt x="752555" y="1115434"/>
                  <a:pt x="743107" y="1113074"/>
                </a:cubicBezTo>
                <a:cubicBezTo>
                  <a:pt x="750980" y="1101668"/>
                  <a:pt x="756098" y="1092228"/>
                  <a:pt x="763577" y="1084362"/>
                </a:cubicBezTo>
                <a:cubicBezTo>
                  <a:pt x="776568" y="1070202"/>
                  <a:pt x="790739" y="1057223"/>
                  <a:pt x="804516" y="1043850"/>
                </a:cubicBezTo>
                <a:cubicBezTo>
                  <a:pt x="819081" y="1029690"/>
                  <a:pt x="821443" y="1017497"/>
                  <a:pt x="812783" y="1003731"/>
                </a:cubicBezTo>
                <a:cubicBezTo>
                  <a:pt x="804123" y="990358"/>
                  <a:pt x="787196" y="986031"/>
                  <a:pt x="769876" y="992324"/>
                </a:cubicBezTo>
                <a:cubicBezTo>
                  <a:pt x="752949" y="998617"/>
                  <a:pt x="735628" y="1005304"/>
                  <a:pt x="718308" y="1009630"/>
                </a:cubicBezTo>
                <a:cubicBezTo>
                  <a:pt x="669102" y="1022217"/>
                  <a:pt x="619502" y="1032050"/>
                  <a:pt x="568328" y="1027723"/>
                </a:cubicBezTo>
                <a:cubicBezTo>
                  <a:pt x="551795" y="1026543"/>
                  <a:pt x="535655" y="1024970"/>
                  <a:pt x="524633" y="1004911"/>
                </a:cubicBezTo>
                <a:cubicBezTo>
                  <a:pt x="550220" y="976198"/>
                  <a:pt x="582499" y="959285"/>
                  <a:pt x="615959" y="945519"/>
                </a:cubicBezTo>
                <a:close/>
                <a:moveTo>
                  <a:pt x="1407978" y="390933"/>
                </a:moveTo>
                <a:cubicBezTo>
                  <a:pt x="1424511" y="369694"/>
                  <a:pt x="1426085" y="312268"/>
                  <a:pt x="1397743" y="290636"/>
                </a:cubicBezTo>
                <a:cubicBezTo>
                  <a:pt x="1376486" y="274116"/>
                  <a:pt x="1353261" y="263496"/>
                  <a:pt x="1325312" y="263890"/>
                </a:cubicBezTo>
                <a:cubicBezTo>
                  <a:pt x="1292245" y="264283"/>
                  <a:pt x="1268233" y="289062"/>
                  <a:pt x="1270988" y="321708"/>
                </a:cubicBezTo>
                <a:cubicBezTo>
                  <a:pt x="1276106" y="376380"/>
                  <a:pt x="1306023" y="403519"/>
                  <a:pt x="1357591" y="405093"/>
                </a:cubicBezTo>
                <a:cubicBezTo>
                  <a:pt x="1380029" y="406666"/>
                  <a:pt x="1397349" y="404306"/>
                  <a:pt x="1407978" y="39093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 rot="-291508">
            <a:off x="5711612" y="902440"/>
            <a:ext cx="1299099" cy="603458"/>
          </a:xfrm>
          <a:custGeom>
            <a:avLst/>
            <a:gdLst/>
            <a:ahLst/>
            <a:cxnLst/>
            <a:rect l="l" t="t" r="r" b="b"/>
            <a:pathLst>
              <a:path w="2588862" h="1202579" extrusionOk="0">
                <a:moveTo>
                  <a:pt x="912870" y="614926"/>
                </a:moveTo>
                <a:cubicBezTo>
                  <a:pt x="861098" y="612177"/>
                  <a:pt x="813449" y="609428"/>
                  <a:pt x="763509" y="607137"/>
                </a:cubicBezTo>
                <a:cubicBezTo>
                  <a:pt x="758927" y="619966"/>
                  <a:pt x="753887" y="634627"/>
                  <a:pt x="748847" y="649288"/>
                </a:cubicBezTo>
                <a:cubicBezTo>
                  <a:pt x="743349" y="664866"/>
                  <a:pt x="741975" y="682276"/>
                  <a:pt x="727772" y="693730"/>
                </a:cubicBezTo>
                <a:cubicBezTo>
                  <a:pt x="724565" y="696479"/>
                  <a:pt x="724106" y="702436"/>
                  <a:pt x="722274" y="707017"/>
                </a:cubicBezTo>
                <a:cubicBezTo>
                  <a:pt x="713569" y="729009"/>
                  <a:pt x="708071" y="752376"/>
                  <a:pt x="696158" y="772535"/>
                </a:cubicBezTo>
                <a:cubicBezTo>
                  <a:pt x="660880" y="831180"/>
                  <a:pt x="624226" y="889367"/>
                  <a:pt x="586657" y="946638"/>
                </a:cubicBezTo>
                <a:cubicBezTo>
                  <a:pt x="559167" y="988331"/>
                  <a:pt x="519765" y="1019028"/>
                  <a:pt x="483111" y="1052016"/>
                </a:cubicBezTo>
                <a:cubicBezTo>
                  <a:pt x="448749" y="1083171"/>
                  <a:pt x="411638" y="1111119"/>
                  <a:pt x="374068" y="1138151"/>
                </a:cubicBezTo>
                <a:cubicBezTo>
                  <a:pt x="325044" y="1173888"/>
                  <a:pt x="284268" y="1171139"/>
                  <a:pt x="242116" y="1126697"/>
                </a:cubicBezTo>
                <a:cubicBezTo>
                  <a:pt x="214168" y="1097374"/>
                  <a:pt x="191260" y="1063928"/>
                  <a:pt x="166519" y="1031856"/>
                </a:cubicBezTo>
                <a:cubicBezTo>
                  <a:pt x="136738" y="993371"/>
                  <a:pt x="114746" y="950761"/>
                  <a:pt x="98711" y="904028"/>
                </a:cubicBezTo>
                <a:cubicBezTo>
                  <a:pt x="89089" y="876080"/>
                  <a:pt x="74428" y="849965"/>
                  <a:pt x="66181" y="821559"/>
                </a:cubicBezTo>
                <a:cubicBezTo>
                  <a:pt x="55643" y="786738"/>
                  <a:pt x="49687" y="750543"/>
                  <a:pt x="41898" y="714806"/>
                </a:cubicBezTo>
                <a:cubicBezTo>
                  <a:pt x="40066" y="706101"/>
                  <a:pt x="37317" y="697854"/>
                  <a:pt x="35026" y="688691"/>
                </a:cubicBezTo>
                <a:cubicBezTo>
                  <a:pt x="29070" y="687774"/>
                  <a:pt x="24030" y="687774"/>
                  <a:pt x="19448" y="686400"/>
                </a:cubicBezTo>
                <a:cubicBezTo>
                  <a:pt x="-253" y="679985"/>
                  <a:pt x="-7126" y="660284"/>
                  <a:pt x="8910" y="648372"/>
                </a:cubicBezTo>
                <a:cubicBezTo>
                  <a:pt x="35026" y="629129"/>
                  <a:pt x="33651" y="604388"/>
                  <a:pt x="32277" y="576898"/>
                </a:cubicBezTo>
                <a:cubicBezTo>
                  <a:pt x="28153" y="499468"/>
                  <a:pt x="45105" y="427995"/>
                  <a:pt x="93213" y="365684"/>
                </a:cubicBezTo>
                <a:cubicBezTo>
                  <a:pt x="127117" y="321700"/>
                  <a:pt x="205921" y="306123"/>
                  <a:pt x="259985" y="339569"/>
                </a:cubicBezTo>
                <a:cubicBezTo>
                  <a:pt x="295722" y="361561"/>
                  <a:pt x="327793" y="386760"/>
                  <a:pt x="350243" y="427078"/>
                </a:cubicBezTo>
                <a:cubicBezTo>
                  <a:pt x="358032" y="417915"/>
                  <a:pt x="363530" y="411959"/>
                  <a:pt x="369028" y="405086"/>
                </a:cubicBezTo>
                <a:cubicBezTo>
                  <a:pt x="399725" y="366600"/>
                  <a:pt x="437295" y="340485"/>
                  <a:pt x="487235" y="333154"/>
                </a:cubicBezTo>
                <a:cubicBezTo>
                  <a:pt x="516557" y="328573"/>
                  <a:pt x="544964" y="321242"/>
                  <a:pt x="575203" y="324449"/>
                </a:cubicBezTo>
                <a:cubicBezTo>
                  <a:pt x="583450" y="325366"/>
                  <a:pt x="593071" y="322617"/>
                  <a:pt x="600860" y="319409"/>
                </a:cubicBezTo>
                <a:cubicBezTo>
                  <a:pt x="673250" y="288712"/>
                  <a:pt x="744724" y="256183"/>
                  <a:pt x="817114" y="226402"/>
                </a:cubicBezTo>
                <a:cubicBezTo>
                  <a:pt x="865221" y="206701"/>
                  <a:pt x="914703" y="189749"/>
                  <a:pt x="963269" y="170964"/>
                </a:cubicBezTo>
                <a:cubicBezTo>
                  <a:pt x="1007252" y="154012"/>
                  <a:pt x="1051236" y="136143"/>
                  <a:pt x="1095220" y="118733"/>
                </a:cubicBezTo>
                <a:cubicBezTo>
                  <a:pt x="1137372" y="101781"/>
                  <a:pt x="1179523" y="85745"/>
                  <a:pt x="1221216" y="67877"/>
                </a:cubicBezTo>
                <a:cubicBezTo>
                  <a:pt x="1251913" y="55048"/>
                  <a:pt x="1281235" y="39012"/>
                  <a:pt x="1312391" y="27100"/>
                </a:cubicBezTo>
                <a:cubicBezTo>
                  <a:pt x="1339881" y="16562"/>
                  <a:pt x="1368287" y="8773"/>
                  <a:pt x="1396693" y="984"/>
                </a:cubicBezTo>
                <a:cubicBezTo>
                  <a:pt x="1410896" y="-2681"/>
                  <a:pt x="1420518" y="4192"/>
                  <a:pt x="1428306" y="16562"/>
                </a:cubicBezTo>
                <a:cubicBezTo>
                  <a:pt x="1460378" y="66960"/>
                  <a:pt x="1464043" y="124689"/>
                  <a:pt x="1472290" y="181043"/>
                </a:cubicBezTo>
                <a:cubicBezTo>
                  <a:pt x="1473207" y="186541"/>
                  <a:pt x="1467709" y="192956"/>
                  <a:pt x="1465418" y="198912"/>
                </a:cubicBezTo>
                <a:cubicBezTo>
                  <a:pt x="1459004" y="195247"/>
                  <a:pt x="1448924" y="193414"/>
                  <a:pt x="1446633" y="188374"/>
                </a:cubicBezTo>
                <a:cubicBezTo>
                  <a:pt x="1435637" y="159968"/>
                  <a:pt x="1426474" y="130645"/>
                  <a:pt x="1417769" y="101781"/>
                </a:cubicBezTo>
                <a:cubicBezTo>
                  <a:pt x="1414103" y="89869"/>
                  <a:pt x="1413645" y="77040"/>
                  <a:pt x="1410896" y="60546"/>
                </a:cubicBezTo>
                <a:cubicBezTo>
                  <a:pt x="1392111" y="65128"/>
                  <a:pt x="1375159" y="68793"/>
                  <a:pt x="1358665" y="73375"/>
                </a:cubicBezTo>
                <a:cubicBezTo>
                  <a:pt x="1294980" y="91701"/>
                  <a:pt x="1238626" y="126980"/>
                  <a:pt x="1177690" y="151263"/>
                </a:cubicBezTo>
                <a:cubicBezTo>
                  <a:pt x="1118129" y="174629"/>
                  <a:pt x="1058109" y="197079"/>
                  <a:pt x="999006" y="220904"/>
                </a:cubicBezTo>
                <a:cubicBezTo>
                  <a:pt x="948149" y="241521"/>
                  <a:pt x="897751" y="263513"/>
                  <a:pt x="846895" y="285047"/>
                </a:cubicBezTo>
                <a:cubicBezTo>
                  <a:pt x="803369" y="303374"/>
                  <a:pt x="759843" y="321700"/>
                  <a:pt x="716318" y="340485"/>
                </a:cubicBezTo>
                <a:cubicBezTo>
                  <a:pt x="703947" y="345983"/>
                  <a:pt x="691577" y="351481"/>
                  <a:pt x="674166" y="359270"/>
                </a:cubicBezTo>
                <a:cubicBezTo>
                  <a:pt x="745640" y="401879"/>
                  <a:pt x="768548" y="467397"/>
                  <a:pt x="774046" y="543910"/>
                </a:cubicBezTo>
                <a:cubicBezTo>
                  <a:pt x="801536" y="543910"/>
                  <a:pt x="827652" y="542994"/>
                  <a:pt x="853767" y="544369"/>
                </a:cubicBezTo>
                <a:cubicBezTo>
                  <a:pt x="877134" y="545743"/>
                  <a:pt x="900500" y="549867"/>
                  <a:pt x="926615" y="552615"/>
                </a:cubicBezTo>
                <a:cubicBezTo>
                  <a:pt x="927532" y="547576"/>
                  <a:pt x="929364" y="540245"/>
                  <a:pt x="929823" y="532914"/>
                </a:cubicBezTo>
                <a:cubicBezTo>
                  <a:pt x="931197" y="503592"/>
                  <a:pt x="939444" y="476102"/>
                  <a:pt x="957313" y="453194"/>
                </a:cubicBezTo>
                <a:cubicBezTo>
                  <a:pt x="977014" y="427078"/>
                  <a:pt x="992133" y="397756"/>
                  <a:pt x="1020997" y="377596"/>
                </a:cubicBezTo>
                <a:cubicBezTo>
                  <a:pt x="1071396" y="341859"/>
                  <a:pt x="1124085" y="332238"/>
                  <a:pt x="1179523" y="356063"/>
                </a:cubicBezTo>
                <a:cubicBezTo>
                  <a:pt x="1210220" y="369349"/>
                  <a:pt x="1234044" y="395007"/>
                  <a:pt x="1253287" y="422955"/>
                </a:cubicBezTo>
                <a:cubicBezTo>
                  <a:pt x="1262909" y="436700"/>
                  <a:pt x="1271156" y="451361"/>
                  <a:pt x="1281235" y="467855"/>
                </a:cubicBezTo>
                <a:cubicBezTo>
                  <a:pt x="1285817" y="464190"/>
                  <a:pt x="1290857" y="461899"/>
                  <a:pt x="1294522" y="457775"/>
                </a:cubicBezTo>
                <a:cubicBezTo>
                  <a:pt x="1312391" y="436241"/>
                  <a:pt x="1331634" y="416540"/>
                  <a:pt x="1360498" y="410126"/>
                </a:cubicBezTo>
                <a:cubicBezTo>
                  <a:pt x="1363247" y="409668"/>
                  <a:pt x="1365996" y="407835"/>
                  <a:pt x="1368287" y="406003"/>
                </a:cubicBezTo>
                <a:cubicBezTo>
                  <a:pt x="1404940" y="367975"/>
                  <a:pt x="1454880" y="366142"/>
                  <a:pt x="1501155" y="365684"/>
                </a:cubicBezTo>
                <a:cubicBezTo>
                  <a:pt x="1538266" y="365226"/>
                  <a:pt x="1574003" y="379887"/>
                  <a:pt x="1599660" y="414250"/>
                </a:cubicBezTo>
                <a:cubicBezTo>
                  <a:pt x="1623027" y="445405"/>
                  <a:pt x="1638146" y="478851"/>
                  <a:pt x="1643644" y="516420"/>
                </a:cubicBezTo>
                <a:cubicBezTo>
                  <a:pt x="1647310" y="543452"/>
                  <a:pt x="1644561" y="570942"/>
                  <a:pt x="1644561" y="602097"/>
                </a:cubicBezTo>
                <a:cubicBezTo>
                  <a:pt x="1678923" y="583771"/>
                  <a:pt x="1710536" y="566360"/>
                  <a:pt x="1742608" y="550325"/>
                </a:cubicBezTo>
                <a:cubicBezTo>
                  <a:pt x="1780177" y="531082"/>
                  <a:pt x="1819122" y="513671"/>
                  <a:pt x="1856691" y="494887"/>
                </a:cubicBezTo>
                <a:cubicBezTo>
                  <a:pt x="1901133" y="472437"/>
                  <a:pt x="1945117" y="447696"/>
                  <a:pt x="1990017" y="425246"/>
                </a:cubicBezTo>
                <a:cubicBezTo>
                  <a:pt x="2095853" y="373015"/>
                  <a:pt x="2200315" y="316660"/>
                  <a:pt x="2312566" y="277716"/>
                </a:cubicBezTo>
                <a:cubicBezTo>
                  <a:pt x="2379916" y="254350"/>
                  <a:pt x="2446808" y="228234"/>
                  <a:pt x="2513700" y="203952"/>
                </a:cubicBezTo>
                <a:cubicBezTo>
                  <a:pt x="2545772" y="192039"/>
                  <a:pt x="2565015" y="199828"/>
                  <a:pt x="2574178" y="230525"/>
                </a:cubicBezTo>
                <a:cubicBezTo>
                  <a:pt x="2592963" y="294210"/>
                  <a:pt x="2591588" y="359270"/>
                  <a:pt x="2581967" y="424787"/>
                </a:cubicBezTo>
                <a:cubicBezTo>
                  <a:pt x="2581051" y="429827"/>
                  <a:pt x="2578760" y="433951"/>
                  <a:pt x="2577385" y="438991"/>
                </a:cubicBezTo>
                <a:cubicBezTo>
                  <a:pt x="2575094" y="448154"/>
                  <a:pt x="2571887" y="457317"/>
                  <a:pt x="2560433" y="455484"/>
                </a:cubicBezTo>
                <a:cubicBezTo>
                  <a:pt x="2547604" y="453652"/>
                  <a:pt x="2547146" y="442198"/>
                  <a:pt x="2547146" y="432576"/>
                </a:cubicBezTo>
                <a:cubicBezTo>
                  <a:pt x="2547604" y="411042"/>
                  <a:pt x="2550811" y="389509"/>
                  <a:pt x="2548979" y="367975"/>
                </a:cubicBezTo>
                <a:cubicBezTo>
                  <a:pt x="2546688" y="334529"/>
                  <a:pt x="2541190" y="301541"/>
                  <a:pt x="2537067" y="265804"/>
                </a:cubicBezTo>
                <a:cubicBezTo>
                  <a:pt x="2527445" y="267637"/>
                  <a:pt x="2519656" y="268095"/>
                  <a:pt x="2512784" y="270844"/>
                </a:cubicBezTo>
                <a:cubicBezTo>
                  <a:pt x="2460095" y="290087"/>
                  <a:pt x="2406489" y="304748"/>
                  <a:pt x="2355175" y="328114"/>
                </a:cubicBezTo>
                <a:cubicBezTo>
                  <a:pt x="2290115" y="357895"/>
                  <a:pt x="2221849" y="382178"/>
                  <a:pt x="2156789" y="412417"/>
                </a:cubicBezTo>
                <a:cubicBezTo>
                  <a:pt x="2083483" y="446321"/>
                  <a:pt x="2012009" y="483891"/>
                  <a:pt x="1940077" y="521002"/>
                </a:cubicBezTo>
                <a:cubicBezTo>
                  <a:pt x="1884181" y="549408"/>
                  <a:pt x="1828743" y="579189"/>
                  <a:pt x="1773305" y="608512"/>
                </a:cubicBezTo>
                <a:cubicBezTo>
                  <a:pt x="1728863" y="631878"/>
                  <a:pt x="1685337" y="656619"/>
                  <a:pt x="1639979" y="678611"/>
                </a:cubicBezTo>
                <a:cubicBezTo>
                  <a:pt x="1622569" y="686858"/>
                  <a:pt x="1615696" y="700145"/>
                  <a:pt x="1608365" y="715264"/>
                </a:cubicBezTo>
                <a:cubicBezTo>
                  <a:pt x="1588206" y="756041"/>
                  <a:pt x="1569421" y="797276"/>
                  <a:pt x="1546513" y="836220"/>
                </a:cubicBezTo>
                <a:cubicBezTo>
                  <a:pt x="1526812" y="870124"/>
                  <a:pt x="1503446" y="902196"/>
                  <a:pt x="1479621" y="933351"/>
                </a:cubicBezTo>
                <a:cubicBezTo>
                  <a:pt x="1444342" y="979167"/>
                  <a:pt x="1417310" y="1030482"/>
                  <a:pt x="1382490" y="1075840"/>
                </a:cubicBezTo>
                <a:cubicBezTo>
                  <a:pt x="1349044" y="1119366"/>
                  <a:pt x="1313307" y="1161975"/>
                  <a:pt x="1263367" y="1188091"/>
                </a:cubicBezTo>
                <a:cubicBezTo>
                  <a:pt x="1235877" y="1202294"/>
                  <a:pt x="1205638" y="1210083"/>
                  <a:pt x="1176315" y="1192214"/>
                </a:cubicBezTo>
                <a:cubicBezTo>
                  <a:pt x="1159822" y="1182135"/>
                  <a:pt x="1143786" y="1169764"/>
                  <a:pt x="1129125" y="1156936"/>
                </a:cubicBezTo>
                <a:cubicBezTo>
                  <a:pt x="1068647" y="1105163"/>
                  <a:pt x="1023288" y="1042394"/>
                  <a:pt x="994882" y="968171"/>
                </a:cubicBezTo>
                <a:cubicBezTo>
                  <a:pt x="978388" y="925104"/>
                  <a:pt x="956854" y="882953"/>
                  <a:pt x="944026" y="838969"/>
                </a:cubicBezTo>
                <a:cubicBezTo>
                  <a:pt x="928448" y="785363"/>
                  <a:pt x="913329" y="730842"/>
                  <a:pt x="918368" y="673113"/>
                </a:cubicBezTo>
                <a:cubicBezTo>
                  <a:pt x="918368" y="653412"/>
                  <a:pt x="914245" y="633711"/>
                  <a:pt x="912870" y="6149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 rot="1154972">
            <a:off x="965499" y="3489898"/>
            <a:ext cx="1420069" cy="1100711"/>
          </a:xfrm>
          <a:custGeom>
            <a:avLst/>
            <a:gdLst/>
            <a:ahLst/>
            <a:cxnLst/>
            <a:rect l="l" t="t" r="r" b="b"/>
            <a:pathLst>
              <a:path w="2837408" h="2202910" extrusionOk="0">
                <a:moveTo>
                  <a:pt x="2347867" y="385850"/>
                </a:moveTo>
                <a:cubicBezTo>
                  <a:pt x="2339937" y="491127"/>
                  <a:pt x="2330640" y="596951"/>
                  <a:pt x="2324624" y="703049"/>
                </a:cubicBezTo>
                <a:cubicBezTo>
                  <a:pt x="2321616" y="758286"/>
                  <a:pt x="2321342" y="814342"/>
                  <a:pt x="2324897" y="869579"/>
                </a:cubicBezTo>
                <a:cubicBezTo>
                  <a:pt x="2330093" y="950793"/>
                  <a:pt x="2319975" y="1030640"/>
                  <a:pt x="2307943" y="1110486"/>
                </a:cubicBezTo>
                <a:cubicBezTo>
                  <a:pt x="2302474" y="1146308"/>
                  <a:pt x="2310131" y="1170371"/>
                  <a:pt x="2333921" y="1199357"/>
                </a:cubicBezTo>
                <a:cubicBezTo>
                  <a:pt x="2413494" y="1295884"/>
                  <a:pt x="2488419" y="1396239"/>
                  <a:pt x="2563344" y="1496321"/>
                </a:cubicBezTo>
                <a:cubicBezTo>
                  <a:pt x="2616393" y="1567418"/>
                  <a:pt x="2667254" y="1640428"/>
                  <a:pt x="2717842" y="1713439"/>
                </a:cubicBezTo>
                <a:cubicBezTo>
                  <a:pt x="2753937" y="1765394"/>
                  <a:pt x="2788938" y="1818169"/>
                  <a:pt x="2823393" y="1871492"/>
                </a:cubicBezTo>
                <a:cubicBezTo>
                  <a:pt x="2844721" y="1904305"/>
                  <a:pt x="2841987" y="1913876"/>
                  <a:pt x="2813275" y="1940674"/>
                </a:cubicBezTo>
                <a:cubicBezTo>
                  <a:pt x="2792493" y="1960089"/>
                  <a:pt x="2767336" y="1967472"/>
                  <a:pt x="2739718" y="1970206"/>
                </a:cubicBezTo>
                <a:cubicBezTo>
                  <a:pt x="2619947" y="1982785"/>
                  <a:pt x="2500177" y="1995090"/>
                  <a:pt x="2380407" y="2009309"/>
                </a:cubicBezTo>
                <a:cubicBezTo>
                  <a:pt x="2348961" y="2012864"/>
                  <a:pt x="2318061" y="2020521"/>
                  <a:pt x="2287435" y="2028724"/>
                </a:cubicBezTo>
                <a:cubicBezTo>
                  <a:pt x="2211690" y="2048959"/>
                  <a:pt x="2134577" y="2054428"/>
                  <a:pt x="2056918" y="2056069"/>
                </a:cubicBezTo>
                <a:cubicBezTo>
                  <a:pt x="1973243" y="2057710"/>
                  <a:pt x="1891482" y="2074937"/>
                  <a:pt x="1809174" y="2088883"/>
                </a:cubicBezTo>
                <a:cubicBezTo>
                  <a:pt x="1704991" y="2106657"/>
                  <a:pt x="1602448" y="2136463"/>
                  <a:pt x="1494983" y="2133455"/>
                </a:cubicBezTo>
                <a:cubicBezTo>
                  <a:pt x="1470099" y="2132634"/>
                  <a:pt x="1444942" y="2136736"/>
                  <a:pt x="1420058" y="2138650"/>
                </a:cubicBezTo>
                <a:cubicBezTo>
                  <a:pt x="1330367" y="2145213"/>
                  <a:pt x="1240676" y="2153143"/>
                  <a:pt x="1150712" y="2157792"/>
                </a:cubicBezTo>
                <a:cubicBezTo>
                  <a:pt x="1016175" y="2164628"/>
                  <a:pt x="881366" y="2169003"/>
                  <a:pt x="746829" y="2174472"/>
                </a:cubicBezTo>
                <a:cubicBezTo>
                  <a:pt x="715109" y="2175839"/>
                  <a:pt x="683663" y="2175566"/>
                  <a:pt x="651943" y="2177753"/>
                </a:cubicBezTo>
                <a:cubicBezTo>
                  <a:pt x="544478" y="2185136"/>
                  <a:pt x="437286" y="2195254"/>
                  <a:pt x="329821" y="2200176"/>
                </a:cubicBezTo>
                <a:cubicBezTo>
                  <a:pt x="247787" y="2204004"/>
                  <a:pt x="165479" y="2203457"/>
                  <a:pt x="83445" y="2200723"/>
                </a:cubicBezTo>
                <a:cubicBezTo>
                  <a:pt x="14262" y="2198262"/>
                  <a:pt x="-18551" y="2142752"/>
                  <a:pt x="10708" y="2080953"/>
                </a:cubicBezTo>
                <a:cubicBezTo>
                  <a:pt x="23286" y="2054428"/>
                  <a:pt x="42974" y="2030912"/>
                  <a:pt x="59381" y="2006028"/>
                </a:cubicBezTo>
                <a:cubicBezTo>
                  <a:pt x="77429" y="1978410"/>
                  <a:pt x="95203" y="1950518"/>
                  <a:pt x="113524" y="1922900"/>
                </a:cubicBezTo>
                <a:cubicBezTo>
                  <a:pt x="134579" y="1891180"/>
                  <a:pt x="155908" y="1859733"/>
                  <a:pt x="177511" y="1828287"/>
                </a:cubicBezTo>
                <a:cubicBezTo>
                  <a:pt x="187355" y="1814068"/>
                  <a:pt x="198840" y="1800669"/>
                  <a:pt x="207317" y="1785629"/>
                </a:cubicBezTo>
                <a:cubicBezTo>
                  <a:pt x="231927" y="1741877"/>
                  <a:pt x="254350" y="1696759"/>
                  <a:pt x="280327" y="1653554"/>
                </a:cubicBezTo>
                <a:cubicBezTo>
                  <a:pt x="294820" y="1629217"/>
                  <a:pt x="315329" y="1608708"/>
                  <a:pt x="331735" y="1585465"/>
                </a:cubicBezTo>
                <a:cubicBezTo>
                  <a:pt x="348142" y="1562496"/>
                  <a:pt x="361541" y="1537338"/>
                  <a:pt x="378495" y="1514916"/>
                </a:cubicBezTo>
                <a:cubicBezTo>
                  <a:pt x="432364" y="1442725"/>
                  <a:pt x="486507" y="1370535"/>
                  <a:pt x="542837" y="1300259"/>
                </a:cubicBezTo>
                <a:cubicBezTo>
                  <a:pt x="556236" y="1283579"/>
                  <a:pt x="553775" y="1271274"/>
                  <a:pt x="551314" y="1253226"/>
                </a:cubicBezTo>
                <a:cubicBezTo>
                  <a:pt x="539556" y="1168457"/>
                  <a:pt x="526157" y="1083962"/>
                  <a:pt x="521235" y="998646"/>
                </a:cubicBezTo>
                <a:cubicBezTo>
                  <a:pt x="514945" y="894463"/>
                  <a:pt x="513031" y="789732"/>
                  <a:pt x="514945" y="685548"/>
                </a:cubicBezTo>
                <a:cubicBezTo>
                  <a:pt x="517133" y="549645"/>
                  <a:pt x="524790" y="413741"/>
                  <a:pt x="530259" y="277564"/>
                </a:cubicBezTo>
                <a:cubicBezTo>
                  <a:pt x="530805" y="266626"/>
                  <a:pt x="532446" y="255415"/>
                  <a:pt x="534907" y="244477"/>
                </a:cubicBezTo>
                <a:cubicBezTo>
                  <a:pt x="544751" y="197444"/>
                  <a:pt x="566354" y="164630"/>
                  <a:pt x="619950" y="156974"/>
                </a:cubicBezTo>
                <a:cubicBezTo>
                  <a:pt x="698156" y="145489"/>
                  <a:pt x="774994" y="127441"/>
                  <a:pt x="852927" y="114589"/>
                </a:cubicBezTo>
                <a:cubicBezTo>
                  <a:pt x="938243" y="100644"/>
                  <a:pt x="1024105" y="89159"/>
                  <a:pt x="1109968" y="76854"/>
                </a:cubicBezTo>
                <a:cubicBezTo>
                  <a:pt x="1164658" y="69197"/>
                  <a:pt x="1219347" y="61267"/>
                  <a:pt x="1274037" y="54704"/>
                </a:cubicBezTo>
                <a:cubicBezTo>
                  <a:pt x="1349235" y="45680"/>
                  <a:pt x="1424707" y="37477"/>
                  <a:pt x="1500178" y="30094"/>
                </a:cubicBezTo>
                <a:cubicBezTo>
                  <a:pt x="1586314" y="21344"/>
                  <a:pt x="1672724" y="10953"/>
                  <a:pt x="1759407" y="6851"/>
                </a:cubicBezTo>
                <a:cubicBezTo>
                  <a:pt x="1869606" y="1655"/>
                  <a:pt x="1980353" y="562"/>
                  <a:pt x="2090552" y="15"/>
                </a:cubicBezTo>
                <a:cubicBezTo>
                  <a:pt x="2131296" y="-259"/>
                  <a:pt x="2172587" y="3296"/>
                  <a:pt x="2213057" y="9585"/>
                </a:cubicBezTo>
                <a:cubicBezTo>
                  <a:pt x="2274036" y="19156"/>
                  <a:pt x="2313959" y="58259"/>
                  <a:pt x="2328999" y="115683"/>
                </a:cubicBezTo>
                <a:cubicBezTo>
                  <a:pt x="2341031" y="162716"/>
                  <a:pt x="2344038" y="212484"/>
                  <a:pt x="2347320" y="261157"/>
                </a:cubicBezTo>
                <a:cubicBezTo>
                  <a:pt x="2350328" y="302175"/>
                  <a:pt x="2347867" y="343465"/>
                  <a:pt x="2347867" y="385850"/>
                </a:cubicBezTo>
                <a:close/>
                <a:moveTo>
                  <a:pt x="1541469" y="1316393"/>
                </a:moveTo>
                <a:cubicBezTo>
                  <a:pt x="1540922" y="1318580"/>
                  <a:pt x="1540375" y="1321041"/>
                  <a:pt x="1539828" y="1323502"/>
                </a:cubicBezTo>
                <a:cubicBezTo>
                  <a:pt x="1623230" y="1321315"/>
                  <a:pt x="1706631" y="1320768"/>
                  <a:pt x="1790033" y="1316119"/>
                </a:cubicBezTo>
                <a:cubicBezTo>
                  <a:pt x="1879997" y="1311197"/>
                  <a:pt x="1969688" y="1302720"/>
                  <a:pt x="2059379" y="1295884"/>
                </a:cubicBezTo>
                <a:cubicBezTo>
                  <a:pt x="2079888" y="1294243"/>
                  <a:pt x="2100396" y="1291509"/>
                  <a:pt x="2120905" y="1290689"/>
                </a:cubicBezTo>
                <a:cubicBezTo>
                  <a:pt x="2152352" y="1289321"/>
                  <a:pt x="2181064" y="1299439"/>
                  <a:pt x="2203213" y="1321041"/>
                </a:cubicBezTo>
                <a:cubicBezTo>
                  <a:pt x="2229190" y="1346472"/>
                  <a:pt x="2253527" y="1374090"/>
                  <a:pt x="2275950" y="1402529"/>
                </a:cubicBezTo>
                <a:cubicBezTo>
                  <a:pt x="2333921" y="1475813"/>
                  <a:pt x="2391618" y="1549644"/>
                  <a:pt x="2447675" y="1624568"/>
                </a:cubicBezTo>
                <a:cubicBezTo>
                  <a:pt x="2460527" y="1641796"/>
                  <a:pt x="2470918" y="1662851"/>
                  <a:pt x="2475567" y="1683633"/>
                </a:cubicBezTo>
                <a:cubicBezTo>
                  <a:pt x="2482130" y="1713439"/>
                  <a:pt x="2471739" y="1727385"/>
                  <a:pt x="2441386" y="1734768"/>
                </a:cubicBezTo>
                <a:cubicBezTo>
                  <a:pt x="2409119" y="1742698"/>
                  <a:pt x="2376579" y="1750628"/>
                  <a:pt x="2343492" y="1754183"/>
                </a:cubicBezTo>
                <a:cubicBezTo>
                  <a:pt x="2268020" y="1762386"/>
                  <a:pt x="2192275" y="1768128"/>
                  <a:pt x="2116803" y="1774691"/>
                </a:cubicBezTo>
                <a:cubicBezTo>
                  <a:pt x="2075786" y="1778246"/>
                  <a:pt x="2034769" y="1782348"/>
                  <a:pt x="1993752" y="1785356"/>
                </a:cubicBezTo>
                <a:cubicBezTo>
                  <a:pt x="1853473" y="1795747"/>
                  <a:pt x="1712921" y="1806138"/>
                  <a:pt x="1572369" y="1815982"/>
                </a:cubicBezTo>
                <a:cubicBezTo>
                  <a:pt x="1540922" y="1818169"/>
                  <a:pt x="1508655" y="1815982"/>
                  <a:pt x="1477482" y="1820083"/>
                </a:cubicBezTo>
                <a:cubicBezTo>
                  <a:pt x="1376853" y="1833209"/>
                  <a:pt x="1276498" y="1848249"/>
                  <a:pt x="1176143" y="1862468"/>
                </a:cubicBezTo>
                <a:cubicBezTo>
                  <a:pt x="1127469" y="1869304"/>
                  <a:pt x="1079342" y="1879148"/>
                  <a:pt x="1030395" y="1881883"/>
                </a:cubicBezTo>
                <a:cubicBezTo>
                  <a:pt x="886561" y="1889813"/>
                  <a:pt x="742728" y="1895282"/>
                  <a:pt x="598894" y="1901297"/>
                </a:cubicBezTo>
                <a:cubicBezTo>
                  <a:pt x="548306" y="1903485"/>
                  <a:pt x="497445" y="1904852"/>
                  <a:pt x="446857" y="1905126"/>
                </a:cubicBezTo>
                <a:cubicBezTo>
                  <a:pt x="406113" y="1905399"/>
                  <a:pt x="386698" y="1878328"/>
                  <a:pt x="398457" y="1838951"/>
                </a:cubicBezTo>
                <a:cubicBezTo>
                  <a:pt x="401465" y="1828287"/>
                  <a:pt x="405840" y="1817896"/>
                  <a:pt x="411309" y="1808325"/>
                </a:cubicBezTo>
                <a:cubicBezTo>
                  <a:pt x="449865" y="1739143"/>
                  <a:pt x="488968" y="1670508"/>
                  <a:pt x="527798" y="1601599"/>
                </a:cubicBezTo>
                <a:cubicBezTo>
                  <a:pt x="567994" y="1529955"/>
                  <a:pt x="624325" y="1468430"/>
                  <a:pt x="657685" y="1392411"/>
                </a:cubicBezTo>
                <a:cubicBezTo>
                  <a:pt x="660420" y="1386395"/>
                  <a:pt x="668897" y="1381200"/>
                  <a:pt x="676006" y="1379012"/>
                </a:cubicBezTo>
                <a:cubicBezTo>
                  <a:pt x="698702" y="1372176"/>
                  <a:pt x="721672" y="1363699"/>
                  <a:pt x="744915" y="1362332"/>
                </a:cubicBezTo>
                <a:cubicBezTo>
                  <a:pt x="825309" y="1356863"/>
                  <a:pt x="905703" y="1354675"/>
                  <a:pt x="986096" y="1350300"/>
                </a:cubicBezTo>
                <a:cubicBezTo>
                  <a:pt x="1035864" y="1347566"/>
                  <a:pt x="1085358" y="1343191"/>
                  <a:pt x="1134852" y="1339636"/>
                </a:cubicBezTo>
                <a:cubicBezTo>
                  <a:pt x="1134852" y="1336081"/>
                  <a:pt x="1135125" y="1332526"/>
                  <a:pt x="1135125" y="1329245"/>
                </a:cubicBezTo>
                <a:cubicBezTo>
                  <a:pt x="1123640" y="1328151"/>
                  <a:pt x="1112156" y="1325963"/>
                  <a:pt x="1100671" y="1325963"/>
                </a:cubicBezTo>
                <a:cubicBezTo>
                  <a:pt x="1013714" y="1324323"/>
                  <a:pt x="928399" y="1344011"/>
                  <a:pt x="840349" y="1337722"/>
                </a:cubicBezTo>
                <a:cubicBezTo>
                  <a:pt x="762142" y="1332253"/>
                  <a:pt x="682843" y="1337448"/>
                  <a:pt x="605730" y="1323776"/>
                </a:cubicBezTo>
                <a:cubicBezTo>
                  <a:pt x="601902" y="1326784"/>
                  <a:pt x="598621" y="1328151"/>
                  <a:pt x="596980" y="1330612"/>
                </a:cubicBezTo>
                <a:cubicBezTo>
                  <a:pt x="538189" y="1431788"/>
                  <a:pt x="476663" y="1531049"/>
                  <a:pt x="394082" y="1615544"/>
                </a:cubicBezTo>
                <a:cubicBezTo>
                  <a:pt x="388886" y="1621013"/>
                  <a:pt x="386425" y="1629217"/>
                  <a:pt x="382323" y="1636053"/>
                </a:cubicBezTo>
                <a:cubicBezTo>
                  <a:pt x="367010" y="1661757"/>
                  <a:pt x="351971" y="1688008"/>
                  <a:pt x="336111" y="1713165"/>
                </a:cubicBezTo>
                <a:cubicBezTo>
                  <a:pt x="304938" y="1762386"/>
                  <a:pt x="268842" y="1809146"/>
                  <a:pt x="242045" y="1860554"/>
                </a:cubicBezTo>
                <a:cubicBezTo>
                  <a:pt x="197199" y="1946416"/>
                  <a:pt x="145791" y="2027630"/>
                  <a:pt x="83445" y="2101735"/>
                </a:cubicBezTo>
                <a:cubicBezTo>
                  <a:pt x="76335" y="2109938"/>
                  <a:pt x="73601" y="2121970"/>
                  <a:pt x="67311" y="2135916"/>
                </a:cubicBezTo>
                <a:cubicBezTo>
                  <a:pt x="80710" y="2137283"/>
                  <a:pt x="86726" y="2138650"/>
                  <a:pt x="92742" y="2138650"/>
                </a:cubicBezTo>
                <a:cubicBezTo>
                  <a:pt x="160557" y="2136189"/>
                  <a:pt x="228372" y="2134275"/>
                  <a:pt x="296187" y="2130720"/>
                </a:cubicBezTo>
                <a:cubicBezTo>
                  <a:pt x="368924" y="2126619"/>
                  <a:pt x="441388" y="2121423"/>
                  <a:pt x="513852" y="2115681"/>
                </a:cubicBezTo>
                <a:cubicBezTo>
                  <a:pt x="589323" y="2109938"/>
                  <a:pt x="664795" y="2102282"/>
                  <a:pt x="740540" y="2097360"/>
                </a:cubicBezTo>
                <a:cubicBezTo>
                  <a:pt x="830504" y="2091617"/>
                  <a:pt x="920742" y="2087516"/>
                  <a:pt x="1010980" y="2083687"/>
                </a:cubicBezTo>
                <a:cubicBezTo>
                  <a:pt x="1088639" y="2080406"/>
                  <a:pt x="1166025" y="2078492"/>
                  <a:pt x="1243684" y="2075484"/>
                </a:cubicBezTo>
                <a:cubicBezTo>
                  <a:pt x="1295639" y="2073570"/>
                  <a:pt x="1347594" y="2072476"/>
                  <a:pt x="1399276" y="2067827"/>
                </a:cubicBezTo>
                <a:cubicBezTo>
                  <a:pt x="1455606" y="2062905"/>
                  <a:pt x="1511390" y="2053881"/>
                  <a:pt x="1567446" y="2047866"/>
                </a:cubicBezTo>
                <a:cubicBezTo>
                  <a:pt x="1617761" y="2042397"/>
                  <a:pt x="1668349" y="2039936"/>
                  <a:pt x="1718390" y="2032552"/>
                </a:cubicBezTo>
                <a:cubicBezTo>
                  <a:pt x="1805346" y="2019427"/>
                  <a:pt x="1891756" y="2001379"/>
                  <a:pt x="1978712" y="1989621"/>
                </a:cubicBezTo>
                <a:cubicBezTo>
                  <a:pt x="2044613" y="1980597"/>
                  <a:pt x="2111334" y="1979504"/>
                  <a:pt x="2177509" y="1972121"/>
                </a:cubicBezTo>
                <a:cubicBezTo>
                  <a:pt x="2240128" y="1965284"/>
                  <a:pt x="2302474" y="1954620"/>
                  <a:pt x="2364821" y="1946143"/>
                </a:cubicBezTo>
                <a:cubicBezTo>
                  <a:pt x="2450957" y="1934658"/>
                  <a:pt x="2537093" y="1923447"/>
                  <a:pt x="2623229" y="1912235"/>
                </a:cubicBezTo>
                <a:cubicBezTo>
                  <a:pt x="2666980" y="1906493"/>
                  <a:pt x="2710732" y="1900477"/>
                  <a:pt x="2761046" y="1893641"/>
                </a:cubicBezTo>
                <a:cubicBezTo>
                  <a:pt x="2718936" y="1805044"/>
                  <a:pt x="2659324" y="1732580"/>
                  <a:pt x="2611471" y="1653280"/>
                </a:cubicBezTo>
                <a:cubicBezTo>
                  <a:pt x="2562523" y="1572066"/>
                  <a:pt x="2508928" y="1493040"/>
                  <a:pt x="2452324" y="1417021"/>
                </a:cubicBezTo>
                <a:cubicBezTo>
                  <a:pt x="2396540" y="1342370"/>
                  <a:pt x="2334468" y="1272641"/>
                  <a:pt x="2280052" y="1207013"/>
                </a:cubicBezTo>
                <a:cubicBezTo>
                  <a:pt x="2245050" y="1219319"/>
                  <a:pt x="2219346" y="1233538"/>
                  <a:pt x="2192275" y="1237093"/>
                </a:cubicBezTo>
                <a:cubicBezTo>
                  <a:pt x="2073052" y="1252679"/>
                  <a:pt x="1956016" y="1281391"/>
                  <a:pt x="1835152" y="1287134"/>
                </a:cubicBezTo>
                <a:cubicBezTo>
                  <a:pt x="1736711" y="1291782"/>
                  <a:pt x="1639090" y="1306275"/>
                  <a:pt x="1541469" y="1316393"/>
                </a:cubicBezTo>
                <a:close/>
                <a:moveTo>
                  <a:pt x="2228917" y="1171465"/>
                </a:moveTo>
                <a:cubicBezTo>
                  <a:pt x="2231925" y="1141113"/>
                  <a:pt x="2232198" y="1120877"/>
                  <a:pt x="2236300" y="1101189"/>
                </a:cubicBezTo>
                <a:cubicBezTo>
                  <a:pt x="2256535" y="1003295"/>
                  <a:pt x="2266653" y="904580"/>
                  <a:pt x="2265832" y="804225"/>
                </a:cubicBezTo>
                <a:cubicBezTo>
                  <a:pt x="2265285" y="744066"/>
                  <a:pt x="2268567" y="683634"/>
                  <a:pt x="2274583" y="624023"/>
                </a:cubicBezTo>
                <a:cubicBezTo>
                  <a:pt x="2290716" y="467337"/>
                  <a:pt x="2295365" y="310651"/>
                  <a:pt x="2269387" y="154513"/>
                </a:cubicBezTo>
                <a:cubicBezTo>
                  <a:pt x="2261731" y="108300"/>
                  <a:pt x="2224542" y="68103"/>
                  <a:pt x="2177782" y="67556"/>
                </a:cubicBezTo>
                <a:cubicBezTo>
                  <a:pt x="2059106" y="65642"/>
                  <a:pt x="1940976" y="58259"/>
                  <a:pt x="1822026" y="71658"/>
                </a:cubicBezTo>
                <a:cubicBezTo>
                  <a:pt x="1708819" y="84510"/>
                  <a:pt x="1594518" y="74119"/>
                  <a:pt x="1481037" y="85330"/>
                </a:cubicBezTo>
                <a:cubicBezTo>
                  <a:pt x="1285795" y="104198"/>
                  <a:pt x="1090827" y="138106"/>
                  <a:pt x="896132" y="160255"/>
                </a:cubicBezTo>
                <a:cubicBezTo>
                  <a:pt x="816012" y="169279"/>
                  <a:pt x="735891" y="181858"/>
                  <a:pt x="656318" y="194436"/>
                </a:cubicBezTo>
                <a:cubicBezTo>
                  <a:pt x="608738" y="201819"/>
                  <a:pt x="572370" y="221507"/>
                  <a:pt x="566080" y="269634"/>
                </a:cubicBezTo>
                <a:cubicBezTo>
                  <a:pt x="558971" y="322957"/>
                  <a:pt x="553228" y="377099"/>
                  <a:pt x="554322" y="430695"/>
                </a:cubicBezTo>
                <a:cubicBezTo>
                  <a:pt x="557877" y="589295"/>
                  <a:pt x="564986" y="747621"/>
                  <a:pt x="571549" y="905947"/>
                </a:cubicBezTo>
                <a:cubicBezTo>
                  <a:pt x="575924" y="1010404"/>
                  <a:pt x="581120" y="1114862"/>
                  <a:pt x="587409" y="1219045"/>
                </a:cubicBezTo>
                <a:cubicBezTo>
                  <a:pt x="590144" y="1266078"/>
                  <a:pt x="623778" y="1275649"/>
                  <a:pt x="669170" y="1276196"/>
                </a:cubicBezTo>
                <a:cubicBezTo>
                  <a:pt x="729329" y="1277016"/>
                  <a:pt x="789761" y="1277290"/>
                  <a:pt x="849919" y="1274008"/>
                </a:cubicBezTo>
                <a:cubicBezTo>
                  <a:pt x="925664" y="1269906"/>
                  <a:pt x="1001409" y="1256781"/>
                  <a:pt x="1077154" y="1257054"/>
                </a:cubicBezTo>
                <a:cubicBezTo>
                  <a:pt x="1294545" y="1257328"/>
                  <a:pt x="1511663" y="1251312"/>
                  <a:pt x="1728234" y="1229983"/>
                </a:cubicBezTo>
                <a:cubicBezTo>
                  <a:pt x="1824214" y="1220412"/>
                  <a:pt x="1920468" y="1212209"/>
                  <a:pt x="2016721" y="1202638"/>
                </a:cubicBezTo>
                <a:cubicBezTo>
                  <a:pt x="2051449" y="1199083"/>
                  <a:pt x="2085904" y="1193341"/>
                  <a:pt x="2120358" y="1188419"/>
                </a:cubicBezTo>
                <a:cubicBezTo>
                  <a:pt x="2157000" y="1182950"/>
                  <a:pt x="2194189" y="1176934"/>
                  <a:pt x="2228917" y="1171465"/>
                </a:cubicBezTo>
                <a:close/>
                <a:moveTo>
                  <a:pt x="1344860" y="1773051"/>
                </a:moveTo>
                <a:cubicBezTo>
                  <a:pt x="1440020" y="1753362"/>
                  <a:pt x="1535180" y="1758831"/>
                  <a:pt x="1629519" y="1736955"/>
                </a:cubicBezTo>
                <a:cubicBezTo>
                  <a:pt x="1622136" y="1701134"/>
                  <a:pt x="1616394" y="1672422"/>
                  <a:pt x="1609557" y="1638788"/>
                </a:cubicBezTo>
                <a:cubicBezTo>
                  <a:pt x="1518773" y="1651366"/>
                  <a:pt x="1429629" y="1650272"/>
                  <a:pt x="1345133" y="1675430"/>
                </a:cubicBezTo>
                <a:cubicBezTo>
                  <a:pt x="1344860" y="1709337"/>
                  <a:pt x="1344860" y="1738870"/>
                  <a:pt x="1344860" y="1773051"/>
                </a:cubicBezTo>
                <a:close/>
                <a:moveTo>
                  <a:pt x="835700" y="1718908"/>
                </a:moveTo>
                <a:cubicBezTo>
                  <a:pt x="825309" y="1756370"/>
                  <a:pt x="815191" y="1792465"/>
                  <a:pt x="803160" y="1835397"/>
                </a:cubicBezTo>
                <a:cubicBezTo>
                  <a:pt x="882733" y="1827467"/>
                  <a:pt x="957384" y="1834303"/>
                  <a:pt x="1028207" y="1815708"/>
                </a:cubicBezTo>
                <a:cubicBezTo>
                  <a:pt x="1028207" y="1775511"/>
                  <a:pt x="1028207" y="1741604"/>
                  <a:pt x="1028207" y="1706056"/>
                </a:cubicBezTo>
                <a:cubicBezTo>
                  <a:pt x="964220" y="1710431"/>
                  <a:pt x="902695" y="1714533"/>
                  <a:pt x="835700" y="1718908"/>
                </a:cubicBezTo>
                <a:close/>
                <a:moveTo>
                  <a:pt x="1300288" y="1783442"/>
                </a:moveTo>
                <a:cubicBezTo>
                  <a:pt x="1297007" y="1741604"/>
                  <a:pt x="1294545" y="1709337"/>
                  <a:pt x="1291538" y="1674062"/>
                </a:cubicBezTo>
                <a:cubicBezTo>
                  <a:pt x="1251067" y="1678711"/>
                  <a:pt x="1214699" y="1681992"/>
                  <a:pt x="1178877" y="1687188"/>
                </a:cubicBezTo>
                <a:cubicBezTo>
                  <a:pt x="1149892" y="1691563"/>
                  <a:pt x="1121179" y="1698673"/>
                  <a:pt x="1092194" y="1704689"/>
                </a:cubicBezTo>
                <a:cubicBezTo>
                  <a:pt x="1089186" y="1735862"/>
                  <a:pt x="1086178" y="1767308"/>
                  <a:pt x="1083444" y="1798481"/>
                </a:cubicBezTo>
                <a:cubicBezTo>
                  <a:pt x="1083170" y="1800942"/>
                  <a:pt x="1086178" y="1803677"/>
                  <a:pt x="1090280" y="1811060"/>
                </a:cubicBezTo>
                <a:cubicBezTo>
                  <a:pt x="1158095" y="1802036"/>
                  <a:pt x="1227551" y="1793012"/>
                  <a:pt x="1300288" y="1783442"/>
                </a:cubicBezTo>
                <a:close/>
                <a:moveTo>
                  <a:pt x="2154539" y="1690743"/>
                </a:moveTo>
                <a:cubicBezTo>
                  <a:pt x="2138406" y="1660116"/>
                  <a:pt x="2127468" y="1636053"/>
                  <a:pt x="2113522" y="1613630"/>
                </a:cubicBezTo>
                <a:cubicBezTo>
                  <a:pt x="2108600" y="1605700"/>
                  <a:pt x="2096295" y="1597223"/>
                  <a:pt x="2087544" y="1597497"/>
                </a:cubicBezTo>
                <a:cubicBezTo>
                  <a:pt x="2021917" y="1600778"/>
                  <a:pt x="1956563" y="1606247"/>
                  <a:pt x="1885466" y="1611716"/>
                </a:cubicBezTo>
                <a:cubicBezTo>
                  <a:pt x="1897225" y="1649452"/>
                  <a:pt x="1906522" y="1680352"/>
                  <a:pt x="1916913" y="1713712"/>
                </a:cubicBezTo>
                <a:cubicBezTo>
                  <a:pt x="1997580" y="1706056"/>
                  <a:pt x="2072231" y="1698946"/>
                  <a:pt x="2154539" y="1690743"/>
                </a:cubicBezTo>
                <a:close/>
                <a:moveTo>
                  <a:pt x="1832417" y="1616912"/>
                </a:moveTo>
                <a:cubicBezTo>
                  <a:pt x="1769524" y="1619646"/>
                  <a:pt x="1712374" y="1625115"/>
                  <a:pt x="1654129" y="1637694"/>
                </a:cubicBezTo>
                <a:cubicBezTo>
                  <a:pt x="1659598" y="1674609"/>
                  <a:pt x="1664247" y="1706876"/>
                  <a:pt x="1668896" y="1740237"/>
                </a:cubicBezTo>
                <a:cubicBezTo>
                  <a:pt x="1735617" y="1731486"/>
                  <a:pt x="1800698" y="1737776"/>
                  <a:pt x="1866598" y="1716173"/>
                </a:cubicBezTo>
                <a:cubicBezTo>
                  <a:pt x="1855114" y="1682813"/>
                  <a:pt x="1844449" y="1651913"/>
                  <a:pt x="1832417" y="1616912"/>
                </a:cubicBezTo>
                <a:close/>
                <a:moveTo>
                  <a:pt x="2321616" y="1564136"/>
                </a:moveTo>
                <a:cubicBezTo>
                  <a:pt x="2266106" y="1573434"/>
                  <a:pt x="2213330" y="1582457"/>
                  <a:pt x="2156453" y="1592028"/>
                </a:cubicBezTo>
                <a:cubicBezTo>
                  <a:pt x="2163836" y="1606247"/>
                  <a:pt x="2169852" y="1614177"/>
                  <a:pt x="2171766" y="1622928"/>
                </a:cubicBezTo>
                <a:cubicBezTo>
                  <a:pt x="2184618" y="1681446"/>
                  <a:pt x="2216065" y="1708243"/>
                  <a:pt x="2277591" y="1687461"/>
                </a:cubicBezTo>
                <a:cubicBezTo>
                  <a:pt x="2283333" y="1685547"/>
                  <a:pt x="2290169" y="1687735"/>
                  <a:pt x="2296459" y="1686641"/>
                </a:cubicBezTo>
                <a:cubicBezTo>
                  <a:pt x="2328452" y="1681446"/>
                  <a:pt x="2360445" y="1675703"/>
                  <a:pt x="2397361" y="1669414"/>
                </a:cubicBezTo>
                <a:cubicBezTo>
                  <a:pt x="2369196" y="1630037"/>
                  <a:pt x="2345406" y="1596950"/>
                  <a:pt x="2321616" y="1564136"/>
                </a:cubicBezTo>
                <a:close/>
                <a:moveTo>
                  <a:pt x="1350055" y="1516556"/>
                </a:moveTo>
                <a:cubicBezTo>
                  <a:pt x="1350055" y="1540893"/>
                  <a:pt x="1350055" y="1559488"/>
                  <a:pt x="1350055" y="1583825"/>
                </a:cubicBezTo>
                <a:cubicBezTo>
                  <a:pt x="1433184" y="1591208"/>
                  <a:pt x="1510843" y="1566324"/>
                  <a:pt x="1594518" y="1561402"/>
                </a:cubicBezTo>
                <a:cubicBezTo>
                  <a:pt x="1591510" y="1534604"/>
                  <a:pt x="1589322" y="1514916"/>
                  <a:pt x="1586314" y="1489212"/>
                </a:cubicBezTo>
                <a:cubicBezTo>
                  <a:pt x="1506741" y="1498235"/>
                  <a:pt x="1430722" y="1506986"/>
                  <a:pt x="1350055" y="1516556"/>
                </a:cubicBezTo>
                <a:close/>
                <a:moveTo>
                  <a:pt x="587136" y="1833209"/>
                </a:moveTo>
                <a:cubicBezTo>
                  <a:pt x="637450" y="1834303"/>
                  <a:pt x="685304" y="1835944"/>
                  <a:pt x="733430" y="1835670"/>
                </a:cubicBezTo>
                <a:cubicBezTo>
                  <a:pt x="740540" y="1835670"/>
                  <a:pt x="751751" y="1827467"/>
                  <a:pt x="754212" y="1820630"/>
                </a:cubicBezTo>
                <a:cubicBezTo>
                  <a:pt x="764330" y="1791371"/>
                  <a:pt x="771713" y="1761292"/>
                  <a:pt x="781284" y="1727658"/>
                </a:cubicBezTo>
                <a:cubicBezTo>
                  <a:pt x="729329" y="1729299"/>
                  <a:pt x="682843" y="1730666"/>
                  <a:pt x="636083" y="1733127"/>
                </a:cubicBezTo>
                <a:cubicBezTo>
                  <a:pt x="629520" y="1733401"/>
                  <a:pt x="620223" y="1739416"/>
                  <a:pt x="617762" y="1744885"/>
                </a:cubicBezTo>
                <a:cubicBezTo>
                  <a:pt x="606277" y="1771410"/>
                  <a:pt x="587409" y="1796020"/>
                  <a:pt x="587136" y="1833209"/>
                </a:cubicBezTo>
                <a:close/>
                <a:moveTo>
                  <a:pt x="858943" y="1639881"/>
                </a:moveTo>
                <a:cubicBezTo>
                  <a:pt x="924024" y="1633045"/>
                  <a:pt x="978713" y="1628123"/>
                  <a:pt x="1032856" y="1621287"/>
                </a:cubicBezTo>
                <a:cubicBezTo>
                  <a:pt x="1039965" y="1620467"/>
                  <a:pt x="1049536" y="1610622"/>
                  <a:pt x="1051450" y="1603239"/>
                </a:cubicBezTo>
                <a:cubicBezTo>
                  <a:pt x="1057466" y="1579723"/>
                  <a:pt x="1060474" y="1555660"/>
                  <a:pt x="1065123" y="1528861"/>
                </a:cubicBezTo>
                <a:cubicBezTo>
                  <a:pt x="1002777" y="1536518"/>
                  <a:pt x="945352" y="1525033"/>
                  <a:pt x="891210" y="1549097"/>
                </a:cubicBezTo>
                <a:cubicBezTo>
                  <a:pt x="881366" y="1576715"/>
                  <a:pt x="871795" y="1602966"/>
                  <a:pt x="858943" y="1639881"/>
                </a:cubicBezTo>
                <a:close/>
                <a:moveTo>
                  <a:pt x="1354977" y="1460773"/>
                </a:moveTo>
                <a:cubicBezTo>
                  <a:pt x="1433457" y="1460226"/>
                  <a:pt x="1506741" y="1461046"/>
                  <a:pt x="1577564" y="1440264"/>
                </a:cubicBezTo>
                <a:cubicBezTo>
                  <a:pt x="1580025" y="1386122"/>
                  <a:pt x="1575650" y="1381473"/>
                  <a:pt x="1527250" y="1381747"/>
                </a:cubicBezTo>
                <a:cubicBezTo>
                  <a:pt x="1500452" y="1381747"/>
                  <a:pt x="1473380" y="1381473"/>
                  <a:pt x="1446583" y="1381473"/>
                </a:cubicBezTo>
                <a:cubicBezTo>
                  <a:pt x="1418417" y="1381473"/>
                  <a:pt x="1390526" y="1381473"/>
                  <a:pt x="1359900" y="1381473"/>
                </a:cubicBezTo>
                <a:cubicBezTo>
                  <a:pt x="1357985" y="1409912"/>
                  <a:pt x="1356618" y="1431788"/>
                  <a:pt x="1354977" y="1460773"/>
                </a:cubicBezTo>
                <a:close/>
                <a:moveTo>
                  <a:pt x="1303843" y="1525307"/>
                </a:moveTo>
                <a:cubicBezTo>
                  <a:pt x="1236848" y="1525307"/>
                  <a:pt x="1177510" y="1525307"/>
                  <a:pt x="1115437" y="1525307"/>
                </a:cubicBezTo>
                <a:cubicBezTo>
                  <a:pt x="1110788" y="1557027"/>
                  <a:pt x="1106960" y="1584098"/>
                  <a:pt x="1102312" y="1616365"/>
                </a:cubicBezTo>
                <a:cubicBezTo>
                  <a:pt x="1169033" y="1608708"/>
                  <a:pt x="1229465" y="1601872"/>
                  <a:pt x="1293999" y="1594489"/>
                </a:cubicBezTo>
                <a:cubicBezTo>
                  <a:pt x="1297280" y="1571793"/>
                  <a:pt x="1300561" y="1549097"/>
                  <a:pt x="1303843" y="1525307"/>
                </a:cubicBezTo>
                <a:close/>
                <a:moveTo>
                  <a:pt x="2054184" y="1514642"/>
                </a:moveTo>
                <a:cubicBezTo>
                  <a:pt x="2038050" y="1449015"/>
                  <a:pt x="2035589" y="1447101"/>
                  <a:pt x="1978439" y="1450655"/>
                </a:cubicBezTo>
                <a:cubicBezTo>
                  <a:pt x="1946992" y="1452570"/>
                  <a:pt x="1915272" y="1454210"/>
                  <a:pt x="1883826" y="1456671"/>
                </a:cubicBezTo>
                <a:cubicBezTo>
                  <a:pt x="1868786" y="1458039"/>
                  <a:pt x="1853746" y="1461320"/>
                  <a:pt x="1834058" y="1464601"/>
                </a:cubicBezTo>
                <a:cubicBezTo>
                  <a:pt x="1840621" y="1488391"/>
                  <a:pt x="1846090" y="1506986"/>
                  <a:pt x="1851559" y="1526947"/>
                </a:cubicBezTo>
                <a:cubicBezTo>
                  <a:pt x="1922382" y="1522846"/>
                  <a:pt x="1987736" y="1518744"/>
                  <a:pt x="2054184" y="1514642"/>
                </a:cubicBezTo>
                <a:close/>
                <a:moveTo>
                  <a:pt x="1322164" y="1386669"/>
                </a:moveTo>
                <a:cubicBezTo>
                  <a:pt x="1255442" y="1385848"/>
                  <a:pt x="1194737" y="1386122"/>
                  <a:pt x="1134305" y="1408818"/>
                </a:cubicBezTo>
                <a:cubicBezTo>
                  <a:pt x="1132664" y="1426865"/>
                  <a:pt x="1131297" y="1443546"/>
                  <a:pt x="1129383" y="1462414"/>
                </a:cubicBezTo>
                <a:cubicBezTo>
                  <a:pt x="1192002" y="1462414"/>
                  <a:pt x="1249700" y="1462414"/>
                  <a:pt x="1309038" y="1462414"/>
                </a:cubicBezTo>
                <a:cubicBezTo>
                  <a:pt x="1313687" y="1437256"/>
                  <a:pt x="1317242" y="1415654"/>
                  <a:pt x="1322164" y="1386669"/>
                </a:cubicBezTo>
                <a:close/>
                <a:moveTo>
                  <a:pt x="841442" y="1548276"/>
                </a:moveTo>
                <a:cubicBezTo>
                  <a:pt x="796870" y="1553472"/>
                  <a:pt x="759955" y="1557574"/>
                  <a:pt x="723039" y="1562496"/>
                </a:cubicBezTo>
                <a:cubicBezTo>
                  <a:pt x="718938" y="1563042"/>
                  <a:pt x="713742" y="1566324"/>
                  <a:pt x="711828" y="1569879"/>
                </a:cubicBezTo>
                <a:cubicBezTo>
                  <a:pt x="698156" y="1594763"/>
                  <a:pt x="677647" y="1617185"/>
                  <a:pt x="677374" y="1651913"/>
                </a:cubicBezTo>
                <a:cubicBezTo>
                  <a:pt x="724133" y="1648358"/>
                  <a:pt x="767338" y="1645077"/>
                  <a:pt x="810816" y="1641796"/>
                </a:cubicBezTo>
                <a:cubicBezTo>
                  <a:pt x="820934" y="1610622"/>
                  <a:pt x="829957" y="1583004"/>
                  <a:pt x="841442" y="1548276"/>
                </a:cubicBezTo>
                <a:close/>
                <a:moveTo>
                  <a:pt x="2217432" y="1429600"/>
                </a:moveTo>
                <a:cubicBezTo>
                  <a:pt x="2168485" y="1435342"/>
                  <a:pt x="2123913" y="1440264"/>
                  <a:pt x="2076880" y="1445733"/>
                </a:cubicBezTo>
                <a:cubicBezTo>
                  <a:pt x="2087818" y="1475813"/>
                  <a:pt x="2089732" y="1508353"/>
                  <a:pt x="2124186" y="1508900"/>
                </a:cubicBezTo>
                <a:cubicBezTo>
                  <a:pt x="2170673" y="1509720"/>
                  <a:pt x="2216885" y="1505072"/>
                  <a:pt x="2272669" y="1502064"/>
                </a:cubicBezTo>
                <a:cubicBezTo>
                  <a:pt x="2250793" y="1473078"/>
                  <a:pt x="2234112" y="1451202"/>
                  <a:pt x="2217432" y="1429600"/>
                </a:cubicBezTo>
                <a:close/>
                <a:moveTo>
                  <a:pt x="1637449" y="1554019"/>
                </a:moveTo>
                <a:cubicBezTo>
                  <a:pt x="1694600" y="1545542"/>
                  <a:pt x="1744914" y="1537885"/>
                  <a:pt x="1800151" y="1529408"/>
                </a:cubicBezTo>
                <a:cubicBezTo>
                  <a:pt x="1794955" y="1507806"/>
                  <a:pt x="1790306" y="1488938"/>
                  <a:pt x="1785111" y="1468430"/>
                </a:cubicBezTo>
                <a:cubicBezTo>
                  <a:pt x="1731515" y="1473078"/>
                  <a:pt x="1682294" y="1477180"/>
                  <a:pt x="1629246" y="1481829"/>
                </a:cubicBezTo>
                <a:cubicBezTo>
                  <a:pt x="1631980" y="1506439"/>
                  <a:pt x="1634168" y="1526127"/>
                  <a:pt x="1637449" y="1554019"/>
                </a:cubicBezTo>
                <a:close/>
                <a:moveTo>
                  <a:pt x="1096843" y="1407177"/>
                </a:moveTo>
                <a:cubicBezTo>
                  <a:pt x="1043247" y="1410459"/>
                  <a:pt x="990745" y="1413740"/>
                  <a:pt x="936055" y="1417021"/>
                </a:cubicBezTo>
                <a:cubicBezTo>
                  <a:pt x="929766" y="1436983"/>
                  <a:pt x="924570" y="1453937"/>
                  <a:pt x="918555" y="1473352"/>
                </a:cubicBezTo>
                <a:cubicBezTo>
                  <a:pt x="963127" y="1470891"/>
                  <a:pt x="1001409" y="1467336"/>
                  <a:pt x="1039965" y="1467062"/>
                </a:cubicBezTo>
                <a:cubicBezTo>
                  <a:pt x="1085358" y="1466789"/>
                  <a:pt x="1089460" y="1464328"/>
                  <a:pt x="1096843" y="1407177"/>
                </a:cubicBezTo>
                <a:close/>
                <a:moveTo>
                  <a:pt x="1771986" y="1376278"/>
                </a:moveTo>
                <a:cubicBezTo>
                  <a:pt x="1718937" y="1388309"/>
                  <a:pt x="1666435" y="1372176"/>
                  <a:pt x="1612839" y="1389950"/>
                </a:cubicBezTo>
                <a:cubicBezTo>
                  <a:pt x="1616394" y="1407998"/>
                  <a:pt x="1619401" y="1422490"/>
                  <a:pt x="1622956" y="1440538"/>
                </a:cubicBezTo>
                <a:cubicBezTo>
                  <a:pt x="1671357" y="1433702"/>
                  <a:pt x="1716475" y="1428506"/>
                  <a:pt x="1761048" y="1420850"/>
                </a:cubicBezTo>
                <a:cubicBezTo>
                  <a:pt x="1783744" y="1417021"/>
                  <a:pt x="1778548" y="1399521"/>
                  <a:pt x="1771986" y="1376278"/>
                </a:cubicBezTo>
                <a:close/>
                <a:moveTo>
                  <a:pt x="868240" y="1478821"/>
                </a:moveTo>
                <a:cubicBezTo>
                  <a:pt x="876991" y="1458312"/>
                  <a:pt x="893397" y="1442179"/>
                  <a:pt x="890663" y="1419209"/>
                </a:cubicBezTo>
                <a:cubicBezTo>
                  <a:pt x="854294" y="1419209"/>
                  <a:pt x="820113" y="1419209"/>
                  <a:pt x="785659" y="1419209"/>
                </a:cubicBezTo>
                <a:cubicBezTo>
                  <a:pt x="774721" y="1441905"/>
                  <a:pt x="765424" y="1461320"/>
                  <a:pt x="752298" y="1488938"/>
                </a:cubicBezTo>
                <a:cubicBezTo>
                  <a:pt x="795230" y="1485110"/>
                  <a:pt x="829137" y="1482102"/>
                  <a:pt x="868240" y="1478821"/>
                </a:cubicBezTo>
                <a:close/>
                <a:moveTo>
                  <a:pt x="453146" y="1845241"/>
                </a:moveTo>
                <a:cubicBezTo>
                  <a:pt x="485960" y="1842233"/>
                  <a:pt x="511664" y="1840045"/>
                  <a:pt x="531899" y="1838404"/>
                </a:cubicBezTo>
                <a:cubicBezTo>
                  <a:pt x="542564" y="1801489"/>
                  <a:pt x="551588" y="1770589"/>
                  <a:pt x="561158" y="1737776"/>
                </a:cubicBezTo>
                <a:cubicBezTo>
                  <a:pt x="544204" y="1735862"/>
                  <a:pt x="530532" y="1734221"/>
                  <a:pt x="514399" y="1732307"/>
                </a:cubicBezTo>
                <a:cubicBezTo>
                  <a:pt x="494710" y="1768949"/>
                  <a:pt x="475296" y="1804223"/>
                  <a:pt x="453146" y="1845241"/>
                </a:cubicBezTo>
                <a:close/>
                <a:moveTo>
                  <a:pt x="1820933" y="1374364"/>
                </a:moveTo>
                <a:cubicBezTo>
                  <a:pt x="1825581" y="1410459"/>
                  <a:pt x="1825855" y="1412373"/>
                  <a:pt x="1848004" y="1410459"/>
                </a:cubicBezTo>
                <a:cubicBezTo>
                  <a:pt x="1892029" y="1406357"/>
                  <a:pt x="1935781" y="1399794"/>
                  <a:pt x="1979532" y="1393778"/>
                </a:cubicBezTo>
                <a:cubicBezTo>
                  <a:pt x="1982814" y="1393231"/>
                  <a:pt x="1985548" y="1387762"/>
                  <a:pt x="1993752" y="1379012"/>
                </a:cubicBezTo>
                <a:cubicBezTo>
                  <a:pt x="1932773" y="1354402"/>
                  <a:pt x="1876989" y="1384208"/>
                  <a:pt x="1820933" y="1374364"/>
                </a:cubicBezTo>
                <a:close/>
                <a:moveTo>
                  <a:pt x="657412" y="1571246"/>
                </a:moveTo>
                <a:cubicBezTo>
                  <a:pt x="637450" y="1558667"/>
                  <a:pt x="622684" y="1557847"/>
                  <a:pt x="612293" y="1574801"/>
                </a:cubicBezTo>
                <a:cubicBezTo>
                  <a:pt x="594792" y="1603513"/>
                  <a:pt x="578659" y="1632772"/>
                  <a:pt x="560885" y="1663945"/>
                </a:cubicBezTo>
                <a:cubicBezTo>
                  <a:pt x="595339" y="1672695"/>
                  <a:pt x="612840" y="1662851"/>
                  <a:pt x="623778" y="1636873"/>
                </a:cubicBezTo>
                <a:cubicBezTo>
                  <a:pt x="632802" y="1615271"/>
                  <a:pt x="644833" y="1595036"/>
                  <a:pt x="657412" y="1571246"/>
                </a:cubicBezTo>
                <a:close/>
                <a:moveTo>
                  <a:pt x="2159188" y="1380653"/>
                </a:moveTo>
                <a:cubicBezTo>
                  <a:pt x="2143328" y="1354402"/>
                  <a:pt x="2143328" y="1354402"/>
                  <a:pt x="2025472" y="1364246"/>
                </a:cubicBezTo>
                <a:cubicBezTo>
                  <a:pt x="2027659" y="1383114"/>
                  <a:pt x="2038050" y="1392685"/>
                  <a:pt x="2056645" y="1391044"/>
                </a:cubicBezTo>
                <a:cubicBezTo>
                  <a:pt x="2090279" y="1388309"/>
                  <a:pt x="2123913" y="1384208"/>
                  <a:pt x="2159188" y="1380653"/>
                </a:cubicBezTo>
                <a:close/>
                <a:moveTo>
                  <a:pt x="735344" y="1422490"/>
                </a:moveTo>
                <a:cubicBezTo>
                  <a:pt x="719758" y="1423311"/>
                  <a:pt x="706359" y="1420303"/>
                  <a:pt x="703078" y="1424678"/>
                </a:cubicBezTo>
                <a:cubicBezTo>
                  <a:pt x="686124" y="1447374"/>
                  <a:pt x="670811" y="1471164"/>
                  <a:pt x="663701" y="1503978"/>
                </a:cubicBezTo>
                <a:cubicBezTo>
                  <a:pt x="715656" y="1497415"/>
                  <a:pt x="712375" y="1453937"/>
                  <a:pt x="735344" y="1422490"/>
                </a:cubicBezTo>
                <a:close/>
                <a:moveTo>
                  <a:pt x="1972423" y="1158066"/>
                </a:moveTo>
                <a:cubicBezTo>
                  <a:pt x="1887380" y="1166270"/>
                  <a:pt x="1802612" y="1170098"/>
                  <a:pt x="1717296" y="1175840"/>
                </a:cubicBezTo>
                <a:cubicBezTo>
                  <a:pt x="1646199" y="1180762"/>
                  <a:pt x="1574829" y="1180489"/>
                  <a:pt x="1503733" y="1183224"/>
                </a:cubicBezTo>
                <a:cubicBezTo>
                  <a:pt x="1420058" y="1186505"/>
                  <a:pt x="1336383" y="1191700"/>
                  <a:pt x="1252434" y="1194708"/>
                </a:cubicBezTo>
                <a:cubicBezTo>
                  <a:pt x="1156181" y="1197990"/>
                  <a:pt x="1059654" y="1200177"/>
                  <a:pt x="963400" y="1202365"/>
                </a:cubicBezTo>
                <a:cubicBezTo>
                  <a:pt x="904882" y="1203732"/>
                  <a:pt x="846364" y="1201544"/>
                  <a:pt x="788120" y="1205646"/>
                </a:cubicBezTo>
                <a:cubicBezTo>
                  <a:pt x="736438" y="1209201"/>
                  <a:pt x="715930" y="1192521"/>
                  <a:pt x="673545" y="1167910"/>
                </a:cubicBezTo>
                <a:cubicBezTo>
                  <a:pt x="663975" y="1162441"/>
                  <a:pt x="656865" y="1144941"/>
                  <a:pt x="656318" y="1132909"/>
                </a:cubicBezTo>
                <a:cubicBezTo>
                  <a:pt x="655224" y="1092165"/>
                  <a:pt x="658779" y="1072477"/>
                  <a:pt x="658232" y="1031460"/>
                </a:cubicBezTo>
                <a:cubicBezTo>
                  <a:pt x="657138" y="919073"/>
                  <a:pt x="654404" y="806412"/>
                  <a:pt x="653584" y="694025"/>
                </a:cubicBezTo>
                <a:cubicBezTo>
                  <a:pt x="653310" y="667227"/>
                  <a:pt x="656592" y="640156"/>
                  <a:pt x="660146" y="613358"/>
                </a:cubicBezTo>
                <a:cubicBezTo>
                  <a:pt x="672998" y="519292"/>
                  <a:pt x="687765" y="425500"/>
                  <a:pt x="699796" y="331433"/>
                </a:cubicBezTo>
                <a:cubicBezTo>
                  <a:pt x="704992" y="290416"/>
                  <a:pt x="708547" y="275103"/>
                  <a:pt x="741634" y="266626"/>
                </a:cubicBezTo>
                <a:cubicBezTo>
                  <a:pt x="828864" y="244477"/>
                  <a:pt x="915547" y="220687"/>
                  <a:pt x="1006605" y="217406"/>
                </a:cubicBezTo>
                <a:cubicBezTo>
                  <a:pt x="1080436" y="214671"/>
                  <a:pt x="1153993" y="203460"/>
                  <a:pt x="1227824" y="197991"/>
                </a:cubicBezTo>
                <a:cubicBezTo>
                  <a:pt x="1293999" y="193069"/>
                  <a:pt x="1360446" y="192249"/>
                  <a:pt x="1426621" y="187873"/>
                </a:cubicBezTo>
                <a:cubicBezTo>
                  <a:pt x="1472013" y="184865"/>
                  <a:pt x="1517405" y="178303"/>
                  <a:pt x="1562798" y="175295"/>
                </a:cubicBezTo>
                <a:cubicBezTo>
                  <a:pt x="1642918" y="170373"/>
                  <a:pt x="1723312" y="165998"/>
                  <a:pt x="1803705" y="162990"/>
                </a:cubicBezTo>
                <a:cubicBezTo>
                  <a:pt x="1855934" y="161075"/>
                  <a:pt x="1908436" y="158614"/>
                  <a:pt x="1960391" y="162169"/>
                </a:cubicBezTo>
                <a:cubicBezTo>
                  <a:pt x="2018635" y="165998"/>
                  <a:pt x="2076880" y="173928"/>
                  <a:pt x="2134577" y="184045"/>
                </a:cubicBezTo>
                <a:cubicBezTo>
                  <a:pt x="2180243" y="191975"/>
                  <a:pt x="2184345" y="223422"/>
                  <a:pt x="2188173" y="268814"/>
                </a:cubicBezTo>
                <a:cubicBezTo>
                  <a:pt x="2192548" y="320769"/>
                  <a:pt x="2192822" y="373544"/>
                  <a:pt x="2189267" y="425500"/>
                </a:cubicBezTo>
                <a:cubicBezTo>
                  <a:pt x="2182978" y="517105"/>
                  <a:pt x="2170399" y="608436"/>
                  <a:pt x="2164383" y="700041"/>
                </a:cubicBezTo>
                <a:cubicBezTo>
                  <a:pt x="2159735" y="767856"/>
                  <a:pt x="2165204" y="836492"/>
                  <a:pt x="2158914" y="904307"/>
                </a:cubicBezTo>
                <a:cubicBezTo>
                  <a:pt x="2154539" y="950793"/>
                  <a:pt x="2148250" y="993177"/>
                  <a:pt x="2141414" y="1044585"/>
                </a:cubicBezTo>
                <a:cubicBezTo>
                  <a:pt x="2138406" y="1050601"/>
                  <a:pt x="2143875" y="1060172"/>
                  <a:pt x="2143328" y="1067829"/>
                </a:cubicBezTo>
                <a:cubicBezTo>
                  <a:pt x="2141414" y="1090798"/>
                  <a:pt x="2146609" y="1100642"/>
                  <a:pt x="2133757" y="1113768"/>
                </a:cubicBezTo>
                <a:cubicBezTo>
                  <a:pt x="2111608" y="1134276"/>
                  <a:pt x="2120085" y="1133183"/>
                  <a:pt x="2065395" y="1143300"/>
                </a:cubicBezTo>
                <a:cubicBezTo>
                  <a:pt x="2032308" y="1154785"/>
                  <a:pt x="2041605" y="1152597"/>
                  <a:pt x="2006877" y="1157793"/>
                </a:cubicBezTo>
                <a:cubicBezTo>
                  <a:pt x="2006330" y="1155332"/>
                  <a:pt x="1972696" y="1160801"/>
                  <a:pt x="1972423" y="1158066"/>
                </a:cubicBezTo>
                <a:close/>
                <a:moveTo>
                  <a:pt x="2148250" y="237914"/>
                </a:moveTo>
                <a:cubicBezTo>
                  <a:pt x="2071684" y="228891"/>
                  <a:pt x="2004690" y="216585"/>
                  <a:pt x="1937148" y="214124"/>
                </a:cubicBezTo>
                <a:cubicBezTo>
                  <a:pt x="1825034" y="210296"/>
                  <a:pt x="1712374" y="211937"/>
                  <a:pt x="1600260" y="213304"/>
                </a:cubicBezTo>
                <a:cubicBezTo>
                  <a:pt x="1548305" y="213851"/>
                  <a:pt x="1496350" y="218226"/>
                  <a:pt x="1444395" y="223148"/>
                </a:cubicBezTo>
                <a:cubicBezTo>
                  <a:pt x="1326265" y="234359"/>
                  <a:pt x="1208683" y="248852"/>
                  <a:pt x="1090553" y="258149"/>
                </a:cubicBezTo>
                <a:cubicBezTo>
                  <a:pt x="984729" y="266626"/>
                  <a:pt x="879452" y="277291"/>
                  <a:pt x="776362" y="305182"/>
                </a:cubicBezTo>
                <a:cubicBezTo>
                  <a:pt x="730149" y="317761"/>
                  <a:pt x="726868" y="356044"/>
                  <a:pt x="722492" y="405811"/>
                </a:cubicBezTo>
                <a:cubicBezTo>
                  <a:pt x="718664" y="449836"/>
                  <a:pt x="716203" y="494135"/>
                  <a:pt x="714016" y="538160"/>
                </a:cubicBezTo>
                <a:cubicBezTo>
                  <a:pt x="709640" y="626757"/>
                  <a:pt x="705812" y="715354"/>
                  <a:pt x="702531" y="803951"/>
                </a:cubicBezTo>
                <a:cubicBezTo>
                  <a:pt x="698976" y="897197"/>
                  <a:pt x="695695" y="990443"/>
                  <a:pt x="692960" y="1083688"/>
                </a:cubicBezTo>
                <a:cubicBezTo>
                  <a:pt x="692140" y="1111854"/>
                  <a:pt x="689952" y="1140839"/>
                  <a:pt x="710734" y="1164356"/>
                </a:cubicBezTo>
                <a:cubicBezTo>
                  <a:pt x="770619" y="1162168"/>
                  <a:pt x="828864" y="1159160"/>
                  <a:pt x="887108" y="1158340"/>
                </a:cubicBezTo>
                <a:cubicBezTo>
                  <a:pt x="973791" y="1156973"/>
                  <a:pt x="1061294" y="1164903"/>
                  <a:pt x="1147157" y="1155332"/>
                </a:cubicBezTo>
                <a:cubicBezTo>
                  <a:pt x="1270209" y="1141386"/>
                  <a:pt x="1392713" y="1136190"/>
                  <a:pt x="1516038" y="1139472"/>
                </a:cubicBezTo>
                <a:cubicBezTo>
                  <a:pt x="1536547" y="1140019"/>
                  <a:pt x="1557055" y="1138105"/>
                  <a:pt x="1577564" y="1137558"/>
                </a:cubicBezTo>
                <a:cubicBezTo>
                  <a:pt x="1623230" y="1136464"/>
                  <a:pt x="1669169" y="1137284"/>
                  <a:pt x="1714561" y="1134003"/>
                </a:cubicBezTo>
                <a:cubicBezTo>
                  <a:pt x="1764876" y="1130448"/>
                  <a:pt x="1814917" y="1123612"/>
                  <a:pt x="1865231" y="1117869"/>
                </a:cubicBezTo>
                <a:cubicBezTo>
                  <a:pt x="1940429" y="1109393"/>
                  <a:pt x="2015354" y="1100916"/>
                  <a:pt x="2095201" y="1091892"/>
                </a:cubicBezTo>
                <a:cubicBezTo>
                  <a:pt x="2097389" y="1049234"/>
                  <a:pt x="2093834" y="1007397"/>
                  <a:pt x="2103131" y="968567"/>
                </a:cubicBezTo>
                <a:cubicBezTo>
                  <a:pt x="2118991" y="902393"/>
                  <a:pt x="2109967" y="835945"/>
                  <a:pt x="2115983" y="770044"/>
                </a:cubicBezTo>
                <a:cubicBezTo>
                  <a:pt x="2126101" y="659844"/>
                  <a:pt x="2131570" y="549098"/>
                  <a:pt x="2138679" y="438625"/>
                </a:cubicBezTo>
                <a:cubicBezTo>
                  <a:pt x="2141961" y="386943"/>
                  <a:pt x="2144695" y="298620"/>
                  <a:pt x="2148250" y="23791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accen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>
            <a:spLocks noGrp="1"/>
          </p:cNvSpPr>
          <p:nvPr>
            <p:ph type="pic" idx="2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258400" y="1246675"/>
            <a:ext cx="3222300" cy="136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Medium"/>
              <a:buNone/>
              <a:defRPr sz="4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123600" y="2823550"/>
            <a:ext cx="3393300" cy="192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815597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Light"/>
              <a:buChar char="●"/>
              <a:defRPr sz="2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Light"/>
              <a:buChar char="○"/>
              <a:defRPr sz="2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Light"/>
              <a:buChar char="■"/>
              <a:defRPr sz="2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Light"/>
              <a:buChar char="●"/>
              <a:defRPr sz="2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Light"/>
              <a:buChar char="○"/>
              <a:defRPr sz="2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Light"/>
              <a:buChar char="■"/>
              <a:defRPr sz="2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Light"/>
              <a:buChar char="●"/>
              <a:defRPr sz="2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Light"/>
              <a:buChar char="○"/>
              <a:defRPr sz="2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Poppins Light"/>
              <a:buChar char="■"/>
              <a:defRPr sz="2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1"/>
          <p:cNvGrpSpPr/>
          <p:nvPr/>
        </p:nvGrpSpPr>
        <p:grpSpPr>
          <a:xfrm>
            <a:off x="1025400" y="1399238"/>
            <a:ext cx="7171544" cy="1972807"/>
            <a:chOff x="-3810" y="0"/>
            <a:chExt cx="4372183" cy="802401"/>
          </a:xfrm>
        </p:grpSpPr>
        <p:sp>
          <p:nvSpPr>
            <p:cNvPr id="68" name="Google Shape;68;p11"/>
            <p:cNvSpPr/>
            <p:nvPr/>
          </p:nvSpPr>
          <p:spPr>
            <a:xfrm>
              <a:off x="10160" y="16510"/>
              <a:ext cx="4342973" cy="775731"/>
            </a:xfrm>
            <a:custGeom>
              <a:avLst/>
              <a:gdLst/>
              <a:ahLst/>
              <a:cxnLst/>
              <a:rect l="l" t="t" r="r" b="b"/>
              <a:pathLst>
                <a:path w="4342973" h="775731" extrusionOk="0">
                  <a:moveTo>
                    <a:pt x="4342973" y="775731"/>
                  </a:moveTo>
                  <a:lnTo>
                    <a:pt x="0" y="768111"/>
                  </a:lnTo>
                  <a:lnTo>
                    <a:pt x="0" y="282271"/>
                  </a:lnTo>
                  <a:lnTo>
                    <a:pt x="17780" y="19050"/>
                  </a:lnTo>
                  <a:lnTo>
                    <a:pt x="2163625" y="0"/>
                  </a:lnTo>
                  <a:lnTo>
                    <a:pt x="4323923" y="50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69" name="Google Shape;69;p11"/>
            <p:cNvSpPr/>
            <p:nvPr/>
          </p:nvSpPr>
          <p:spPr>
            <a:xfrm>
              <a:off x="-3810" y="0"/>
              <a:ext cx="4372183" cy="802401"/>
            </a:xfrm>
            <a:custGeom>
              <a:avLst/>
              <a:gdLst/>
              <a:ahLst/>
              <a:cxnLst/>
              <a:rect l="l" t="t" r="r" b="b"/>
              <a:pathLst>
                <a:path w="4372183" h="802401" extrusionOk="0">
                  <a:moveTo>
                    <a:pt x="4337893" y="21590"/>
                  </a:moveTo>
                  <a:cubicBezTo>
                    <a:pt x="4339163" y="34290"/>
                    <a:pt x="4339163" y="44450"/>
                    <a:pt x="4340433" y="54610"/>
                  </a:cubicBezTo>
                  <a:cubicBezTo>
                    <a:pt x="4342973" y="74807"/>
                    <a:pt x="4344243" y="89955"/>
                    <a:pt x="4346783" y="104562"/>
                  </a:cubicBezTo>
                  <a:cubicBezTo>
                    <a:pt x="4346783" y="125661"/>
                    <a:pt x="4359483" y="541690"/>
                    <a:pt x="4365833" y="562789"/>
                  </a:cubicBezTo>
                  <a:cubicBezTo>
                    <a:pt x="4372183" y="594708"/>
                    <a:pt x="4368373" y="627168"/>
                    <a:pt x="4368373" y="659087"/>
                  </a:cubicBezTo>
                  <a:cubicBezTo>
                    <a:pt x="4368373" y="687219"/>
                    <a:pt x="4369643" y="713187"/>
                    <a:pt x="4370913" y="741441"/>
                  </a:cubicBezTo>
                  <a:cubicBezTo>
                    <a:pt x="4370913" y="763031"/>
                    <a:pt x="4370913" y="777001"/>
                    <a:pt x="4370913" y="801131"/>
                  </a:cubicBezTo>
                  <a:cubicBezTo>
                    <a:pt x="4348053" y="801131"/>
                    <a:pt x="4327733" y="802401"/>
                    <a:pt x="4298793" y="801131"/>
                  </a:cubicBezTo>
                  <a:cubicBezTo>
                    <a:pt x="4079242" y="796051"/>
                    <a:pt x="3856314" y="802401"/>
                    <a:pt x="3636763" y="797321"/>
                  </a:cubicBezTo>
                  <a:cubicBezTo>
                    <a:pt x="3505032" y="793511"/>
                    <a:pt x="3376680" y="796051"/>
                    <a:pt x="3244949" y="793511"/>
                  </a:cubicBezTo>
                  <a:cubicBezTo>
                    <a:pt x="3184150" y="792241"/>
                    <a:pt x="3123352" y="790971"/>
                    <a:pt x="3062553" y="789701"/>
                  </a:cubicBezTo>
                  <a:cubicBezTo>
                    <a:pt x="3025398" y="789701"/>
                    <a:pt x="2991621" y="790971"/>
                    <a:pt x="2954467" y="790971"/>
                  </a:cubicBezTo>
                  <a:cubicBezTo>
                    <a:pt x="2859891" y="789701"/>
                    <a:pt x="2599808" y="790971"/>
                    <a:pt x="2505232" y="789701"/>
                  </a:cubicBezTo>
                  <a:cubicBezTo>
                    <a:pt x="2437678" y="788431"/>
                    <a:pt x="1086596" y="797321"/>
                    <a:pt x="1019042" y="796051"/>
                  </a:cubicBezTo>
                  <a:cubicBezTo>
                    <a:pt x="1002154" y="796051"/>
                    <a:pt x="981887" y="797321"/>
                    <a:pt x="964999" y="797321"/>
                  </a:cubicBezTo>
                  <a:cubicBezTo>
                    <a:pt x="924466" y="797321"/>
                    <a:pt x="887312" y="798591"/>
                    <a:pt x="846779" y="798591"/>
                  </a:cubicBezTo>
                  <a:cubicBezTo>
                    <a:pt x="745448" y="798591"/>
                    <a:pt x="647495" y="797321"/>
                    <a:pt x="546164" y="796051"/>
                  </a:cubicBezTo>
                  <a:cubicBezTo>
                    <a:pt x="485365" y="794781"/>
                    <a:pt x="424566" y="793511"/>
                    <a:pt x="367145" y="792241"/>
                  </a:cubicBezTo>
                  <a:cubicBezTo>
                    <a:pt x="259059" y="790971"/>
                    <a:pt x="150972" y="789701"/>
                    <a:pt x="48260" y="789701"/>
                  </a:cubicBezTo>
                  <a:cubicBezTo>
                    <a:pt x="38100" y="789701"/>
                    <a:pt x="29210" y="789701"/>
                    <a:pt x="19050" y="788431"/>
                  </a:cubicBezTo>
                  <a:cubicBezTo>
                    <a:pt x="10160" y="787161"/>
                    <a:pt x="5080" y="780811"/>
                    <a:pt x="7620" y="771921"/>
                  </a:cubicBezTo>
                  <a:cubicBezTo>
                    <a:pt x="16510" y="740237"/>
                    <a:pt x="12700" y="726712"/>
                    <a:pt x="11430" y="712646"/>
                  </a:cubicBezTo>
                  <a:cubicBezTo>
                    <a:pt x="10160" y="683973"/>
                    <a:pt x="6350" y="655841"/>
                    <a:pt x="7620" y="627168"/>
                  </a:cubicBezTo>
                  <a:cubicBezTo>
                    <a:pt x="5080" y="591462"/>
                    <a:pt x="0" y="149465"/>
                    <a:pt x="7620" y="113218"/>
                  </a:cubicBezTo>
                  <a:cubicBezTo>
                    <a:pt x="8890" y="106185"/>
                    <a:pt x="7620" y="98611"/>
                    <a:pt x="8890" y="91578"/>
                  </a:cubicBezTo>
                  <a:cubicBezTo>
                    <a:pt x="10160" y="80217"/>
                    <a:pt x="12700" y="6777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6530" y="30480"/>
                    <a:pt x="120573" y="29210"/>
                  </a:cubicBezTo>
                  <a:cubicBezTo>
                    <a:pt x="211771" y="25400"/>
                    <a:pt x="302969" y="22860"/>
                    <a:pt x="397545" y="20320"/>
                  </a:cubicBezTo>
                  <a:cubicBezTo>
                    <a:pt x="461721" y="17780"/>
                    <a:pt x="525897" y="16510"/>
                    <a:pt x="586696" y="13970"/>
                  </a:cubicBezTo>
                  <a:cubicBezTo>
                    <a:pt x="647495" y="11430"/>
                    <a:pt x="711671" y="8890"/>
                    <a:pt x="772470" y="8890"/>
                  </a:cubicBezTo>
                  <a:cubicBezTo>
                    <a:pt x="840024" y="7620"/>
                    <a:pt x="907578" y="10160"/>
                    <a:pt x="975132" y="8890"/>
                  </a:cubicBezTo>
                  <a:cubicBezTo>
                    <a:pt x="1059575" y="8890"/>
                    <a:pt x="2589674" y="6350"/>
                    <a:pt x="2674117" y="5080"/>
                  </a:cubicBezTo>
                  <a:cubicBezTo>
                    <a:pt x="2755182" y="3810"/>
                    <a:pt x="2836247" y="2540"/>
                    <a:pt x="2920690" y="2540"/>
                  </a:cubicBezTo>
                  <a:cubicBezTo>
                    <a:pt x="3059175" y="1270"/>
                    <a:pt x="3194284" y="0"/>
                    <a:pt x="3332770" y="0"/>
                  </a:cubicBezTo>
                  <a:cubicBezTo>
                    <a:pt x="3390191" y="0"/>
                    <a:pt x="3450989" y="2540"/>
                    <a:pt x="3508410" y="2540"/>
                  </a:cubicBezTo>
                  <a:cubicBezTo>
                    <a:pt x="3667162" y="3810"/>
                    <a:pt x="3829292" y="5080"/>
                    <a:pt x="3988044" y="7620"/>
                  </a:cubicBezTo>
                  <a:cubicBezTo>
                    <a:pt x="4072486" y="8890"/>
                    <a:pt x="4156929" y="12700"/>
                    <a:pt x="4241372" y="16510"/>
                  </a:cubicBezTo>
                  <a:cubicBezTo>
                    <a:pt x="4261638" y="16510"/>
                    <a:pt x="4281904" y="16510"/>
                    <a:pt x="4298793" y="16510"/>
                  </a:cubicBezTo>
                  <a:cubicBezTo>
                    <a:pt x="4318843" y="17780"/>
                    <a:pt x="4327733" y="20320"/>
                    <a:pt x="4337893" y="21590"/>
                  </a:cubicBezTo>
                  <a:close/>
                  <a:moveTo>
                    <a:pt x="4348053" y="784621"/>
                  </a:moveTo>
                  <a:cubicBezTo>
                    <a:pt x="4349323" y="768111"/>
                    <a:pt x="4350593" y="755411"/>
                    <a:pt x="4350593" y="742711"/>
                  </a:cubicBezTo>
                  <a:cubicBezTo>
                    <a:pt x="4349323" y="710482"/>
                    <a:pt x="4348053" y="681809"/>
                    <a:pt x="4348053" y="650972"/>
                  </a:cubicBezTo>
                  <a:cubicBezTo>
                    <a:pt x="4348053" y="636906"/>
                    <a:pt x="4350593" y="622840"/>
                    <a:pt x="4349323" y="608774"/>
                  </a:cubicBezTo>
                  <a:cubicBezTo>
                    <a:pt x="4349323" y="595790"/>
                    <a:pt x="4348053" y="582265"/>
                    <a:pt x="4346783" y="569281"/>
                  </a:cubicBezTo>
                  <a:cubicBezTo>
                    <a:pt x="4341703" y="549264"/>
                    <a:pt x="4330273" y="134858"/>
                    <a:pt x="4330273" y="114841"/>
                  </a:cubicBezTo>
                  <a:cubicBezTo>
                    <a:pt x="4327733" y="98070"/>
                    <a:pt x="4325193" y="80758"/>
                    <a:pt x="4322653" y="63500"/>
                  </a:cubicBezTo>
                  <a:cubicBezTo>
                    <a:pt x="4321383" y="44450"/>
                    <a:pt x="4320113" y="43180"/>
                    <a:pt x="4288660" y="41910"/>
                  </a:cubicBezTo>
                  <a:cubicBezTo>
                    <a:pt x="4278527" y="41910"/>
                    <a:pt x="4271771" y="41910"/>
                    <a:pt x="4261638" y="40640"/>
                  </a:cubicBezTo>
                  <a:cubicBezTo>
                    <a:pt x="4177196" y="36830"/>
                    <a:pt x="4089375" y="31750"/>
                    <a:pt x="4004933" y="30480"/>
                  </a:cubicBezTo>
                  <a:cubicBezTo>
                    <a:pt x="3798893" y="26670"/>
                    <a:pt x="3589475" y="25400"/>
                    <a:pt x="3383435" y="22860"/>
                  </a:cubicBezTo>
                  <a:cubicBezTo>
                    <a:pt x="3353036" y="22860"/>
                    <a:pt x="3319259" y="22860"/>
                    <a:pt x="3288859" y="22860"/>
                  </a:cubicBezTo>
                  <a:cubicBezTo>
                    <a:pt x="3238194" y="22860"/>
                    <a:pt x="3187528" y="22860"/>
                    <a:pt x="3140240" y="22860"/>
                  </a:cubicBezTo>
                  <a:cubicBezTo>
                    <a:pt x="3032154" y="22860"/>
                    <a:pt x="2924067" y="22860"/>
                    <a:pt x="2819358" y="24130"/>
                  </a:cubicBezTo>
                  <a:cubicBezTo>
                    <a:pt x="2728160" y="25400"/>
                    <a:pt x="1191305" y="29210"/>
                    <a:pt x="1100107" y="29210"/>
                  </a:cubicBezTo>
                  <a:cubicBezTo>
                    <a:pt x="951488" y="29210"/>
                    <a:pt x="802869" y="26670"/>
                    <a:pt x="654250" y="33020"/>
                  </a:cubicBezTo>
                  <a:cubicBezTo>
                    <a:pt x="576563" y="36830"/>
                    <a:pt x="502253" y="36830"/>
                    <a:pt x="427944" y="38100"/>
                  </a:cubicBezTo>
                  <a:cubicBezTo>
                    <a:pt x="299591" y="41910"/>
                    <a:pt x="171238" y="45720"/>
                    <a:pt x="49530" y="50800"/>
                  </a:cubicBezTo>
                  <a:cubicBezTo>
                    <a:pt x="36830" y="50800"/>
                    <a:pt x="34290" y="53340"/>
                    <a:pt x="33020" y="66151"/>
                  </a:cubicBezTo>
                  <a:cubicBezTo>
                    <a:pt x="31750" y="75889"/>
                    <a:pt x="31750" y="85627"/>
                    <a:pt x="30480" y="95365"/>
                  </a:cubicBezTo>
                  <a:cubicBezTo>
                    <a:pt x="29210" y="111595"/>
                    <a:pt x="26670" y="127284"/>
                    <a:pt x="25400" y="143514"/>
                  </a:cubicBezTo>
                  <a:cubicBezTo>
                    <a:pt x="20320" y="160826"/>
                    <a:pt x="26670" y="583888"/>
                    <a:pt x="29210" y="601200"/>
                  </a:cubicBezTo>
                  <a:cubicBezTo>
                    <a:pt x="29210" y="619594"/>
                    <a:pt x="29210" y="638529"/>
                    <a:pt x="30480" y="656923"/>
                  </a:cubicBezTo>
                  <a:cubicBezTo>
                    <a:pt x="30480" y="670448"/>
                    <a:pt x="33020" y="683973"/>
                    <a:pt x="33020" y="697498"/>
                  </a:cubicBezTo>
                  <a:cubicBezTo>
                    <a:pt x="33020" y="712105"/>
                    <a:pt x="33020" y="726712"/>
                    <a:pt x="31750" y="742711"/>
                  </a:cubicBezTo>
                  <a:cubicBezTo>
                    <a:pt x="31750" y="746521"/>
                    <a:pt x="31750" y="749061"/>
                    <a:pt x="31750" y="752871"/>
                  </a:cubicBezTo>
                  <a:cubicBezTo>
                    <a:pt x="31750" y="763031"/>
                    <a:pt x="35560" y="766841"/>
                    <a:pt x="44450" y="766841"/>
                  </a:cubicBezTo>
                  <a:cubicBezTo>
                    <a:pt x="73285" y="766841"/>
                    <a:pt x="120573" y="768111"/>
                    <a:pt x="164483" y="768111"/>
                  </a:cubicBezTo>
                  <a:cubicBezTo>
                    <a:pt x="228659" y="768111"/>
                    <a:pt x="296213" y="765571"/>
                    <a:pt x="360390" y="768111"/>
                  </a:cubicBezTo>
                  <a:cubicBezTo>
                    <a:pt x="465099" y="771921"/>
                    <a:pt x="569808" y="774461"/>
                    <a:pt x="674516" y="773191"/>
                  </a:cubicBezTo>
                  <a:cubicBezTo>
                    <a:pt x="742070" y="771921"/>
                    <a:pt x="806247" y="774461"/>
                    <a:pt x="873801" y="774461"/>
                  </a:cubicBezTo>
                  <a:cubicBezTo>
                    <a:pt x="971754" y="774461"/>
                    <a:pt x="1069708" y="773191"/>
                    <a:pt x="1167661" y="774461"/>
                  </a:cubicBezTo>
                  <a:cubicBezTo>
                    <a:pt x="1312902" y="775731"/>
                    <a:pt x="2907179" y="765571"/>
                    <a:pt x="3055798" y="768111"/>
                  </a:cubicBezTo>
                  <a:cubicBezTo>
                    <a:pt x="3119974" y="769381"/>
                    <a:pt x="3184151" y="770651"/>
                    <a:pt x="3244949" y="770651"/>
                  </a:cubicBezTo>
                  <a:cubicBezTo>
                    <a:pt x="3356414" y="773191"/>
                    <a:pt x="3464500" y="769381"/>
                    <a:pt x="3575964" y="773191"/>
                  </a:cubicBezTo>
                  <a:cubicBezTo>
                    <a:pt x="3667162" y="775731"/>
                    <a:pt x="3758360" y="775731"/>
                    <a:pt x="3849558" y="778271"/>
                  </a:cubicBezTo>
                  <a:cubicBezTo>
                    <a:pt x="3984666" y="782081"/>
                    <a:pt x="4119775" y="784621"/>
                    <a:pt x="4254883" y="785891"/>
                  </a:cubicBezTo>
                  <a:cubicBezTo>
                    <a:pt x="4305548" y="785891"/>
                    <a:pt x="4327733" y="784621"/>
                    <a:pt x="4348053" y="7846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11"/>
          <p:cNvSpPr txBox="1"/>
          <p:nvPr/>
        </p:nvSpPr>
        <p:spPr>
          <a:xfrm>
            <a:off x="1025399" y="1564829"/>
            <a:ext cx="7050600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Tour &amp; Hospitality Management</a:t>
            </a:r>
            <a:r>
              <a:rPr lang="en" sz="36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3600" b="1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System with AI based Virtual Assistant</a:t>
            </a:r>
            <a:endParaRPr sz="36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" name="Google Shape;72;p11"/>
          <p:cNvSpPr/>
          <p:nvPr/>
        </p:nvSpPr>
        <p:spPr>
          <a:xfrm rot="-223140">
            <a:off x="6875098" y="3078084"/>
            <a:ext cx="715143" cy="916765"/>
          </a:xfrm>
          <a:custGeom>
            <a:avLst/>
            <a:gdLst/>
            <a:ahLst/>
            <a:cxnLst/>
            <a:rect l="l" t="t" r="r" b="b"/>
            <a:pathLst>
              <a:path w="1427275" h="1829054" extrusionOk="0">
                <a:moveTo>
                  <a:pt x="654702" y="1568562"/>
                </a:moveTo>
                <a:cubicBezTo>
                  <a:pt x="615394" y="1569456"/>
                  <a:pt x="595740" y="1555598"/>
                  <a:pt x="581893" y="1523861"/>
                </a:cubicBezTo>
                <a:cubicBezTo>
                  <a:pt x="562239" y="1480501"/>
                  <a:pt x="535438" y="1440716"/>
                  <a:pt x="513104" y="1398697"/>
                </a:cubicBezTo>
                <a:cubicBezTo>
                  <a:pt x="504617" y="1382605"/>
                  <a:pt x="499257" y="1365172"/>
                  <a:pt x="490324" y="1343268"/>
                </a:cubicBezTo>
                <a:cubicBezTo>
                  <a:pt x="481837" y="1356231"/>
                  <a:pt x="474243" y="1366513"/>
                  <a:pt x="467990" y="1377241"/>
                </a:cubicBezTo>
                <a:cubicBezTo>
                  <a:pt x="413495" y="1467984"/>
                  <a:pt x="358106" y="1558280"/>
                  <a:pt x="304504" y="1649918"/>
                </a:cubicBezTo>
                <a:cubicBezTo>
                  <a:pt x="282170" y="1688361"/>
                  <a:pt x="262516" y="1728592"/>
                  <a:pt x="242862" y="1768823"/>
                </a:cubicBezTo>
                <a:cubicBezTo>
                  <a:pt x="210255" y="1834533"/>
                  <a:pt x="204895" y="1839003"/>
                  <a:pt x="137892" y="1817547"/>
                </a:cubicBezTo>
                <a:cubicBezTo>
                  <a:pt x="103051" y="1806372"/>
                  <a:pt x="68210" y="1791620"/>
                  <a:pt x="36496" y="1773740"/>
                </a:cubicBezTo>
                <a:cubicBezTo>
                  <a:pt x="-3705" y="1751389"/>
                  <a:pt x="-9512" y="1716522"/>
                  <a:pt x="13268" y="1675844"/>
                </a:cubicBezTo>
                <a:cubicBezTo>
                  <a:pt x="49896" y="1610134"/>
                  <a:pt x="84737" y="1543529"/>
                  <a:pt x="121365" y="1477818"/>
                </a:cubicBezTo>
                <a:cubicBezTo>
                  <a:pt x="140572" y="1442952"/>
                  <a:pt x="162460" y="1408979"/>
                  <a:pt x="181667" y="1374112"/>
                </a:cubicBezTo>
                <a:cubicBezTo>
                  <a:pt x="212935" y="1318235"/>
                  <a:pt x="243756" y="1261912"/>
                  <a:pt x="275917" y="1203354"/>
                </a:cubicBezTo>
                <a:cubicBezTo>
                  <a:pt x="237502" y="1182791"/>
                  <a:pt x="201321" y="1193072"/>
                  <a:pt x="166927" y="1188155"/>
                </a:cubicBezTo>
                <a:cubicBezTo>
                  <a:pt x="130299" y="1183238"/>
                  <a:pt x="93671" y="1179215"/>
                  <a:pt x="57043" y="1175639"/>
                </a:cubicBezTo>
                <a:cubicBezTo>
                  <a:pt x="27115" y="1172957"/>
                  <a:pt x="14162" y="1152394"/>
                  <a:pt x="7015" y="1128256"/>
                </a:cubicBezTo>
                <a:cubicBezTo>
                  <a:pt x="315" y="1105458"/>
                  <a:pt x="16842" y="1090260"/>
                  <a:pt x="32922" y="1078638"/>
                </a:cubicBezTo>
                <a:cubicBezTo>
                  <a:pt x="83844" y="1041536"/>
                  <a:pt x="136106" y="1006222"/>
                  <a:pt x="187027" y="968673"/>
                </a:cubicBezTo>
                <a:cubicBezTo>
                  <a:pt x="261176" y="914138"/>
                  <a:pt x="333539" y="857367"/>
                  <a:pt x="407688" y="803279"/>
                </a:cubicBezTo>
                <a:cubicBezTo>
                  <a:pt x="473350" y="755449"/>
                  <a:pt x="540352" y="708512"/>
                  <a:pt x="607354" y="662470"/>
                </a:cubicBezTo>
                <a:cubicBezTo>
                  <a:pt x="650235" y="632968"/>
                  <a:pt x="693564" y="603912"/>
                  <a:pt x="739125" y="578879"/>
                </a:cubicBezTo>
                <a:cubicBezTo>
                  <a:pt x="775306" y="559211"/>
                  <a:pt x="814167" y="543565"/>
                  <a:pt x="853029" y="530602"/>
                </a:cubicBezTo>
                <a:cubicBezTo>
                  <a:pt x="887870" y="518980"/>
                  <a:pt x="908864" y="538201"/>
                  <a:pt x="903950" y="574856"/>
                </a:cubicBezTo>
                <a:cubicBezTo>
                  <a:pt x="900823" y="600783"/>
                  <a:pt x="893677" y="626262"/>
                  <a:pt x="887870" y="651742"/>
                </a:cubicBezTo>
                <a:cubicBezTo>
                  <a:pt x="856602" y="792998"/>
                  <a:pt x="827568" y="934700"/>
                  <a:pt x="793173" y="1075062"/>
                </a:cubicBezTo>
                <a:cubicBezTo>
                  <a:pt x="771286" y="1164464"/>
                  <a:pt x="741805" y="1252078"/>
                  <a:pt x="717238" y="1341033"/>
                </a:cubicBezTo>
                <a:cubicBezTo>
                  <a:pt x="699370" y="1404509"/>
                  <a:pt x="683737" y="1468878"/>
                  <a:pt x="666763" y="1532801"/>
                </a:cubicBezTo>
                <a:cubicBezTo>
                  <a:pt x="664529" y="1545317"/>
                  <a:pt x="659616" y="1556045"/>
                  <a:pt x="654702" y="1568562"/>
                </a:cubicBezTo>
                <a:close/>
                <a:moveTo>
                  <a:pt x="1289883" y="579773"/>
                </a:moveTo>
                <a:cubicBezTo>
                  <a:pt x="1253255" y="581561"/>
                  <a:pt x="1216627" y="582902"/>
                  <a:pt x="1180446" y="585584"/>
                </a:cubicBezTo>
                <a:cubicBezTo>
                  <a:pt x="1145158" y="587819"/>
                  <a:pt x="1132204" y="610617"/>
                  <a:pt x="1146498" y="642802"/>
                </a:cubicBezTo>
                <a:cubicBezTo>
                  <a:pt x="1155432" y="662917"/>
                  <a:pt x="1171065" y="674540"/>
                  <a:pt x="1192059" y="677222"/>
                </a:cubicBezTo>
                <a:cubicBezTo>
                  <a:pt x="1256381" y="685268"/>
                  <a:pt x="1320704" y="686162"/>
                  <a:pt x="1384132" y="670964"/>
                </a:cubicBezTo>
                <a:cubicBezTo>
                  <a:pt x="1403786" y="666493"/>
                  <a:pt x="1423887" y="661129"/>
                  <a:pt x="1427014" y="636097"/>
                </a:cubicBezTo>
                <a:cubicBezTo>
                  <a:pt x="1429247" y="616428"/>
                  <a:pt x="1417187" y="599889"/>
                  <a:pt x="1390386" y="589608"/>
                </a:cubicBezTo>
                <a:cubicBezTo>
                  <a:pt x="1377879" y="584690"/>
                  <a:pt x="1363585" y="582008"/>
                  <a:pt x="1350184" y="581114"/>
                </a:cubicBezTo>
                <a:cubicBezTo>
                  <a:pt x="1330531" y="579773"/>
                  <a:pt x="1310430" y="580667"/>
                  <a:pt x="1290329" y="580667"/>
                </a:cubicBezTo>
                <a:cubicBezTo>
                  <a:pt x="1289883" y="580220"/>
                  <a:pt x="1289883" y="579773"/>
                  <a:pt x="1289883" y="579773"/>
                </a:cubicBezTo>
                <a:close/>
                <a:moveTo>
                  <a:pt x="691330" y="52300"/>
                </a:moveTo>
                <a:cubicBezTo>
                  <a:pt x="689097" y="107283"/>
                  <a:pt x="685970" y="162712"/>
                  <a:pt x="689543" y="217694"/>
                </a:cubicBezTo>
                <a:cubicBezTo>
                  <a:pt x="691777" y="248985"/>
                  <a:pt x="704731" y="279829"/>
                  <a:pt x="715898" y="309332"/>
                </a:cubicBezTo>
                <a:cubicBezTo>
                  <a:pt x="719471" y="318272"/>
                  <a:pt x="735105" y="328106"/>
                  <a:pt x="743592" y="326765"/>
                </a:cubicBezTo>
                <a:cubicBezTo>
                  <a:pt x="751632" y="325871"/>
                  <a:pt x="761906" y="312014"/>
                  <a:pt x="764586" y="302179"/>
                </a:cubicBezTo>
                <a:cubicBezTo>
                  <a:pt x="769499" y="282958"/>
                  <a:pt x="771733" y="262842"/>
                  <a:pt x="771286" y="243174"/>
                </a:cubicBezTo>
                <a:cubicBezTo>
                  <a:pt x="770393" y="190874"/>
                  <a:pt x="767712" y="139020"/>
                  <a:pt x="765032" y="87167"/>
                </a:cubicBezTo>
                <a:cubicBezTo>
                  <a:pt x="764139" y="71969"/>
                  <a:pt x="761459" y="56770"/>
                  <a:pt x="757439" y="42019"/>
                </a:cubicBezTo>
                <a:cubicBezTo>
                  <a:pt x="752079" y="21904"/>
                  <a:pt x="741805" y="4917"/>
                  <a:pt x="716791" y="0"/>
                </a:cubicBezTo>
                <a:cubicBezTo>
                  <a:pt x="694457" y="12069"/>
                  <a:pt x="692223" y="33526"/>
                  <a:pt x="691330" y="52300"/>
                </a:cubicBezTo>
                <a:close/>
                <a:moveTo>
                  <a:pt x="1167492" y="88061"/>
                </a:moveTo>
                <a:cubicBezTo>
                  <a:pt x="1134884" y="129186"/>
                  <a:pt x="1102277" y="169864"/>
                  <a:pt x="1071902" y="212330"/>
                </a:cubicBezTo>
                <a:cubicBezTo>
                  <a:pt x="1063415" y="224400"/>
                  <a:pt x="1059395" y="240492"/>
                  <a:pt x="1055822" y="255243"/>
                </a:cubicBezTo>
                <a:cubicBezTo>
                  <a:pt x="1049568" y="280723"/>
                  <a:pt x="1058949" y="309332"/>
                  <a:pt x="1075922" y="316931"/>
                </a:cubicBezTo>
                <a:cubicBezTo>
                  <a:pt x="1102723" y="329000"/>
                  <a:pt x="1118357" y="308885"/>
                  <a:pt x="1128631" y="291898"/>
                </a:cubicBezTo>
                <a:cubicBezTo>
                  <a:pt x="1160792" y="237810"/>
                  <a:pt x="1191166" y="182380"/>
                  <a:pt x="1218414" y="126057"/>
                </a:cubicBezTo>
                <a:cubicBezTo>
                  <a:pt x="1230921" y="100577"/>
                  <a:pt x="1224221" y="92978"/>
                  <a:pt x="1190273" y="69734"/>
                </a:cubicBezTo>
                <a:cubicBezTo>
                  <a:pt x="1181339" y="76439"/>
                  <a:pt x="1172852" y="80909"/>
                  <a:pt x="1167492" y="880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1"/>
          <p:cNvSpPr/>
          <p:nvPr/>
        </p:nvSpPr>
        <p:spPr>
          <a:xfrm rot="621362">
            <a:off x="545109" y="3579435"/>
            <a:ext cx="960581" cy="928356"/>
          </a:xfrm>
          <a:custGeom>
            <a:avLst/>
            <a:gdLst/>
            <a:ahLst/>
            <a:cxnLst/>
            <a:rect l="l" t="t" r="r" b="b"/>
            <a:pathLst>
              <a:path w="1918645" h="1855924" extrusionOk="0">
                <a:moveTo>
                  <a:pt x="1694750" y="537802"/>
                </a:moveTo>
                <a:cubicBezTo>
                  <a:pt x="1691577" y="563188"/>
                  <a:pt x="1689673" y="581910"/>
                  <a:pt x="1687135" y="600950"/>
                </a:cubicBezTo>
                <a:cubicBezTo>
                  <a:pt x="1683644" y="627606"/>
                  <a:pt x="1688404" y="649184"/>
                  <a:pt x="1711886" y="668223"/>
                </a:cubicBezTo>
                <a:cubicBezTo>
                  <a:pt x="1726483" y="679965"/>
                  <a:pt x="1735368" y="701543"/>
                  <a:pt x="1741397" y="720265"/>
                </a:cubicBezTo>
                <a:cubicBezTo>
                  <a:pt x="1765832" y="794202"/>
                  <a:pt x="1769005" y="871313"/>
                  <a:pt x="1765514" y="948423"/>
                </a:cubicBezTo>
                <a:cubicBezTo>
                  <a:pt x="1762024" y="1027755"/>
                  <a:pt x="1757264" y="1106452"/>
                  <a:pt x="1763610" y="1186101"/>
                </a:cubicBezTo>
                <a:cubicBezTo>
                  <a:pt x="1767101" y="1232748"/>
                  <a:pt x="1762976" y="1280664"/>
                  <a:pt x="1756946" y="1327311"/>
                </a:cubicBezTo>
                <a:cubicBezTo>
                  <a:pt x="1742667" y="1436154"/>
                  <a:pt x="1729656" y="1545315"/>
                  <a:pt x="1707761" y="1652889"/>
                </a:cubicBezTo>
                <a:cubicBezTo>
                  <a:pt x="1692529" y="1726508"/>
                  <a:pt x="1659210" y="1794099"/>
                  <a:pt x="1577022" y="1818533"/>
                </a:cubicBezTo>
                <a:cubicBezTo>
                  <a:pt x="1561156" y="1823293"/>
                  <a:pt x="1544972" y="1828370"/>
                  <a:pt x="1528471" y="1829640"/>
                </a:cubicBezTo>
                <a:cubicBezTo>
                  <a:pt x="1403444" y="1838525"/>
                  <a:pt x="1278417" y="1848362"/>
                  <a:pt x="1153391" y="1853757"/>
                </a:cubicBezTo>
                <a:cubicBezTo>
                  <a:pt x="1071837" y="1857247"/>
                  <a:pt x="989967" y="1855978"/>
                  <a:pt x="908414" y="1853757"/>
                </a:cubicBezTo>
                <a:cubicBezTo>
                  <a:pt x="844631" y="1852170"/>
                  <a:pt x="781166" y="1845189"/>
                  <a:pt x="717701" y="1842015"/>
                </a:cubicBezTo>
                <a:cubicBezTo>
                  <a:pt x="678035" y="1839794"/>
                  <a:pt x="638369" y="1841381"/>
                  <a:pt x="599020" y="1838525"/>
                </a:cubicBezTo>
                <a:cubicBezTo>
                  <a:pt x="520006" y="1832496"/>
                  <a:pt x="441309" y="1823610"/>
                  <a:pt x="362294" y="1818216"/>
                </a:cubicBezTo>
                <a:cubicBezTo>
                  <a:pt x="290896" y="1813139"/>
                  <a:pt x="219497" y="1811235"/>
                  <a:pt x="148099" y="1807109"/>
                </a:cubicBezTo>
                <a:cubicBezTo>
                  <a:pt x="132867" y="1806158"/>
                  <a:pt x="116683" y="1805206"/>
                  <a:pt x="103038" y="1799811"/>
                </a:cubicBezTo>
                <a:cubicBezTo>
                  <a:pt x="64007" y="1783945"/>
                  <a:pt x="31005" y="1764905"/>
                  <a:pt x="25293" y="1714767"/>
                </a:cubicBezTo>
                <a:cubicBezTo>
                  <a:pt x="17360" y="1646542"/>
                  <a:pt x="-2314" y="1579903"/>
                  <a:pt x="224" y="1510092"/>
                </a:cubicBezTo>
                <a:cubicBezTo>
                  <a:pt x="3080" y="1426000"/>
                  <a:pt x="1811" y="1341908"/>
                  <a:pt x="6254" y="1258134"/>
                </a:cubicBezTo>
                <a:cubicBezTo>
                  <a:pt x="10696" y="1175312"/>
                  <a:pt x="19899" y="1092807"/>
                  <a:pt x="27197" y="1009984"/>
                </a:cubicBezTo>
                <a:cubicBezTo>
                  <a:pt x="27515" y="1006176"/>
                  <a:pt x="28149" y="1002369"/>
                  <a:pt x="27832" y="998561"/>
                </a:cubicBezTo>
                <a:cubicBezTo>
                  <a:pt x="22755" y="918912"/>
                  <a:pt x="35448" y="840532"/>
                  <a:pt x="47189" y="762152"/>
                </a:cubicBezTo>
                <a:cubicBezTo>
                  <a:pt x="48458" y="754536"/>
                  <a:pt x="50045" y="746920"/>
                  <a:pt x="49410" y="739305"/>
                </a:cubicBezTo>
                <a:cubicBezTo>
                  <a:pt x="44967" y="686946"/>
                  <a:pt x="77969" y="659656"/>
                  <a:pt x="117953" y="639029"/>
                </a:cubicBezTo>
                <a:cubicBezTo>
                  <a:pt x="156667" y="619038"/>
                  <a:pt x="198871" y="606979"/>
                  <a:pt x="242662" y="604441"/>
                </a:cubicBezTo>
                <a:cubicBezTo>
                  <a:pt x="301685" y="600950"/>
                  <a:pt x="358804" y="587305"/>
                  <a:pt x="415288" y="570487"/>
                </a:cubicBezTo>
                <a:cubicBezTo>
                  <a:pt x="427029" y="566996"/>
                  <a:pt x="440674" y="566996"/>
                  <a:pt x="453050" y="568265"/>
                </a:cubicBezTo>
                <a:cubicBezTo>
                  <a:pt x="510803" y="574929"/>
                  <a:pt x="567605" y="563823"/>
                  <a:pt x="624724" y="558428"/>
                </a:cubicBezTo>
                <a:cubicBezTo>
                  <a:pt x="648523" y="556207"/>
                  <a:pt x="672323" y="553034"/>
                  <a:pt x="699930" y="549860"/>
                </a:cubicBezTo>
                <a:cubicBezTo>
                  <a:pt x="704056" y="518445"/>
                  <a:pt x="707546" y="487347"/>
                  <a:pt x="711989" y="455932"/>
                </a:cubicBezTo>
                <a:cubicBezTo>
                  <a:pt x="713893" y="443239"/>
                  <a:pt x="714527" y="429276"/>
                  <a:pt x="720557" y="419122"/>
                </a:cubicBezTo>
                <a:cubicBezTo>
                  <a:pt x="726268" y="409285"/>
                  <a:pt x="737692" y="401034"/>
                  <a:pt x="748481" y="396274"/>
                </a:cubicBezTo>
                <a:cubicBezTo>
                  <a:pt x="759905" y="391514"/>
                  <a:pt x="773550" y="390562"/>
                  <a:pt x="786243" y="390562"/>
                </a:cubicBezTo>
                <a:cubicBezTo>
                  <a:pt x="842410" y="389928"/>
                  <a:pt x="898260" y="390562"/>
                  <a:pt x="954426" y="390562"/>
                </a:cubicBezTo>
                <a:cubicBezTo>
                  <a:pt x="979813" y="390562"/>
                  <a:pt x="1005199" y="390562"/>
                  <a:pt x="1030585" y="388976"/>
                </a:cubicBezTo>
                <a:cubicBezTo>
                  <a:pt x="1091829" y="385168"/>
                  <a:pt x="1115946" y="405477"/>
                  <a:pt x="1117215" y="467038"/>
                </a:cubicBezTo>
                <a:cubicBezTo>
                  <a:pt x="1117850" y="497502"/>
                  <a:pt x="1114359" y="527965"/>
                  <a:pt x="1112455" y="563823"/>
                </a:cubicBezTo>
                <a:cubicBezTo>
                  <a:pt x="1126100" y="566044"/>
                  <a:pt x="1140380" y="570487"/>
                  <a:pt x="1154660" y="570804"/>
                </a:cubicBezTo>
                <a:cubicBezTo>
                  <a:pt x="1227328" y="573660"/>
                  <a:pt x="1299996" y="574612"/>
                  <a:pt x="1372663" y="577785"/>
                </a:cubicBezTo>
                <a:cubicBezTo>
                  <a:pt x="1396463" y="578737"/>
                  <a:pt x="1419945" y="583814"/>
                  <a:pt x="1447553" y="587622"/>
                </a:cubicBezTo>
                <a:cubicBezTo>
                  <a:pt x="1452630" y="563188"/>
                  <a:pt x="1457072" y="541293"/>
                  <a:pt x="1462784" y="515272"/>
                </a:cubicBezTo>
                <a:cubicBezTo>
                  <a:pt x="1437081" y="510512"/>
                  <a:pt x="1415185" y="505117"/>
                  <a:pt x="1392655" y="502579"/>
                </a:cubicBezTo>
                <a:cubicBezTo>
                  <a:pt x="1340931" y="497184"/>
                  <a:pt x="1323795" y="480049"/>
                  <a:pt x="1327920" y="428007"/>
                </a:cubicBezTo>
                <a:cubicBezTo>
                  <a:pt x="1333632" y="352800"/>
                  <a:pt x="1345373" y="277594"/>
                  <a:pt x="1371711" y="206830"/>
                </a:cubicBezTo>
                <a:cubicBezTo>
                  <a:pt x="1393290" y="148442"/>
                  <a:pt x="1423753" y="93227"/>
                  <a:pt x="1447870" y="35791"/>
                </a:cubicBezTo>
                <a:cubicBezTo>
                  <a:pt x="1462150" y="1202"/>
                  <a:pt x="1489440" y="-1654"/>
                  <a:pt x="1519586" y="568"/>
                </a:cubicBezTo>
                <a:cubicBezTo>
                  <a:pt x="1550049" y="2789"/>
                  <a:pt x="1580513" y="6597"/>
                  <a:pt x="1610659" y="11357"/>
                </a:cubicBezTo>
                <a:cubicBezTo>
                  <a:pt x="1650959" y="18021"/>
                  <a:pt x="1691260" y="24367"/>
                  <a:pt x="1730608" y="34522"/>
                </a:cubicBezTo>
                <a:cubicBezTo>
                  <a:pt x="1780111" y="47532"/>
                  <a:pt x="1827710" y="68793"/>
                  <a:pt x="1874040" y="92275"/>
                </a:cubicBezTo>
                <a:cubicBezTo>
                  <a:pt x="1903552" y="107507"/>
                  <a:pt x="1921956" y="130672"/>
                  <a:pt x="1918148" y="166212"/>
                </a:cubicBezTo>
                <a:cubicBezTo>
                  <a:pt x="1915610" y="189060"/>
                  <a:pt x="1914341" y="212542"/>
                  <a:pt x="1908629" y="234438"/>
                </a:cubicBezTo>
                <a:cubicBezTo>
                  <a:pt x="1885146" y="322020"/>
                  <a:pt x="1860712" y="409602"/>
                  <a:pt x="1835326" y="496867"/>
                </a:cubicBezTo>
                <a:cubicBezTo>
                  <a:pt x="1818191" y="555255"/>
                  <a:pt x="1798199" y="565727"/>
                  <a:pt x="1738859" y="550812"/>
                </a:cubicBezTo>
                <a:cubicBezTo>
                  <a:pt x="1725848" y="547322"/>
                  <a:pt x="1712838" y="543197"/>
                  <a:pt x="1694750" y="537802"/>
                </a:cubicBezTo>
                <a:close/>
                <a:moveTo>
                  <a:pt x="81460" y="843705"/>
                </a:moveTo>
                <a:cubicBezTo>
                  <a:pt x="75748" y="972540"/>
                  <a:pt x="69402" y="1100105"/>
                  <a:pt x="64642" y="1227671"/>
                </a:cubicBezTo>
                <a:cubicBezTo>
                  <a:pt x="61468" y="1315570"/>
                  <a:pt x="59247" y="1403470"/>
                  <a:pt x="59247" y="1491052"/>
                </a:cubicBezTo>
                <a:cubicBezTo>
                  <a:pt x="59247" y="1556104"/>
                  <a:pt x="62420" y="1620839"/>
                  <a:pt x="65276" y="1685891"/>
                </a:cubicBezTo>
                <a:cubicBezTo>
                  <a:pt x="67498" y="1733490"/>
                  <a:pt x="81143" y="1748087"/>
                  <a:pt x="128742" y="1756020"/>
                </a:cubicBezTo>
                <a:cubicBezTo>
                  <a:pt x="138896" y="1757607"/>
                  <a:pt x="149051" y="1757924"/>
                  <a:pt x="159523" y="1757607"/>
                </a:cubicBezTo>
                <a:cubicBezTo>
                  <a:pt x="206804" y="1757289"/>
                  <a:pt x="254086" y="1753799"/>
                  <a:pt x="301368" y="1756337"/>
                </a:cubicBezTo>
                <a:cubicBezTo>
                  <a:pt x="379430" y="1760780"/>
                  <a:pt x="456858" y="1769347"/>
                  <a:pt x="534920" y="1775377"/>
                </a:cubicBezTo>
                <a:cubicBezTo>
                  <a:pt x="584741" y="1779185"/>
                  <a:pt x="634561" y="1782041"/>
                  <a:pt x="684381" y="1784897"/>
                </a:cubicBezTo>
                <a:cubicBezTo>
                  <a:pt x="731346" y="1787753"/>
                  <a:pt x="778627" y="1790608"/>
                  <a:pt x="825592" y="1793147"/>
                </a:cubicBezTo>
                <a:cubicBezTo>
                  <a:pt x="874143" y="1795686"/>
                  <a:pt x="922694" y="1799494"/>
                  <a:pt x="971245" y="1799494"/>
                </a:cubicBezTo>
                <a:cubicBezTo>
                  <a:pt x="1042961" y="1799811"/>
                  <a:pt x="1114359" y="1795051"/>
                  <a:pt x="1186075" y="1796320"/>
                </a:cubicBezTo>
                <a:cubicBezTo>
                  <a:pt x="1305707" y="1798542"/>
                  <a:pt x="1423436" y="1780454"/>
                  <a:pt x="1542116" y="1771252"/>
                </a:cubicBezTo>
                <a:cubicBezTo>
                  <a:pt x="1564012" y="1769665"/>
                  <a:pt x="1585273" y="1762049"/>
                  <a:pt x="1598600" y="1742692"/>
                </a:cubicBezTo>
                <a:cubicBezTo>
                  <a:pt x="1622082" y="1709373"/>
                  <a:pt x="1643661" y="1675102"/>
                  <a:pt x="1649055" y="1633214"/>
                </a:cubicBezTo>
                <a:cubicBezTo>
                  <a:pt x="1652229" y="1609415"/>
                  <a:pt x="1656671" y="1585615"/>
                  <a:pt x="1659527" y="1561816"/>
                </a:cubicBezTo>
                <a:cubicBezTo>
                  <a:pt x="1669682" y="1482167"/>
                  <a:pt x="1679201" y="1402200"/>
                  <a:pt x="1689038" y="1322551"/>
                </a:cubicBezTo>
                <a:cubicBezTo>
                  <a:pt x="1692529" y="1293357"/>
                  <a:pt x="1697606" y="1264481"/>
                  <a:pt x="1699510" y="1235286"/>
                </a:cubicBezTo>
                <a:cubicBezTo>
                  <a:pt x="1705857" y="1146118"/>
                  <a:pt x="1697606" y="1056949"/>
                  <a:pt x="1709030" y="967463"/>
                </a:cubicBezTo>
                <a:cubicBezTo>
                  <a:pt x="1716963" y="904949"/>
                  <a:pt x="1707126" y="839897"/>
                  <a:pt x="1704270" y="776115"/>
                </a:cubicBezTo>
                <a:cubicBezTo>
                  <a:pt x="1702049" y="723756"/>
                  <a:pt x="1687769" y="707255"/>
                  <a:pt x="1635093" y="695196"/>
                </a:cubicBezTo>
                <a:cubicBezTo>
                  <a:pt x="1602726" y="687580"/>
                  <a:pt x="1570041" y="681551"/>
                  <a:pt x="1537356" y="674570"/>
                </a:cubicBezTo>
                <a:cubicBezTo>
                  <a:pt x="1449774" y="656165"/>
                  <a:pt x="1361557" y="640616"/>
                  <a:pt x="1271436" y="640616"/>
                </a:cubicBezTo>
                <a:cubicBezTo>
                  <a:pt x="1210192" y="640616"/>
                  <a:pt x="1148948" y="641251"/>
                  <a:pt x="1087704" y="639029"/>
                </a:cubicBezTo>
                <a:cubicBezTo>
                  <a:pt x="1018844" y="636491"/>
                  <a:pt x="949984" y="630779"/>
                  <a:pt x="880807" y="627288"/>
                </a:cubicBezTo>
                <a:cubicBezTo>
                  <a:pt x="847805" y="625702"/>
                  <a:pt x="814485" y="625067"/>
                  <a:pt x="781166" y="626019"/>
                </a:cubicBezTo>
                <a:cubicBezTo>
                  <a:pt x="735154" y="627288"/>
                  <a:pt x="689459" y="631413"/>
                  <a:pt x="643446" y="632683"/>
                </a:cubicBezTo>
                <a:cubicBezTo>
                  <a:pt x="566970" y="634904"/>
                  <a:pt x="490177" y="636173"/>
                  <a:pt x="413701" y="638395"/>
                </a:cubicBezTo>
                <a:cubicBezTo>
                  <a:pt x="402595" y="638712"/>
                  <a:pt x="391806" y="642837"/>
                  <a:pt x="380065" y="645693"/>
                </a:cubicBezTo>
                <a:cubicBezTo>
                  <a:pt x="378478" y="660925"/>
                  <a:pt x="377526" y="673618"/>
                  <a:pt x="375622" y="685994"/>
                </a:cubicBezTo>
                <a:cubicBezTo>
                  <a:pt x="371814" y="711380"/>
                  <a:pt x="368006" y="736766"/>
                  <a:pt x="363246" y="761835"/>
                </a:cubicBezTo>
                <a:cubicBezTo>
                  <a:pt x="360390" y="777384"/>
                  <a:pt x="353092" y="789442"/>
                  <a:pt x="335639" y="794837"/>
                </a:cubicBezTo>
                <a:cubicBezTo>
                  <a:pt x="276934" y="812924"/>
                  <a:pt x="217911" y="829108"/>
                  <a:pt x="156349" y="834820"/>
                </a:cubicBezTo>
                <a:cubicBezTo>
                  <a:pt x="132550" y="837359"/>
                  <a:pt x="108750" y="840532"/>
                  <a:pt x="81460" y="843705"/>
                </a:cubicBezTo>
                <a:close/>
                <a:moveTo>
                  <a:pt x="1383453" y="454028"/>
                </a:moveTo>
                <a:cubicBezTo>
                  <a:pt x="1404714" y="456884"/>
                  <a:pt x="1425657" y="456566"/>
                  <a:pt x="1444379" y="463230"/>
                </a:cubicBezTo>
                <a:cubicBezTo>
                  <a:pt x="1482459" y="476241"/>
                  <a:pt x="1513874" y="464817"/>
                  <a:pt x="1545289" y="444825"/>
                </a:cubicBezTo>
                <a:cubicBezTo>
                  <a:pt x="1588128" y="417218"/>
                  <a:pt x="1631285" y="390245"/>
                  <a:pt x="1675393" y="364542"/>
                </a:cubicBezTo>
                <a:cubicBezTo>
                  <a:pt x="1710299" y="344233"/>
                  <a:pt x="1746475" y="326462"/>
                  <a:pt x="1783919" y="306471"/>
                </a:cubicBezTo>
                <a:cubicBezTo>
                  <a:pt x="1776938" y="296634"/>
                  <a:pt x="1771861" y="289652"/>
                  <a:pt x="1766466" y="282671"/>
                </a:cubicBezTo>
                <a:cubicBezTo>
                  <a:pt x="1733782" y="238563"/>
                  <a:pt x="1736003" y="228408"/>
                  <a:pt x="1784236" y="201118"/>
                </a:cubicBezTo>
                <a:cubicBezTo>
                  <a:pt x="1795343" y="194772"/>
                  <a:pt x="1805815" y="187791"/>
                  <a:pt x="1816921" y="181127"/>
                </a:cubicBezTo>
                <a:cubicBezTo>
                  <a:pt x="1832470" y="171924"/>
                  <a:pt x="1848337" y="162722"/>
                  <a:pt x="1871501" y="149077"/>
                </a:cubicBezTo>
                <a:cubicBezTo>
                  <a:pt x="1840721" y="136384"/>
                  <a:pt x="1819142" y="127498"/>
                  <a:pt x="1796612" y="118296"/>
                </a:cubicBezTo>
                <a:cubicBezTo>
                  <a:pt x="1753773" y="151298"/>
                  <a:pt x="1701731" y="165260"/>
                  <a:pt x="1661748" y="201436"/>
                </a:cubicBezTo>
                <a:cubicBezTo>
                  <a:pt x="1666191" y="210321"/>
                  <a:pt x="1669999" y="216667"/>
                  <a:pt x="1672855" y="223648"/>
                </a:cubicBezTo>
                <a:cubicBezTo>
                  <a:pt x="1684913" y="255381"/>
                  <a:pt x="1680471" y="265853"/>
                  <a:pt x="1648738" y="280450"/>
                </a:cubicBezTo>
                <a:cubicBezTo>
                  <a:pt x="1643026" y="282989"/>
                  <a:pt x="1636997" y="285210"/>
                  <a:pt x="1630968" y="287748"/>
                </a:cubicBezTo>
                <a:cubicBezTo>
                  <a:pt x="1553223" y="320116"/>
                  <a:pt x="1476112" y="352800"/>
                  <a:pt x="1405348" y="399448"/>
                </a:cubicBezTo>
                <a:cubicBezTo>
                  <a:pt x="1385674" y="413093"/>
                  <a:pt x="1375202" y="425786"/>
                  <a:pt x="1383453" y="454028"/>
                </a:cubicBezTo>
                <a:close/>
                <a:moveTo>
                  <a:pt x="1393290" y="352483"/>
                </a:moveTo>
                <a:cubicBezTo>
                  <a:pt x="1437081" y="327732"/>
                  <a:pt x="1474843" y="307423"/>
                  <a:pt x="1511653" y="285210"/>
                </a:cubicBezTo>
                <a:cubicBezTo>
                  <a:pt x="1548463" y="262997"/>
                  <a:pt x="1594475" y="261093"/>
                  <a:pt x="1628429" y="234120"/>
                </a:cubicBezTo>
                <a:cubicBezTo>
                  <a:pt x="1610341" y="175732"/>
                  <a:pt x="1612563" y="170020"/>
                  <a:pt x="1661431" y="137018"/>
                </a:cubicBezTo>
                <a:cubicBezTo>
                  <a:pt x="1679201" y="124960"/>
                  <a:pt x="1696337" y="111632"/>
                  <a:pt x="1717598" y="96083"/>
                </a:cubicBezTo>
                <a:cubicBezTo>
                  <a:pt x="1645565" y="62129"/>
                  <a:pt x="1568454" y="65937"/>
                  <a:pt x="1493565" y="42455"/>
                </a:cubicBezTo>
                <a:cubicBezTo>
                  <a:pt x="1443745" y="139557"/>
                  <a:pt x="1410743" y="239515"/>
                  <a:pt x="1393290" y="352483"/>
                </a:cubicBezTo>
                <a:close/>
                <a:moveTo>
                  <a:pt x="1057875" y="453710"/>
                </a:moveTo>
                <a:cubicBezTo>
                  <a:pt x="1044230" y="453076"/>
                  <a:pt x="1031854" y="452124"/>
                  <a:pt x="1019796" y="452124"/>
                </a:cubicBezTo>
                <a:cubicBezTo>
                  <a:pt x="985525" y="452441"/>
                  <a:pt x="950936" y="457201"/>
                  <a:pt x="917299" y="453076"/>
                </a:cubicBezTo>
                <a:cubicBezTo>
                  <a:pt x="880172" y="448633"/>
                  <a:pt x="843679" y="448633"/>
                  <a:pt x="806870" y="453076"/>
                </a:cubicBezTo>
                <a:cubicBezTo>
                  <a:pt x="759270" y="459105"/>
                  <a:pt x="757049" y="460374"/>
                  <a:pt x="750385" y="507021"/>
                </a:cubicBezTo>
                <a:cubicBezTo>
                  <a:pt x="749116" y="516858"/>
                  <a:pt x="748799" y="526696"/>
                  <a:pt x="747847" y="536533"/>
                </a:cubicBezTo>
                <a:cubicBezTo>
                  <a:pt x="854469" y="545101"/>
                  <a:pt x="958869" y="553668"/>
                  <a:pt x="1063587" y="562236"/>
                </a:cubicBezTo>
                <a:cubicBezTo>
                  <a:pt x="1061366" y="526061"/>
                  <a:pt x="1059779" y="493376"/>
                  <a:pt x="1057875" y="453710"/>
                </a:cubicBezTo>
                <a:close/>
                <a:moveTo>
                  <a:pt x="321677" y="658069"/>
                </a:moveTo>
                <a:cubicBezTo>
                  <a:pt x="237268" y="656482"/>
                  <a:pt x="233777" y="657434"/>
                  <a:pt x="134454" y="695513"/>
                </a:cubicBezTo>
                <a:cubicBezTo>
                  <a:pt x="88441" y="713284"/>
                  <a:pt x="78287" y="734862"/>
                  <a:pt x="93201" y="785000"/>
                </a:cubicBezTo>
                <a:cubicBezTo>
                  <a:pt x="152859" y="773576"/>
                  <a:pt x="212833" y="762787"/>
                  <a:pt x="272808" y="751046"/>
                </a:cubicBezTo>
                <a:cubicBezTo>
                  <a:pt x="314061" y="742795"/>
                  <a:pt x="317551" y="738670"/>
                  <a:pt x="321677" y="698052"/>
                </a:cubicBezTo>
                <a:cubicBezTo>
                  <a:pt x="322629" y="685359"/>
                  <a:pt x="321677" y="672666"/>
                  <a:pt x="321677" y="658069"/>
                </a:cubicBezTo>
                <a:close/>
                <a:moveTo>
                  <a:pt x="1596379" y="471481"/>
                </a:moveTo>
                <a:cubicBezTo>
                  <a:pt x="1596379" y="474971"/>
                  <a:pt x="1596379" y="478462"/>
                  <a:pt x="1596379" y="481953"/>
                </a:cubicBezTo>
                <a:cubicBezTo>
                  <a:pt x="1658258" y="489568"/>
                  <a:pt x="1720136" y="500040"/>
                  <a:pt x="1784554" y="498454"/>
                </a:cubicBezTo>
                <a:cubicBezTo>
                  <a:pt x="1793122" y="470211"/>
                  <a:pt x="1801689" y="444825"/>
                  <a:pt x="1808353" y="419122"/>
                </a:cubicBezTo>
                <a:cubicBezTo>
                  <a:pt x="1815017" y="393736"/>
                  <a:pt x="1819777" y="367715"/>
                  <a:pt x="1826758" y="335030"/>
                </a:cubicBezTo>
                <a:cubicBezTo>
                  <a:pt x="1745840" y="382947"/>
                  <a:pt x="1670951" y="427055"/>
                  <a:pt x="1596379" y="471481"/>
                </a:cubicBezTo>
                <a:close/>
                <a:moveTo>
                  <a:pt x="1510066" y="529552"/>
                </a:moveTo>
                <a:cubicBezTo>
                  <a:pt x="1505941" y="548909"/>
                  <a:pt x="1501498" y="570804"/>
                  <a:pt x="1496104" y="596825"/>
                </a:cubicBezTo>
                <a:cubicBezTo>
                  <a:pt x="1542751" y="607297"/>
                  <a:pt x="1586542" y="617134"/>
                  <a:pt x="1636045" y="628240"/>
                </a:cubicBezTo>
                <a:cubicBezTo>
                  <a:pt x="1640170" y="593334"/>
                  <a:pt x="1643978" y="563823"/>
                  <a:pt x="1648103" y="529552"/>
                </a:cubicBezTo>
                <a:cubicBezTo>
                  <a:pt x="1601139" y="529552"/>
                  <a:pt x="1557348" y="529552"/>
                  <a:pt x="1510066" y="529552"/>
                </a:cubicBezTo>
                <a:close/>
                <a:moveTo>
                  <a:pt x="1835009" y="301076"/>
                </a:moveTo>
                <a:cubicBezTo>
                  <a:pt x="1838817" y="270296"/>
                  <a:pt x="1855952" y="248083"/>
                  <a:pt x="1848971" y="215715"/>
                </a:cubicBezTo>
                <a:cubicBezTo>
                  <a:pt x="1827393" y="230947"/>
                  <a:pt x="1809623" y="243640"/>
                  <a:pt x="1792170" y="256333"/>
                </a:cubicBezTo>
                <a:cubicBezTo>
                  <a:pt x="1795660" y="263632"/>
                  <a:pt x="1796612" y="267757"/>
                  <a:pt x="1799151" y="269978"/>
                </a:cubicBezTo>
                <a:cubicBezTo>
                  <a:pt x="1809623" y="279498"/>
                  <a:pt x="1820094" y="288383"/>
                  <a:pt x="1835009" y="301076"/>
                </a:cubicBezTo>
                <a:close/>
                <a:moveTo>
                  <a:pt x="1234309" y="1119462"/>
                </a:moveTo>
                <a:cubicBezTo>
                  <a:pt x="1234626" y="1186735"/>
                  <a:pt x="1218760" y="1250518"/>
                  <a:pt x="1187979" y="1308589"/>
                </a:cubicBezTo>
                <a:cubicBezTo>
                  <a:pt x="1150852" y="1378401"/>
                  <a:pt x="1105157" y="1441866"/>
                  <a:pt x="1033441" y="1484071"/>
                </a:cubicBezTo>
                <a:cubicBezTo>
                  <a:pt x="994727" y="1506918"/>
                  <a:pt x="955696" y="1526593"/>
                  <a:pt x="914126" y="1543411"/>
                </a:cubicBezTo>
                <a:cubicBezTo>
                  <a:pt x="864623" y="1563085"/>
                  <a:pt x="814485" y="1564037"/>
                  <a:pt x="763396" y="1558960"/>
                </a:cubicBezTo>
                <a:cubicBezTo>
                  <a:pt x="662803" y="1548805"/>
                  <a:pt x="580933" y="1501206"/>
                  <a:pt x="519054" y="1422827"/>
                </a:cubicBezTo>
                <a:cubicBezTo>
                  <a:pt x="496524" y="1394267"/>
                  <a:pt x="478753" y="1359679"/>
                  <a:pt x="467330" y="1325090"/>
                </a:cubicBezTo>
                <a:cubicBezTo>
                  <a:pt x="452098" y="1279395"/>
                  <a:pt x="439088" y="1231479"/>
                  <a:pt x="436232" y="1183562"/>
                </a:cubicBezTo>
                <a:cubicBezTo>
                  <a:pt x="431789" y="1110577"/>
                  <a:pt x="461300" y="1044256"/>
                  <a:pt x="495572" y="980790"/>
                </a:cubicBezTo>
                <a:cubicBezTo>
                  <a:pt x="526670" y="923037"/>
                  <a:pt x="567288" y="871947"/>
                  <a:pt x="613617" y="825618"/>
                </a:cubicBezTo>
                <a:cubicBezTo>
                  <a:pt x="653601" y="785634"/>
                  <a:pt x="701834" y="761200"/>
                  <a:pt x="758953" y="755488"/>
                </a:cubicBezTo>
                <a:cubicBezTo>
                  <a:pt x="827813" y="748824"/>
                  <a:pt x="895721" y="750411"/>
                  <a:pt x="964898" y="759296"/>
                </a:cubicBezTo>
                <a:cubicBezTo>
                  <a:pt x="1016305" y="765960"/>
                  <a:pt x="1058192" y="780240"/>
                  <a:pt x="1094368" y="815463"/>
                </a:cubicBezTo>
                <a:cubicBezTo>
                  <a:pt x="1097858" y="818954"/>
                  <a:pt x="1102301" y="821810"/>
                  <a:pt x="1106743" y="824348"/>
                </a:cubicBezTo>
                <a:cubicBezTo>
                  <a:pt x="1152756" y="851321"/>
                  <a:pt x="1184489" y="890352"/>
                  <a:pt x="1202259" y="940490"/>
                </a:cubicBezTo>
                <a:cubicBezTo>
                  <a:pt x="1222568" y="998878"/>
                  <a:pt x="1241607" y="1057266"/>
                  <a:pt x="1234309" y="1119462"/>
                </a:cubicBezTo>
                <a:close/>
                <a:moveTo>
                  <a:pt x="865575" y="800231"/>
                </a:moveTo>
                <a:cubicBezTo>
                  <a:pt x="865575" y="800866"/>
                  <a:pt x="865575" y="801501"/>
                  <a:pt x="865575" y="801818"/>
                </a:cubicBezTo>
                <a:cubicBezTo>
                  <a:pt x="846535" y="801818"/>
                  <a:pt x="826861" y="799279"/>
                  <a:pt x="808139" y="802135"/>
                </a:cubicBezTo>
                <a:cubicBezTo>
                  <a:pt x="754193" y="810703"/>
                  <a:pt x="700248" y="817050"/>
                  <a:pt x="655822" y="856716"/>
                </a:cubicBezTo>
                <a:cubicBezTo>
                  <a:pt x="588866" y="916373"/>
                  <a:pt x="544440" y="990628"/>
                  <a:pt x="511121" y="1071229"/>
                </a:cubicBezTo>
                <a:cubicBezTo>
                  <a:pt x="496524" y="1106769"/>
                  <a:pt x="491764" y="1147704"/>
                  <a:pt x="488591" y="1186735"/>
                </a:cubicBezTo>
                <a:cubicBezTo>
                  <a:pt x="484465" y="1233700"/>
                  <a:pt x="504774" y="1276539"/>
                  <a:pt x="518737" y="1320647"/>
                </a:cubicBezTo>
                <a:cubicBezTo>
                  <a:pt x="543171" y="1397440"/>
                  <a:pt x="599655" y="1449482"/>
                  <a:pt x="667880" y="1477090"/>
                </a:cubicBezTo>
                <a:cubicBezTo>
                  <a:pt x="753559" y="1511678"/>
                  <a:pt x="845901" y="1509457"/>
                  <a:pt x="933166" y="1468522"/>
                </a:cubicBezTo>
                <a:cubicBezTo>
                  <a:pt x="942368" y="1464079"/>
                  <a:pt x="950619" y="1457415"/>
                  <a:pt x="959821" y="1453607"/>
                </a:cubicBezTo>
                <a:cubicBezTo>
                  <a:pt x="1025825" y="1427587"/>
                  <a:pt x="1068982" y="1376497"/>
                  <a:pt x="1107378" y="1320330"/>
                </a:cubicBezTo>
                <a:cubicBezTo>
                  <a:pt x="1118802" y="1303512"/>
                  <a:pt x="1126418" y="1284155"/>
                  <a:pt x="1136890" y="1266385"/>
                </a:cubicBezTo>
                <a:cubicBezTo>
                  <a:pt x="1173382" y="1203554"/>
                  <a:pt x="1187027" y="1135328"/>
                  <a:pt x="1181950" y="1063930"/>
                </a:cubicBezTo>
                <a:cubicBezTo>
                  <a:pt x="1178459" y="1013792"/>
                  <a:pt x="1167670" y="962703"/>
                  <a:pt x="1133399" y="924941"/>
                </a:cubicBezTo>
                <a:cubicBezTo>
                  <a:pt x="1102936" y="891304"/>
                  <a:pt x="1064856" y="863697"/>
                  <a:pt x="1027729" y="836724"/>
                </a:cubicBezTo>
                <a:cubicBezTo>
                  <a:pt x="1008689" y="823079"/>
                  <a:pt x="984573" y="812924"/>
                  <a:pt x="961725" y="808165"/>
                </a:cubicBezTo>
                <a:cubicBezTo>
                  <a:pt x="929675" y="802453"/>
                  <a:pt x="897308" y="802770"/>
                  <a:pt x="865575" y="800231"/>
                </a:cubicBezTo>
                <a:close/>
                <a:moveTo>
                  <a:pt x="1459928" y="1556104"/>
                </a:moveTo>
                <a:cubicBezTo>
                  <a:pt x="1507527" y="1556739"/>
                  <a:pt x="1544655" y="1586250"/>
                  <a:pt x="1543385" y="1622425"/>
                </a:cubicBezTo>
                <a:cubicBezTo>
                  <a:pt x="1541799" y="1659235"/>
                  <a:pt x="1498960" y="1705565"/>
                  <a:pt x="1465958" y="1705882"/>
                </a:cubicBezTo>
                <a:cubicBezTo>
                  <a:pt x="1424388" y="1706200"/>
                  <a:pt x="1394242" y="1669072"/>
                  <a:pt x="1395511" y="1617983"/>
                </a:cubicBezTo>
                <a:cubicBezTo>
                  <a:pt x="1396463" y="1583394"/>
                  <a:pt x="1425022" y="1555787"/>
                  <a:pt x="1459928" y="1556104"/>
                </a:cubicBezTo>
                <a:close/>
                <a:moveTo>
                  <a:pt x="1506258" y="1624012"/>
                </a:moveTo>
                <a:cubicBezTo>
                  <a:pt x="1495786" y="1615761"/>
                  <a:pt x="1485949" y="1605924"/>
                  <a:pt x="1474525" y="1598943"/>
                </a:cubicBezTo>
                <a:cubicBezTo>
                  <a:pt x="1458342" y="1589423"/>
                  <a:pt x="1444379" y="1598308"/>
                  <a:pt x="1433908" y="1609732"/>
                </a:cubicBezTo>
                <a:cubicBezTo>
                  <a:pt x="1421214" y="1623377"/>
                  <a:pt x="1430417" y="1635753"/>
                  <a:pt x="1440889" y="1646225"/>
                </a:cubicBezTo>
                <a:cubicBezTo>
                  <a:pt x="1460563" y="1665899"/>
                  <a:pt x="1482141" y="1659235"/>
                  <a:pt x="1506258" y="1624012"/>
                </a:cubicBezTo>
                <a:close/>
                <a:moveTo>
                  <a:pt x="534286" y="1147070"/>
                </a:moveTo>
                <a:cubicBezTo>
                  <a:pt x="529843" y="1047429"/>
                  <a:pt x="578077" y="977300"/>
                  <a:pt x="658678" y="925576"/>
                </a:cubicBezTo>
                <a:cubicBezTo>
                  <a:pt x="683112" y="909709"/>
                  <a:pt x="707864" y="893208"/>
                  <a:pt x="734519" y="881467"/>
                </a:cubicBezTo>
                <a:cubicBezTo>
                  <a:pt x="801158" y="851956"/>
                  <a:pt x="870652" y="848782"/>
                  <a:pt x="940464" y="867187"/>
                </a:cubicBezTo>
                <a:cubicBezTo>
                  <a:pt x="958234" y="871947"/>
                  <a:pt x="974735" y="882736"/>
                  <a:pt x="991554" y="891304"/>
                </a:cubicBezTo>
                <a:cubicBezTo>
                  <a:pt x="1001708" y="896699"/>
                  <a:pt x="1010276" y="905267"/>
                  <a:pt x="1020748" y="909392"/>
                </a:cubicBezTo>
                <a:cubicBezTo>
                  <a:pt x="1071520" y="929066"/>
                  <a:pt x="1099445" y="969684"/>
                  <a:pt x="1118167" y="1016966"/>
                </a:cubicBezTo>
                <a:cubicBezTo>
                  <a:pt x="1136572" y="1063613"/>
                  <a:pt x="1144188" y="1112798"/>
                  <a:pt x="1143871" y="1163571"/>
                </a:cubicBezTo>
                <a:cubicBezTo>
                  <a:pt x="1143553" y="1207679"/>
                  <a:pt x="1117533" y="1240681"/>
                  <a:pt x="1096272" y="1274952"/>
                </a:cubicBezTo>
                <a:cubicBezTo>
                  <a:pt x="1027729" y="1385699"/>
                  <a:pt x="926184" y="1440914"/>
                  <a:pt x="796080" y="1442184"/>
                </a:cubicBezTo>
                <a:cubicBezTo>
                  <a:pt x="777358" y="1442501"/>
                  <a:pt x="757684" y="1438376"/>
                  <a:pt x="739914" y="1431712"/>
                </a:cubicBezTo>
                <a:cubicBezTo>
                  <a:pt x="604098" y="1379988"/>
                  <a:pt x="529843" y="1293992"/>
                  <a:pt x="534286" y="1147070"/>
                </a:cubicBezTo>
                <a:close/>
                <a:moveTo>
                  <a:pt x="788147" y="1393950"/>
                </a:moveTo>
                <a:cubicBezTo>
                  <a:pt x="814803" y="1391411"/>
                  <a:pt x="842093" y="1390777"/>
                  <a:pt x="868114" y="1385699"/>
                </a:cubicBezTo>
                <a:cubicBezTo>
                  <a:pt x="921425" y="1375545"/>
                  <a:pt x="973466" y="1358409"/>
                  <a:pt x="1010593" y="1317157"/>
                </a:cubicBezTo>
                <a:cubicBezTo>
                  <a:pt x="1032172" y="1293040"/>
                  <a:pt x="1045182" y="1260990"/>
                  <a:pt x="1062318" y="1232431"/>
                </a:cubicBezTo>
                <a:cubicBezTo>
                  <a:pt x="1093733" y="1180072"/>
                  <a:pt x="1099128" y="1123905"/>
                  <a:pt x="1085165" y="1065834"/>
                </a:cubicBezTo>
                <a:cubicBezTo>
                  <a:pt x="1074694" y="1022360"/>
                  <a:pt x="1054067" y="986502"/>
                  <a:pt x="1013132" y="962385"/>
                </a:cubicBezTo>
                <a:cubicBezTo>
                  <a:pt x="980130" y="943028"/>
                  <a:pt x="938877" y="945250"/>
                  <a:pt x="909683" y="917960"/>
                </a:cubicBezTo>
                <a:cubicBezTo>
                  <a:pt x="906193" y="914786"/>
                  <a:pt x="897308" y="917325"/>
                  <a:pt x="890961" y="917960"/>
                </a:cubicBezTo>
                <a:cubicBezTo>
                  <a:pt x="793542" y="925258"/>
                  <a:pt x="705325" y="956356"/>
                  <a:pt x="633926" y="1024264"/>
                </a:cubicBezTo>
                <a:cubicBezTo>
                  <a:pt x="615204" y="1042034"/>
                  <a:pt x="598386" y="1065834"/>
                  <a:pt x="589818" y="1089951"/>
                </a:cubicBezTo>
                <a:cubicBezTo>
                  <a:pt x="558085" y="1180706"/>
                  <a:pt x="585058" y="1279712"/>
                  <a:pt x="659947" y="1339370"/>
                </a:cubicBezTo>
                <a:cubicBezTo>
                  <a:pt x="696122" y="1368246"/>
                  <a:pt x="735788" y="1398075"/>
                  <a:pt x="788147" y="13939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1"/>
          <p:cNvSpPr/>
          <p:nvPr/>
        </p:nvSpPr>
        <p:spPr>
          <a:xfrm rot="516939">
            <a:off x="6609931" y="484646"/>
            <a:ext cx="791497" cy="730819"/>
          </a:xfrm>
          <a:custGeom>
            <a:avLst/>
            <a:gdLst/>
            <a:ahLst/>
            <a:cxnLst/>
            <a:rect l="l" t="t" r="r" b="b"/>
            <a:pathLst>
              <a:path w="1580941" h="1459741" extrusionOk="0">
                <a:moveTo>
                  <a:pt x="1479382" y="494837"/>
                </a:moveTo>
                <a:cubicBezTo>
                  <a:pt x="1449829" y="481469"/>
                  <a:pt x="1420275" y="472152"/>
                  <a:pt x="1396389" y="455949"/>
                </a:cubicBezTo>
                <a:cubicBezTo>
                  <a:pt x="1339305" y="417060"/>
                  <a:pt x="1275744" y="396400"/>
                  <a:pt x="1210564" y="376145"/>
                </a:cubicBezTo>
                <a:cubicBezTo>
                  <a:pt x="1107328" y="344548"/>
                  <a:pt x="1003282" y="319838"/>
                  <a:pt x="894783" y="321863"/>
                </a:cubicBezTo>
                <a:cubicBezTo>
                  <a:pt x="757135" y="324294"/>
                  <a:pt x="620702" y="335231"/>
                  <a:pt x="489532" y="383842"/>
                </a:cubicBezTo>
                <a:cubicBezTo>
                  <a:pt x="423137" y="408148"/>
                  <a:pt x="353908" y="425972"/>
                  <a:pt x="289132" y="453923"/>
                </a:cubicBezTo>
                <a:cubicBezTo>
                  <a:pt x="241765" y="474178"/>
                  <a:pt x="199256" y="505370"/>
                  <a:pt x="155128" y="532511"/>
                </a:cubicBezTo>
                <a:cubicBezTo>
                  <a:pt x="142173" y="540613"/>
                  <a:pt x="131242" y="552360"/>
                  <a:pt x="118692" y="563298"/>
                </a:cubicBezTo>
                <a:cubicBezTo>
                  <a:pt x="87114" y="552360"/>
                  <a:pt x="74564" y="526840"/>
                  <a:pt x="64038" y="500914"/>
                </a:cubicBezTo>
                <a:cubicBezTo>
                  <a:pt x="43390" y="451493"/>
                  <a:pt x="24363" y="400856"/>
                  <a:pt x="4930" y="351030"/>
                </a:cubicBezTo>
                <a:cubicBezTo>
                  <a:pt x="-5596" y="323888"/>
                  <a:pt x="1286" y="298368"/>
                  <a:pt x="20314" y="280544"/>
                </a:cubicBezTo>
                <a:cubicBezTo>
                  <a:pt x="45415" y="257048"/>
                  <a:pt x="74564" y="238009"/>
                  <a:pt x="102498" y="218159"/>
                </a:cubicBezTo>
                <a:cubicBezTo>
                  <a:pt x="113834" y="210058"/>
                  <a:pt x="128408" y="206007"/>
                  <a:pt x="139744" y="197905"/>
                </a:cubicBezTo>
                <a:cubicBezTo>
                  <a:pt x="200876" y="151724"/>
                  <a:pt x="270914" y="122558"/>
                  <a:pt x="341358" y="96227"/>
                </a:cubicBezTo>
                <a:cubicBezTo>
                  <a:pt x="422327" y="65845"/>
                  <a:pt x="504511" y="34653"/>
                  <a:pt x="589124" y="20069"/>
                </a:cubicBezTo>
                <a:cubicBezTo>
                  <a:pt x="686287" y="3461"/>
                  <a:pt x="786689" y="2650"/>
                  <a:pt x="885877" y="220"/>
                </a:cubicBezTo>
                <a:cubicBezTo>
                  <a:pt x="944580" y="-1401"/>
                  <a:pt x="1004092" y="6296"/>
                  <a:pt x="1062795" y="11562"/>
                </a:cubicBezTo>
                <a:cubicBezTo>
                  <a:pt x="1130000" y="17234"/>
                  <a:pt x="1195990" y="24525"/>
                  <a:pt x="1258741" y="57743"/>
                </a:cubicBezTo>
                <a:cubicBezTo>
                  <a:pt x="1309752" y="84479"/>
                  <a:pt x="1368049" y="96632"/>
                  <a:pt x="1422299" y="117697"/>
                </a:cubicBezTo>
                <a:cubicBezTo>
                  <a:pt x="1460355" y="132280"/>
                  <a:pt x="1498005" y="149294"/>
                  <a:pt x="1534442" y="167118"/>
                </a:cubicBezTo>
                <a:cubicBezTo>
                  <a:pt x="1570068" y="184942"/>
                  <a:pt x="1588286" y="224236"/>
                  <a:pt x="1578165" y="261909"/>
                </a:cubicBezTo>
                <a:cubicBezTo>
                  <a:pt x="1562376" y="319838"/>
                  <a:pt x="1545777" y="377766"/>
                  <a:pt x="1525130" y="434074"/>
                </a:cubicBezTo>
                <a:cubicBezTo>
                  <a:pt x="1517438" y="454328"/>
                  <a:pt x="1497600" y="470937"/>
                  <a:pt x="1479382" y="494837"/>
                </a:cubicBezTo>
                <a:close/>
                <a:moveTo>
                  <a:pt x="1535656" y="246516"/>
                </a:moveTo>
                <a:cubicBezTo>
                  <a:pt x="1510961" y="234363"/>
                  <a:pt x="1491933" y="222615"/>
                  <a:pt x="1471690" y="215729"/>
                </a:cubicBezTo>
                <a:cubicBezTo>
                  <a:pt x="1365620" y="179676"/>
                  <a:pt x="1259955" y="143622"/>
                  <a:pt x="1152671" y="110810"/>
                </a:cubicBezTo>
                <a:cubicBezTo>
                  <a:pt x="1107733" y="97037"/>
                  <a:pt x="1060366" y="87720"/>
                  <a:pt x="1013808" y="83264"/>
                </a:cubicBezTo>
                <a:cubicBezTo>
                  <a:pt x="954701" y="77592"/>
                  <a:pt x="894379" y="75972"/>
                  <a:pt x="834866" y="78403"/>
                </a:cubicBezTo>
                <a:cubicBezTo>
                  <a:pt x="757945" y="81238"/>
                  <a:pt x="680619" y="85289"/>
                  <a:pt x="604103" y="96227"/>
                </a:cubicBezTo>
                <a:cubicBezTo>
                  <a:pt x="548234" y="103923"/>
                  <a:pt x="493985" y="122963"/>
                  <a:pt x="438926" y="137546"/>
                </a:cubicBezTo>
                <a:cubicBezTo>
                  <a:pt x="422327" y="142002"/>
                  <a:pt x="405323" y="146863"/>
                  <a:pt x="389534" y="154155"/>
                </a:cubicBezTo>
                <a:cubicBezTo>
                  <a:pt x="328807" y="182106"/>
                  <a:pt x="268485" y="213298"/>
                  <a:pt x="206948" y="240845"/>
                </a:cubicBezTo>
                <a:cubicBezTo>
                  <a:pt x="149460" y="266770"/>
                  <a:pt x="108166" y="312141"/>
                  <a:pt x="62013" y="349004"/>
                </a:cubicBezTo>
                <a:cubicBezTo>
                  <a:pt x="76993" y="408148"/>
                  <a:pt x="94401" y="442986"/>
                  <a:pt x="117882" y="464455"/>
                </a:cubicBezTo>
                <a:cubicBezTo>
                  <a:pt x="157152" y="441770"/>
                  <a:pt x="196827" y="422326"/>
                  <a:pt x="232859" y="397615"/>
                </a:cubicBezTo>
                <a:cubicBezTo>
                  <a:pt x="316662" y="340092"/>
                  <a:pt x="415040" y="321053"/>
                  <a:pt x="508155" y="288645"/>
                </a:cubicBezTo>
                <a:cubicBezTo>
                  <a:pt x="587100" y="261504"/>
                  <a:pt x="670903" y="251782"/>
                  <a:pt x="754706" y="248136"/>
                </a:cubicBezTo>
                <a:cubicBezTo>
                  <a:pt x="813004" y="245706"/>
                  <a:pt x="872112" y="236794"/>
                  <a:pt x="929195" y="243275"/>
                </a:cubicBezTo>
                <a:cubicBezTo>
                  <a:pt x="1025954" y="254213"/>
                  <a:pt x="1122712" y="269606"/>
                  <a:pt x="1217042" y="293101"/>
                </a:cubicBezTo>
                <a:cubicBezTo>
                  <a:pt x="1298821" y="313761"/>
                  <a:pt x="1381005" y="341307"/>
                  <a:pt x="1440922" y="408553"/>
                </a:cubicBezTo>
                <a:cubicBezTo>
                  <a:pt x="1447399" y="415844"/>
                  <a:pt x="1457521" y="419895"/>
                  <a:pt x="1464403" y="424351"/>
                </a:cubicBezTo>
                <a:cubicBezTo>
                  <a:pt x="1487884" y="364803"/>
                  <a:pt x="1510961" y="308090"/>
                  <a:pt x="1535656" y="246516"/>
                </a:cubicBezTo>
                <a:close/>
                <a:moveTo>
                  <a:pt x="1295177" y="965150"/>
                </a:moveTo>
                <a:cubicBezTo>
                  <a:pt x="1268862" y="944895"/>
                  <a:pt x="1248620" y="930717"/>
                  <a:pt x="1229592" y="914918"/>
                </a:cubicBezTo>
                <a:cubicBezTo>
                  <a:pt x="1067248" y="782048"/>
                  <a:pt x="885877" y="733437"/>
                  <a:pt x="681024" y="792175"/>
                </a:cubicBezTo>
                <a:cubicBezTo>
                  <a:pt x="641754" y="803518"/>
                  <a:pt x="602484" y="816886"/>
                  <a:pt x="564428" y="831469"/>
                </a:cubicBezTo>
                <a:cubicBezTo>
                  <a:pt x="479815" y="864282"/>
                  <a:pt x="412206" y="918564"/>
                  <a:pt x="362410" y="994316"/>
                </a:cubicBezTo>
                <a:cubicBezTo>
                  <a:pt x="351884" y="1010520"/>
                  <a:pt x="340953" y="1022673"/>
                  <a:pt x="321115" y="1018622"/>
                </a:cubicBezTo>
                <a:cubicBezTo>
                  <a:pt x="302492" y="1014571"/>
                  <a:pt x="302897" y="997152"/>
                  <a:pt x="297634" y="982163"/>
                </a:cubicBezTo>
                <a:cubicBezTo>
                  <a:pt x="285894" y="948136"/>
                  <a:pt x="268890" y="915728"/>
                  <a:pt x="254316" y="882916"/>
                </a:cubicBezTo>
                <a:cubicBezTo>
                  <a:pt x="241360" y="854154"/>
                  <a:pt x="228810" y="824988"/>
                  <a:pt x="216260" y="796226"/>
                </a:cubicBezTo>
                <a:cubicBezTo>
                  <a:pt x="208568" y="778807"/>
                  <a:pt x="212211" y="765439"/>
                  <a:pt x="224762" y="748830"/>
                </a:cubicBezTo>
                <a:cubicBezTo>
                  <a:pt x="265246" y="696573"/>
                  <a:pt x="320306" y="661735"/>
                  <a:pt x="370911" y="621631"/>
                </a:cubicBezTo>
                <a:cubicBezTo>
                  <a:pt x="453905" y="556817"/>
                  <a:pt x="554712" y="535752"/>
                  <a:pt x="653090" y="507395"/>
                </a:cubicBezTo>
                <a:cubicBezTo>
                  <a:pt x="725557" y="486736"/>
                  <a:pt x="798835" y="479039"/>
                  <a:pt x="872517" y="480659"/>
                </a:cubicBezTo>
                <a:cubicBezTo>
                  <a:pt x="944175" y="482280"/>
                  <a:pt x="1017452" y="477824"/>
                  <a:pt x="1086276" y="509421"/>
                </a:cubicBezTo>
                <a:cubicBezTo>
                  <a:pt x="1117044" y="523194"/>
                  <a:pt x="1153481" y="524004"/>
                  <a:pt x="1185868" y="534536"/>
                </a:cubicBezTo>
                <a:cubicBezTo>
                  <a:pt x="1240523" y="551955"/>
                  <a:pt x="1289104" y="582337"/>
                  <a:pt x="1332423" y="620011"/>
                </a:cubicBezTo>
                <a:cubicBezTo>
                  <a:pt x="1353475" y="638240"/>
                  <a:pt x="1370479" y="662546"/>
                  <a:pt x="1384648" y="686446"/>
                </a:cubicBezTo>
                <a:cubicBezTo>
                  <a:pt x="1391126" y="698194"/>
                  <a:pt x="1390721" y="717638"/>
                  <a:pt x="1386268" y="731006"/>
                </a:cubicBezTo>
                <a:cubicBezTo>
                  <a:pt x="1368049" y="783263"/>
                  <a:pt x="1346593" y="834305"/>
                  <a:pt x="1326350" y="885751"/>
                </a:cubicBezTo>
                <a:cubicBezTo>
                  <a:pt x="1317039" y="908842"/>
                  <a:pt x="1307727" y="932337"/>
                  <a:pt x="1295177" y="965150"/>
                </a:cubicBezTo>
                <a:close/>
                <a:moveTo>
                  <a:pt x="267676" y="792175"/>
                </a:moveTo>
                <a:cubicBezTo>
                  <a:pt x="290752" y="830659"/>
                  <a:pt x="312209" y="866307"/>
                  <a:pt x="336095" y="906411"/>
                </a:cubicBezTo>
                <a:cubicBezTo>
                  <a:pt x="415849" y="814050"/>
                  <a:pt x="510179" y="755312"/>
                  <a:pt x="624751" y="723309"/>
                </a:cubicBezTo>
                <a:cubicBezTo>
                  <a:pt x="740132" y="691307"/>
                  <a:pt x="854704" y="686041"/>
                  <a:pt x="970085" y="710752"/>
                </a:cubicBezTo>
                <a:cubicBezTo>
                  <a:pt x="1083442" y="735057"/>
                  <a:pt x="1181415" y="793795"/>
                  <a:pt x="1273720" y="861446"/>
                </a:cubicBezTo>
                <a:cubicBezTo>
                  <a:pt x="1294772" y="804733"/>
                  <a:pt x="1313800" y="753286"/>
                  <a:pt x="1332423" y="703055"/>
                </a:cubicBezTo>
                <a:cubicBezTo>
                  <a:pt x="1300035" y="664976"/>
                  <a:pt x="1300440" y="663761"/>
                  <a:pt x="1256717" y="645127"/>
                </a:cubicBezTo>
                <a:cubicBezTo>
                  <a:pt x="1200443" y="620821"/>
                  <a:pt x="1144979" y="590034"/>
                  <a:pt x="1085871" y="577881"/>
                </a:cubicBezTo>
                <a:cubicBezTo>
                  <a:pt x="1013808" y="563298"/>
                  <a:pt x="938507" y="560867"/>
                  <a:pt x="864825" y="560462"/>
                </a:cubicBezTo>
                <a:cubicBezTo>
                  <a:pt x="773329" y="559652"/>
                  <a:pt x="682239" y="566134"/>
                  <a:pt x="595602" y="601377"/>
                </a:cubicBezTo>
                <a:cubicBezTo>
                  <a:pt x="562404" y="614745"/>
                  <a:pt x="524348" y="617580"/>
                  <a:pt x="492366" y="633379"/>
                </a:cubicBezTo>
                <a:cubicBezTo>
                  <a:pt x="409372" y="673483"/>
                  <a:pt x="336499" y="728981"/>
                  <a:pt x="267676" y="792175"/>
                </a:cubicBezTo>
                <a:close/>
                <a:moveTo>
                  <a:pt x="789118" y="1458957"/>
                </a:moveTo>
                <a:cubicBezTo>
                  <a:pt x="694789" y="1456121"/>
                  <a:pt x="627180" y="1407105"/>
                  <a:pt x="581837" y="1329327"/>
                </a:cubicBezTo>
                <a:cubicBezTo>
                  <a:pt x="549854" y="1275045"/>
                  <a:pt x="557141" y="1215091"/>
                  <a:pt x="588314" y="1162024"/>
                </a:cubicBezTo>
                <a:cubicBezTo>
                  <a:pt x="607342" y="1129617"/>
                  <a:pt x="631228" y="1099235"/>
                  <a:pt x="657948" y="1072904"/>
                </a:cubicBezTo>
                <a:cubicBezTo>
                  <a:pt x="696004" y="1035230"/>
                  <a:pt x="747824" y="1024698"/>
                  <a:pt x="798430" y="1027939"/>
                </a:cubicBezTo>
                <a:cubicBezTo>
                  <a:pt x="854299" y="1031585"/>
                  <a:pt x="906119" y="1052244"/>
                  <a:pt x="942960" y="1099235"/>
                </a:cubicBezTo>
                <a:cubicBezTo>
                  <a:pt x="951462" y="1110173"/>
                  <a:pt x="963607" y="1118680"/>
                  <a:pt x="974943" y="1127186"/>
                </a:cubicBezTo>
                <a:cubicBezTo>
                  <a:pt x="1017452" y="1160404"/>
                  <a:pt x="1031217" y="1205774"/>
                  <a:pt x="1028788" y="1257626"/>
                </a:cubicBezTo>
                <a:cubicBezTo>
                  <a:pt x="1022715" y="1387256"/>
                  <a:pt x="925552" y="1468679"/>
                  <a:pt x="789118" y="1458957"/>
                </a:cubicBezTo>
                <a:close/>
                <a:moveTo>
                  <a:pt x="817053" y="1095589"/>
                </a:moveTo>
                <a:cubicBezTo>
                  <a:pt x="786689" y="1094374"/>
                  <a:pt x="762803" y="1103691"/>
                  <a:pt x="738512" y="1117464"/>
                </a:cubicBezTo>
                <a:cubicBezTo>
                  <a:pt x="681024" y="1149872"/>
                  <a:pt x="657948" y="1204964"/>
                  <a:pt x="643778" y="1263297"/>
                </a:cubicBezTo>
                <a:cubicBezTo>
                  <a:pt x="639325" y="1281121"/>
                  <a:pt x="649851" y="1308263"/>
                  <a:pt x="662806" y="1322846"/>
                </a:cubicBezTo>
                <a:cubicBezTo>
                  <a:pt x="735679" y="1404675"/>
                  <a:pt x="854704" y="1395357"/>
                  <a:pt x="923123" y="1337834"/>
                </a:cubicBezTo>
                <a:cubicBezTo>
                  <a:pt x="957130" y="1309478"/>
                  <a:pt x="965227" y="1272615"/>
                  <a:pt x="966846" y="1232915"/>
                </a:cubicBezTo>
                <a:cubicBezTo>
                  <a:pt x="967251" y="1223193"/>
                  <a:pt x="962798" y="1210230"/>
                  <a:pt x="956320" y="1203344"/>
                </a:cubicBezTo>
                <a:cubicBezTo>
                  <a:pt x="932839" y="1177823"/>
                  <a:pt x="908953" y="1152302"/>
                  <a:pt x="882233" y="1130832"/>
                </a:cubicBezTo>
                <a:cubicBezTo>
                  <a:pt x="863205" y="1115439"/>
                  <a:pt x="838915" y="1106932"/>
                  <a:pt x="817053" y="10955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1"/>
          <p:cNvSpPr/>
          <p:nvPr/>
        </p:nvSpPr>
        <p:spPr>
          <a:xfrm rot="-2026179">
            <a:off x="2077074" y="-52904"/>
            <a:ext cx="625926" cy="965593"/>
          </a:xfrm>
          <a:custGeom>
            <a:avLst/>
            <a:gdLst/>
            <a:ahLst/>
            <a:cxnLst/>
            <a:rect l="l" t="t" r="r" b="b"/>
            <a:pathLst>
              <a:path w="1253781" h="1928777" extrusionOk="0">
                <a:moveTo>
                  <a:pt x="512605" y="1925929"/>
                </a:moveTo>
                <a:cubicBezTo>
                  <a:pt x="411943" y="1934907"/>
                  <a:pt x="316995" y="1921848"/>
                  <a:pt x="223406" y="1898179"/>
                </a:cubicBezTo>
                <a:cubicBezTo>
                  <a:pt x="147774" y="1879135"/>
                  <a:pt x="87105" y="1841047"/>
                  <a:pt x="54186" y="1773032"/>
                </a:cubicBezTo>
                <a:cubicBezTo>
                  <a:pt x="45752" y="1755348"/>
                  <a:pt x="42215" y="1735216"/>
                  <a:pt x="38678" y="1715900"/>
                </a:cubicBezTo>
                <a:cubicBezTo>
                  <a:pt x="30245" y="1671554"/>
                  <a:pt x="20723" y="1627208"/>
                  <a:pt x="16370" y="1582591"/>
                </a:cubicBezTo>
                <a:cubicBezTo>
                  <a:pt x="9296" y="1511583"/>
                  <a:pt x="4127" y="1440304"/>
                  <a:pt x="1678" y="1369025"/>
                </a:cubicBezTo>
                <a:cubicBezTo>
                  <a:pt x="-770" y="1301010"/>
                  <a:pt x="-498" y="1232723"/>
                  <a:pt x="2223" y="1164708"/>
                </a:cubicBezTo>
                <a:cubicBezTo>
                  <a:pt x="6303" y="1061598"/>
                  <a:pt x="13921" y="958760"/>
                  <a:pt x="19362" y="855650"/>
                </a:cubicBezTo>
                <a:cubicBezTo>
                  <a:pt x="23171" y="784370"/>
                  <a:pt x="25892" y="712819"/>
                  <a:pt x="28884" y="641539"/>
                </a:cubicBezTo>
                <a:cubicBezTo>
                  <a:pt x="32693" y="549039"/>
                  <a:pt x="43303" y="457627"/>
                  <a:pt x="61259" y="366488"/>
                </a:cubicBezTo>
                <a:cubicBezTo>
                  <a:pt x="68605" y="328672"/>
                  <a:pt x="73230" y="290583"/>
                  <a:pt x="77855" y="252495"/>
                </a:cubicBezTo>
                <a:cubicBezTo>
                  <a:pt x="84384" y="200804"/>
                  <a:pt x="97443" y="151289"/>
                  <a:pt x="121656" y="104223"/>
                </a:cubicBezTo>
                <a:cubicBezTo>
                  <a:pt x="154303" y="40833"/>
                  <a:pt x="208443" y="25"/>
                  <a:pt x="284892" y="2745"/>
                </a:cubicBezTo>
                <a:cubicBezTo>
                  <a:pt x="332230" y="4377"/>
                  <a:pt x="379840" y="-1336"/>
                  <a:pt x="426906" y="297"/>
                </a:cubicBezTo>
                <a:cubicBezTo>
                  <a:pt x="485943" y="2473"/>
                  <a:pt x="544980" y="8730"/>
                  <a:pt x="604017" y="13083"/>
                </a:cubicBezTo>
                <a:cubicBezTo>
                  <a:pt x="666590" y="17708"/>
                  <a:pt x="728892" y="25054"/>
                  <a:pt x="791465" y="26414"/>
                </a:cubicBezTo>
                <a:cubicBezTo>
                  <a:pt x="902465" y="29135"/>
                  <a:pt x="1009384" y="48995"/>
                  <a:pt x="1105965" y="98238"/>
                </a:cubicBezTo>
                <a:cubicBezTo>
                  <a:pt x="1165546" y="128708"/>
                  <a:pt x="1209620" y="177951"/>
                  <a:pt x="1235193" y="238892"/>
                </a:cubicBezTo>
                <a:cubicBezTo>
                  <a:pt x="1254509" y="284326"/>
                  <a:pt x="1256142" y="331936"/>
                  <a:pt x="1251789" y="378730"/>
                </a:cubicBezTo>
                <a:cubicBezTo>
                  <a:pt x="1242811" y="475855"/>
                  <a:pt x="1231656" y="573252"/>
                  <a:pt x="1216965" y="669833"/>
                </a:cubicBezTo>
                <a:cubicBezTo>
                  <a:pt x="1199009" y="789539"/>
                  <a:pt x="1176972" y="908429"/>
                  <a:pt x="1156568" y="1027863"/>
                </a:cubicBezTo>
                <a:cubicBezTo>
                  <a:pt x="1148406" y="1076561"/>
                  <a:pt x="1139156" y="1124988"/>
                  <a:pt x="1132355" y="1173958"/>
                </a:cubicBezTo>
                <a:cubicBezTo>
                  <a:pt x="1124465" y="1229458"/>
                  <a:pt x="1120656" y="1285502"/>
                  <a:pt x="1111678" y="1340730"/>
                </a:cubicBezTo>
                <a:cubicBezTo>
                  <a:pt x="1095899" y="1437039"/>
                  <a:pt x="1081208" y="1533892"/>
                  <a:pt x="1050193" y="1627480"/>
                </a:cubicBezTo>
                <a:cubicBezTo>
                  <a:pt x="1039039" y="1660944"/>
                  <a:pt x="1029244" y="1694951"/>
                  <a:pt x="1022715" y="1729503"/>
                </a:cubicBezTo>
                <a:cubicBezTo>
                  <a:pt x="1012105" y="1786907"/>
                  <a:pt x="971296" y="1823363"/>
                  <a:pt x="922597" y="1851929"/>
                </a:cubicBezTo>
                <a:cubicBezTo>
                  <a:pt x="864921" y="1885936"/>
                  <a:pt x="799083" y="1901444"/>
                  <a:pt x="732156" y="1913142"/>
                </a:cubicBezTo>
                <a:cubicBezTo>
                  <a:pt x="658700" y="1925929"/>
                  <a:pt x="584156" y="1928922"/>
                  <a:pt x="512605" y="1925929"/>
                </a:cubicBezTo>
                <a:close/>
                <a:moveTo>
                  <a:pt x="513965" y="1889473"/>
                </a:moveTo>
                <a:cubicBezTo>
                  <a:pt x="513965" y="1889201"/>
                  <a:pt x="513965" y="1888929"/>
                  <a:pt x="513965" y="1888929"/>
                </a:cubicBezTo>
                <a:cubicBezTo>
                  <a:pt x="530561" y="1888929"/>
                  <a:pt x="547156" y="1888385"/>
                  <a:pt x="564024" y="1888929"/>
                </a:cubicBezTo>
                <a:cubicBezTo>
                  <a:pt x="688627" y="1893554"/>
                  <a:pt x="804524" y="1867708"/>
                  <a:pt x="908722" y="1802958"/>
                </a:cubicBezTo>
                <a:cubicBezTo>
                  <a:pt x="940825" y="1782826"/>
                  <a:pt x="965311" y="1757253"/>
                  <a:pt x="973744" y="1720252"/>
                </a:cubicBezTo>
                <a:cubicBezTo>
                  <a:pt x="979730" y="1694679"/>
                  <a:pt x="989252" y="1669650"/>
                  <a:pt x="997142" y="1644348"/>
                </a:cubicBezTo>
                <a:cubicBezTo>
                  <a:pt x="1011289" y="1600275"/>
                  <a:pt x="1028700" y="1556745"/>
                  <a:pt x="1038494" y="1511855"/>
                </a:cubicBezTo>
                <a:cubicBezTo>
                  <a:pt x="1051009" y="1454995"/>
                  <a:pt x="1058083" y="1397319"/>
                  <a:pt x="1066245" y="1339642"/>
                </a:cubicBezTo>
                <a:cubicBezTo>
                  <a:pt x="1080936" y="1234355"/>
                  <a:pt x="1093450" y="1128525"/>
                  <a:pt x="1109502" y="1023238"/>
                </a:cubicBezTo>
                <a:cubicBezTo>
                  <a:pt x="1122833" y="935363"/>
                  <a:pt x="1139700" y="847760"/>
                  <a:pt x="1155752" y="760157"/>
                </a:cubicBezTo>
                <a:cubicBezTo>
                  <a:pt x="1166634" y="700576"/>
                  <a:pt x="1179693" y="641539"/>
                  <a:pt x="1190303" y="581958"/>
                </a:cubicBezTo>
                <a:cubicBezTo>
                  <a:pt x="1196289" y="547407"/>
                  <a:pt x="1200369" y="512311"/>
                  <a:pt x="1203362" y="477216"/>
                </a:cubicBezTo>
                <a:cubicBezTo>
                  <a:pt x="1208803" y="413826"/>
                  <a:pt x="1217509" y="351252"/>
                  <a:pt x="1209075" y="287047"/>
                </a:cubicBezTo>
                <a:cubicBezTo>
                  <a:pt x="1201186" y="226650"/>
                  <a:pt x="1163097" y="183392"/>
                  <a:pt x="1115487" y="152650"/>
                </a:cubicBezTo>
                <a:cubicBezTo>
                  <a:pt x="1051281" y="111297"/>
                  <a:pt x="976193" y="87900"/>
                  <a:pt x="895936" y="82458"/>
                </a:cubicBezTo>
                <a:cubicBezTo>
                  <a:pt x="807244" y="76201"/>
                  <a:pt x="718553" y="68311"/>
                  <a:pt x="630134" y="60422"/>
                </a:cubicBezTo>
                <a:cubicBezTo>
                  <a:pt x="518862" y="50355"/>
                  <a:pt x="407862" y="39473"/>
                  <a:pt x="296046" y="45458"/>
                </a:cubicBezTo>
                <a:cubicBezTo>
                  <a:pt x="243267" y="48179"/>
                  <a:pt x="199465" y="69672"/>
                  <a:pt x="173075" y="112929"/>
                </a:cubicBezTo>
                <a:cubicBezTo>
                  <a:pt x="148046" y="154010"/>
                  <a:pt x="128458" y="197267"/>
                  <a:pt x="121656" y="245150"/>
                </a:cubicBezTo>
                <a:cubicBezTo>
                  <a:pt x="115671" y="287591"/>
                  <a:pt x="105333" y="329488"/>
                  <a:pt x="97171" y="371385"/>
                </a:cubicBezTo>
                <a:cubicBezTo>
                  <a:pt x="76223" y="477488"/>
                  <a:pt x="64252" y="584679"/>
                  <a:pt x="58267" y="692142"/>
                </a:cubicBezTo>
                <a:cubicBezTo>
                  <a:pt x="52825" y="786547"/>
                  <a:pt x="48200" y="880951"/>
                  <a:pt x="44936" y="975355"/>
                </a:cubicBezTo>
                <a:cubicBezTo>
                  <a:pt x="41399" y="1073025"/>
                  <a:pt x="37318" y="1170694"/>
                  <a:pt x="38134" y="1268363"/>
                </a:cubicBezTo>
                <a:cubicBezTo>
                  <a:pt x="38950" y="1359503"/>
                  <a:pt x="46024" y="1450370"/>
                  <a:pt x="49561" y="1541510"/>
                </a:cubicBezTo>
                <a:cubicBezTo>
                  <a:pt x="51193" y="1586399"/>
                  <a:pt x="46840" y="1631561"/>
                  <a:pt x="65068" y="1674819"/>
                </a:cubicBezTo>
                <a:cubicBezTo>
                  <a:pt x="71598" y="1690054"/>
                  <a:pt x="74862" y="1706378"/>
                  <a:pt x="78399" y="1722701"/>
                </a:cubicBezTo>
                <a:cubicBezTo>
                  <a:pt x="91730" y="1783642"/>
                  <a:pt x="129002" y="1827444"/>
                  <a:pt x="192120" y="1847848"/>
                </a:cubicBezTo>
                <a:cubicBezTo>
                  <a:pt x="270745" y="1873422"/>
                  <a:pt x="351274" y="1891922"/>
                  <a:pt x="435884" y="1889745"/>
                </a:cubicBezTo>
                <a:cubicBezTo>
                  <a:pt x="461458" y="1888929"/>
                  <a:pt x="487575" y="1889473"/>
                  <a:pt x="513965" y="1889473"/>
                </a:cubicBezTo>
                <a:close/>
                <a:moveTo>
                  <a:pt x="65884" y="1394326"/>
                </a:moveTo>
                <a:cubicBezTo>
                  <a:pt x="62892" y="1303186"/>
                  <a:pt x="57450" y="1212047"/>
                  <a:pt x="57450" y="1121179"/>
                </a:cubicBezTo>
                <a:cubicBezTo>
                  <a:pt x="57450" y="1056429"/>
                  <a:pt x="64524" y="991951"/>
                  <a:pt x="68061" y="927201"/>
                </a:cubicBezTo>
                <a:cubicBezTo>
                  <a:pt x="71053" y="869252"/>
                  <a:pt x="74862" y="811032"/>
                  <a:pt x="76223" y="752811"/>
                </a:cubicBezTo>
                <a:cubicBezTo>
                  <a:pt x="78399" y="647252"/>
                  <a:pt x="80031" y="541966"/>
                  <a:pt x="103156" y="437767"/>
                </a:cubicBezTo>
                <a:cubicBezTo>
                  <a:pt x="108598" y="413010"/>
                  <a:pt x="112678" y="387980"/>
                  <a:pt x="115399" y="362951"/>
                </a:cubicBezTo>
                <a:cubicBezTo>
                  <a:pt x="122200" y="301466"/>
                  <a:pt x="136348" y="241613"/>
                  <a:pt x="157024" y="182848"/>
                </a:cubicBezTo>
                <a:cubicBezTo>
                  <a:pt x="170627" y="143944"/>
                  <a:pt x="194024" y="114289"/>
                  <a:pt x="238370" y="102591"/>
                </a:cubicBezTo>
                <a:cubicBezTo>
                  <a:pt x="263127" y="96061"/>
                  <a:pt x="287884" y="88172"/>
                  <a:pt x="313458" y="84363"/>
                </a:cubicBezTo>
                <a:cubicBezTo>
                  <a:pt x="335767" y="81098"/>
                  <a:pt x="340120" y="86811"/>
                  <a:pt x="341208" y="107760"/>
                </a:cubicBezTo>
                <a:cubicBezTo>
                  <a:pt x="341752" y="120819"/>
                  <a:pt x="341480" y="134150"/>
                  <a:pt x="343384" y="147208"/>
                </a:cubicBezTo>
                <a:cubicBezTo>
                  <a:pt x="346921" y="171966"/>
                  <a:pt x="355083" y="180400"/>
                  <a:pt x="381745" y="182848"/>
                </a:cubicBezTo>
                <a:cubicBezTo>
                  <a:pt x="406502" y="185297"/>
                  <a:pt x="431531" y="183936"/>
                  <a:pt x="456561" y="185841"/>
                </a:cubicBezTo>
                <a:cubicBezTo>
                  <a:pt x="541987" y="192098"/>
                  <a:pt x="626870" y="190194"/>
                  <a:pt x="712296" y="181760"/>
                </a:cubicBezTo>
                <a:cubicBezTo>
                  <a:pt x="772149" y="175775"/>
                  <a:pt x="833090" y="176863"/>
                  <a:pt x="893487" y="174414"/>
                </a:cubicBezTo>
                <a:cubicBezTo>
                  <a:pt x="922053" y="173326"/>
                  <a:pt x="950347" y="173326"/>
                  <a:pt x="966671" y="143944"/>
                </a:cubicBezTo>
                <a:cubicBezTo>
                  <a:pt x="970480" y="137142"/>
                  <a:pt x="987892" y="131157"/>
                  <a:pt x="997414" y="133061"/>
                </a:cubicBezTo>
                <a:cubicBezTo>
                  <a:pt x="1057267" y="144760"/>
                  <a:pt x="1105693" y="169245"/>
                  <a:pt x="1123921" y="229914"/>
                </a:cubicBezTo>
                <a:cubicBezTo>
                  <a:pt x="1154392" y="332208"/>
                  <a:pt x="1158472" y="435863"/>
                  <a:pt x="1147318" y="540605"/>
                </a:cubicBezTo>
                <a:cubicBezTo>
                  <a:pt x="1140245" y="609436"/>
                  <a:pt x="1131267" y="678267"/>
                  <a:pt x="1121472" y="746826"/>
                </a:cubicBezTo>
                <a:cubicBezTo>
                  <a:pt x="1113311" y="803414"/>
                  <a:pt x="1102156" y="859458"/>
                  <a:pt x="1093722" y="916047"/>
                </a:cubicBezTo>
                <a:cubicBezTo>
                  <a:pt x="1086377" y="964745"/>
                  <a:pt x="1083112" y="1013988"/>
                  <a:pt x="1074406" y="1062686"/>
                </a:cubicBezTo>
                <a:cubicBezTo>
                  <a:pt x="1061347" y="1135326"/>
                  <a:pt x="1044480" y="1207150"/>
                  <a:pt x="1030605" y="1279517"/>
                </a:cubicBezTo>
                <a:cubicBezTo>
                  <a:pt x="1015369" y="1358414"/>
                  <a:pt x="1002583" y="1437583"/>
                  <a:pt x="986531" y="1516208"/>
                </a:cubicBezTo>
                <a:cubicBezTo>
                  <a:pt x="972928" y="1581775"/>
                  <a:pt x="956605" y="1647069"/>
                  <a:pt x="940281" y="1712091"/>
                </a:cubicBezTo>
                <a:cubicBezTo>
                  <a:pt x="935656" y="1730047"/>
                  <a:pt x="928311" y="1748002"/>
                  <a:pt x="919877" y="1764598"/>
                </a:cubicBezTo>
                <a:cubicBezTo>
                  <a:pt x="909811" y="1783914"/>
                  <a:pt x="895392" y="1798061"/>
                  <a:pt x="869274" y="1801326"/>
                </a:cubicBezTo>
                <a:cubicBezTo>
                  <a:pt x="783303" y="1811936"/>
                  <a:pt x="697877" y="1824995"/>
                  <a:pt x="611906" y="1835333"/>
                </a:cubicBezTo>
                <a:cubicBezTo>
                  <a:pt x="531921" y="1845128"/>
                  <a:pt x="451664" y="1850025"/>
                  <a:pt x="370590" y="1842951"/>
                </a:cubicBezTo>
                <a:cubicBezTo>
                  <a:pt x="330598" y="1839414"/>
                  <a:pt x="290061" y="1840774"/>
                  <a:pt x="249796" y="1841319"/>
                </a:cubicBezTo>
                <a:cubicBezTo>
                  <a:pt x="204906" y="1841863"/>
                  <a:pt x="170083" y="1820098"/>
                  <a:pt x="137164" y="1797245"/>
                </a:cubicBezTo>
                <a:cubicBezTo>
                  <a:pt x="123561" y="1787723"/>
                  <a:pt x="114039" y="1768951"/>
                  <a:pt x="109958" y="1752628"/>
                </a:cubicBezTo>
                <a:cubicBezTo>
                  <a:pt x="96627" y="1698216"/>
                  <a:pt x="83840" y="1643260"/>
                  <a:pt x="76495" y="1587760"/>
                </a:cubicBezTo>
                <a:cubicBezTo>
                  <a:pt x="68061" y="1523554"/>
                  <a:pt x="65612" y="1458804"/>
                  <a:pt x="60443" y="1394598"/>
                </a:cubicBezTo>
                <a:cubicBezTo>
                  <a:pt x="61803" y="1394598"/>
                  <a:pt x="63980" y="1394598"/>
                  <a:pt x="65884" y="1394326"/>
                </a:cubicBezTo>
                <a:close/>
                <a:moveTo>
                  <a:pt x="320803" y="111841"/>
                </a:moveTo>
                <a:cubicBezTo>
                  <a:pt x="309649" y="113473"/>
                  <a:pt x="303120" y="114561"/>
                  <a:pt x="296318" y="115650"/>
                </a:cubicBezTo>
                <a:cubicBezTo>
                  <a:pt x="228303" y="125444"/>
                  <a:pt x="183958" y="159179"/>
                  <a:pt x="169267" y="223113"/>
                </a:cubicBezTo>
                <a:cubicBezTo>
                  <a:pt x="156752" y="278885"/>
                  <a:pt x="142877" y="334657"/>
                  <a:pt x="132267" y="390701"/>
                </a:cubicBezTo>
                <a:cubicBezTo>
                  <a:pt x="116215" y="475039"/>
                  <a:pt x="97171" y="559105"/>
                  <a:pt x="98531" y="645620"/>
                </a:cubicBezTo>
                <a:cubicBezTo>
                  <a:pt x="99348" y="692686"/>
                  <a:pt x="96083" y="740025"/>
                  <a:pt x="94723" y="787363"/>
                </a:cubicBezTo>
                <a:cubicBezTo>
                  <a:pt x="93362" y="836605"/>
                  <a:pt x="92546" y="886120"/>
                  <a:pt x="90370" y="935363"/>
                </a:cubicBezTo>
                <a:cubicBezTo>
                  <a:pt x="87377" y="1001201"/>
                  <a:pt x="80303" y="1067039"/>
                  <a:pt x="80303" y="1132877"/>
                </a:cubicBezTo>
                <a:cubicBezTo>
                  <a:pt x="80031" y="1227282"/>
                  <a:pt x="83024" y="1321686"/>
                  <a:pt x="86833" y="1416091"/>
                </a:cubicBezTo>
                <a:cubicBezTo>
                  <a:pt x="89825" y="1487370"/>
                  <a:pt x="93634" y="1558922"/>
                  <a:pt x="101796" y="1629657"/>
                </a:cubicBezTo>
                <a:cubicBezTo>
                  <a:pt x="105877" y="1664753"/>
                  <a:pt x="104517" y="1700936"/>
                  <a:pt x="124921" y="1734672"/>
                </a:cubicBezTo>
                <a:cubicBezTo>
                  <a:pt x="153215" y="1781738"/>
                  <a:pt x="208443" y="1813297"/>
                  <a:pt x="267480" y="1810304"/>
                </a:cubicBezTo>
                <a:cubicBezTo>
                  <a:pt x="309921" y="1808127"/>
                  <a:pt x="352634" y="1809216"/>
                  <a:pt x="395347" y="1808944"/>
                </a:cubicBezTo>
                <a:cubicBezTo>
                  <a:pt x="436700" y="1808672"/>
                  <a:pt x="478053" y="1810848"/>
                  <a:pt x="519134" y="1808127"/>
                </a:cubicBezTo>
                <a:cubicBezTo>
                  <a:pt x="564024" y="1805135"/>
                  <a:pt x="608642" y="1797789"/>
                  <a:pt x="653259" y="1792620"/>
                </a:cubicBezTo>
                <a:cubicBezTo>
                  <a:pt x="721546" y="1784458"/>
                  <a:pt x="790105" y="1776569"/>
                  <a:pt x="858392" y="1768679"/>
                </a:cubicBezTo>
                <a:cubicBezTo>
                  <a:pt x="891583" y="1764870"/>
                  <a:pt x="895936" y="1761605"/>
                  <a:pt x="904642" y="1732223"/>
                </a:cubicBezTo>
                <a:cubicBezTo>
                  <a:pt x="914980" y="1697400"/>
                  <a:pt x="927495" y="1662576"/>
                  <a:pt x="934840" y="1627208"/>
                </a:cubicBezTo>
                <a:cubicBezTo>
                  <a:pt x="960414" y="1504510"/>
                  <a:pt x="985715" y="1381811"/>
                  <a:pt x="1008296" y="1258569"/>
                </a:cubicBezTo>
                <a:cubicBezTo>
                  <a:pt x="1022987" y="1177495"/>
                  <a:pt x="1031693" y="1095333"/>
                  <a:pt x="1045024" y="1013988"/>
                </a:cubicBezTo>
                <a:cubicBezTo>
                  <a:pt x="1058627" y="931554"/>
                  <a:pt x="1075767" y="849936"/>
                  <a:pt x="1088825" y="767502"/>
                </a:cubicBezTo>
                <a:cubicBezTo>
                  <a:pt x="1099708" y="698944"/>
                  <a:pt x="1105693" y="629841"/>
                  <a:pt x="1116575" y="561554"/>
                </a:cubicBezTo>
                <a:cubicBezTo>
                  <a:pt x="1132627" y="460348"/>
                  <a:pt x="1126370" y="360502"/>
                  <a:pt x="1105965" y="259841"/>
                </a:cubicBezTo>
                <a:cubicBezTo>
                  <a:pt x="1095083" y="205701"/>
                  <a:pt x="1061619" y="177407"/>
                  <a:pt x="1008024" y="163260"/>
                </a:cubicBezTo>
                <a:cubicBezTo>
                  <a:pt x="995509" y="159995"/>
                  <a:pt x="983267" y="158907"/>
                  <a:pt x="976465" y="170333"/>
                </a:cubicBezTo>
                <a:cubicBezTo>
                  <a:pt x="959869" y="198083"/>
                  <a:pt x="929943" y="199172"/>
                  <a:pt x="902193" y="201348"/>
                </a:cubicBezTo>
                <a:cubicBezTo>
                  <a:pt x="811053" y="208966"/>
                  <a:pt x="719642" y="210870"/>
                  <a:pt x="628774" y="222025"/>
                </a:cubicBezTo>
                <a:cubicBezTo>
                  <a:pt x="563480" y="230186"/>
                  <a:pt x="496009" y="225017"/>
                  <a:pt x="429627" y="223929"/>
                </a:cubicBezTo>
                <a:cubicBezTo>
                  <a:pt x="408678" y="223657"/>
                  <a:pt x="387186" y="219032"/>
                  <a:pt x="367053" y="212775"/>
                </a:cubicBezTo>
                <a:cubicBezTo>
                  <a:pt x="337127" y="203525"/>
                  <a:pt x="320803" y="183120"/>
                  <a:pt x="321075" y="152650"/>
                </a:cubicBezTo>
                <a:cubicBezTo>
                  <a:pt x="320803" y="140135"/>
                  <a:pt x="320803" y="127348"/>
                  <a:pt x="320803" y="111841"/>
                </a:cubicBezTo>
                <a:close/>
                <a:moveTo>
                  <a:pt x="426090" y="164076"/>
                </a:moveTo>
                <a:cubicBezTo>
                  <a:pt x="399156" y="163532"/>
                  <a:pt x="379296" y="146936"/>
                  <a:pt x="379296" y="124900"/>
                </a:cubicBezTo>
                <a:cubicBezTo>
                  <a:pt x="379296" y="103135"/>
                  <a:pt x="405686" y="82186"/>
                  <a:pt x="432892" y="82458"/>
                </a:cubicBezTo>
                <a:cubicBezTo>
                  <a:pt x="452480" y="82730"/>
                  <a:pt x="478325" y="107488"/>
                  <a:pt x="477781" y="126260"/>
                </a:cubicBezTo>
                <a:cubicBezTo>
                  <a:pt x="477237" y="149385"/>
                  <a:pt x="456289" y="164620"/>
                  <a:pt x="426090" y="164076"/>
                </a:cubicBezTo>
                <a:close/>
                <a:moveTo>
                  <a:pt x="407046" y="127348"/>
                </a:moveTo>
                <a:cubicBezTo>
                  <a:pt x="425546" y="139319"/>
                  <a:pt x="437245" y="137142"/>
                  <a:pt x="447583" y="121635"/>
                </a:cubicBezTo>
                <a:cubicBezTo>
                  <a:pt x="432347" y="106127"/>
                  <a:pt x="421193" y="110752"/>
                  <a:pt x="407046" y="127348"/>
                </a:cubicBezTo>
                <a:close/>
                <a:moveTo>
                  <a:pt x="273737" y="398047"/>
                </a:moveTo>
                <a:cubicBezTo>
                  <a:pt x="282987" y="395326"/>
                  <a:pt x="291965" y="395054"/>
                  <a:pt x="295774" y="390973"/>
                </a:cubicBezTo>
                <a:cubicBezTo>
                  <a:pt x="324884" y="360775"/>
                  <a:pt x="365149" y="363223"/>
                  <a:pt x="401877" y="362951"/>
                </a:cubicBezTo>
                <a:cubicBezTo>
                  <a:pt x="466899" y="362679"/>
                  <a:pt x="531921" y="369480"/>
                  <a:pt x="597215" y="369480"/>
                </a:cubicBezTo>
                <a:cubicBezTo>
                  <a:pt x="691347" y="369208"/>
                  <a:pt x="782759" y="386620"/>
                  <a:pt x="874171" y="402672"/>
                </a:cubicBezTo>
                <a:cubicBezTo>
                  <a:pt x="917972" y="410289"/>
                  <a:pt x="960686" y="425525"/>
                  <a:pt x="1003127" y="439127"/>
                </a:cubicBezTo>
                <a:cubicBezTo>
                  <a:pt x="1020267" y="444569"/>
                  <a:pt x="1034958" y="455995"/>
                  <a:pt x="1035502" y="475039"/>
                </a:cubicBezTo>
                <a:cubicBezTo>
                  <a:pt x="1037134" y="526458"/>
                  <a:pt x="1043392" y="578694"/>
                  <a:pt x="1037134" y="629297"/>
                </a:cubicBezTo>
                <a:cubicBezTo>
                  <a:pt x="1027884" y="705473"/>
                  <a:pt x="1011289" y="780833"/>
                  <a:pt x="994965" y="855922"/>
                </a:cubicBezTo>
                <a:cubicBezTo>
                  <a:pt x="985171" y="901083"/>
                  <a:pt x="972384" y="945701"/>
                  <a:pt x="956333" y="989230"/>
                </a:cubicBezTo>
                <a:cubicBezTo>
                  <a:pt x="945722" y="1018069"/>
                  <a:pt x="928039" y="1044730"/>
                  <a:pt x="911171" y="1071120"/>
                </a:cubicBezTo>
                <a:cubicBezTo>
                  <a:pt x="896480" y="1093973"/>
                  <a:pt x="873083" y="1105944"/>
                  <a:pt x="843700" y="1108664"/>
                </a:cubicBezTo>
                <a:cubicBezTo>
                  <a:pt x="755009" y="1116554"/>
                  <a:pt x="666862" y="1126892"/>
                  <a:pt x="577355" y="1120091"/>
                </a:cubicBezTo>
                <a:cubicBezTo>
                  <a:pt x="501450" y="1114105"/>
                  <a:pt x="426634" y="1103495"/>
                  <a:pt x="354267" y="1082003"/>
                </a:cubicBezTo>
                <a:cubicBezTo>
                  <a:pt x="337399" y="1077105"/>
                  <a:pt x="321348" y="1069488"/>
                  <a:pt x="305840" y="1061870"/>
                </a:cubicBezTo>
                <a:cubicBezTo>
                  <a:pt x="253061" y="1036297"/>
                  <a:pt x="230480" y="994400"/>
                  <a:pt x="229664" y="940532"/>
                </a:cubicBezTo>
                <a:cubicBezTo>
                  <a:pt x="228031" y="841775"/>
                  <a:pt x="232112" y="743289"/>
                  <a:pt x="241906" y="644804"/>
                </a:cubicBezTo>
                <a:cubicBezTo>
                  <a:pt x="247892" y="584679"/>
                  <a:pt x="252789" y="524826"/>
                  <a:pt x="259590" y="464701"/>
                </a:cubicBezTo>
                <a:cubicBezTo>
                  <a:pt x="261767" y="442936"/>
                  <a:pt x="268568" y="421444"/>
                  <a:pt x="273737" y="398047"/>
                </a:cubicBezTo>
                <a:close/>
                <a:moveTo>
                  <a:pt x="1006392" y="476127"/>
                </a:moveTo>
                <a:cubicBezTo>
                  <a:pt x="993333" y="472591"/>
                  <a:pt x="982178" y="469326"/>
                  <a:pt x="970752" y="466605"/>
                </a:cubicBezTo>
                <a:cubicBezTo>
                  <a:pt x="906274" y="452186"/>
                  <a:pt x="842068" y="437223"/>
                  <a:pt x="775958" y="429061"/>
                </a:cubicBezTo>
                <a:cubicBezTo>
                  <a:pt x="699781" y="419811"/>
                  <a:pt x="623877" y="407841"/>
                  <a:pt x="546884" y="406480"/>
                </a:cubicBezTo>
                <a:cubicBezTo>
                  <a:pt x="475877" y="405392"/>
                  <a:pt x="404870" y="398319"/>
                  <a:pt x="334406" y="413010"/>
                </a:cubicBezTo>
                <a:cubicBezTo>
                  <a:pt x="310737" y="417907"/>
                  <a:pt x="296590" y="426613"/>
                  <a:pt x="293870" y="448105"/>
                </a:cubicBezTo>
                <a:cubicBezTo>
                  <a:pt x="288156" y="495988"/>
                  <a:pt x="281899" y="544142"/>
                  <a:pt x="279995" y="592025"/>
                </a:cubicBezTo>
                <a:cubicBezTo>
                  <a:pt x="276458" y="678539"/>
                  <a:pt x="274825" y="765326"/>
                  <a:pt x="274553" y="851841"/>
                </a:cubicBezTo>
                <a:cubicBezTo>
                  <a:pt x="274281" y="892377"/>
                  <a:pt x="278090" y="932914"/>
                  <a:pt x="281355" y="973179"/>
                </a:cubicBezTo>
                <a:cubicBezTo>
                  <a:pt x="283531" y="999025"/>
                  <a:pt x="296318" y="1020245"/>
                  <a:pt x="323252" y="1030039"/>
                </a:cubicBezTo>
                <a:cubicBezTo>
                  <a:pt x="355083" y="1041738"/>
                  <a:pt x="387186" y="1055613"/>
                  <a:pt x="420649" y="1060782"/>
                </a:cubicBezTo>
                <a:cubicBezTo>
                  <a:pt x="548517" y="1080642"/>
                  <a:pt x="677200" y="1088804"/>
                  <a:pt x="807244" y="1076561"/>
                </a:cubicBezTo>
                <a:cubicBezTo>
                  <a:pt x="853222" y="1072208"/>
                  <a:pt x="883965" y="1052348"/>
                  <a:pt x="907090" y="1016980"/>
                </a:cubicBezTo>
                <a:cubicBezTo>
                  <a:pt x="937289" y="970730"/>
                  <a:pt x="947627" y="919039"/>
                  <a:pt x="958509" y="867348"/>
                </a:cubicBezTo>
                <a:cubicBezTo>
                  <a:pt x="971296" y="804775"/>
                  <a:pt x="979458" y="741385"/>
                  <a:pt x="996053" y="679900"/>
                </a:cubicBezTo>
                <a:cubicBezTo>
                  <a:pt x="1013465" y="612429"/>
                  <a:pt x="1006119" y="545230"/>
                  <a:pt x="1006392" y="476127"/>
                </a:cubicBezTo>
                <a:close/>
                <a:moveTo>
                  <a:pt x="281083" y="1441392"/>
                </a:moveTo>
                <a:cubicBezTo>
                  <a:pt x="309921" y="1446833"/>
                  <a:pt x="339575" y="1450098"/>
                  <a:pt x="368958" y="1452547"/>
                </a:cubicBezTo>
                <a:cubicBezTo>
                  <a:pt x="453840" y="1459620"/>
                  <a:pt x="538995" y="1464517"/>
                  <a:pt x="624149" y="1458260"/>
                </a:cubicBezTo>
                <a:cubicBezTo>
                  <a:pt x="641833" y="1456900"/>
                  <a:pt x="659789" y="1457988"/>
                  <a:pt x="677200" y="1460164"/>
                </a:cubicBezTo>
                <a:cubicBezTo>
                  <a:pt x="743039" y="1468870"/>
                  <a:pt x="808605" y="1478936"/>
                  <a:pt x="874171" y="1488186"/>
                </a:cubicBezTo>
                <a:cubicBezTo>
                  <a:pt x="884781" y="1489547"/>
                  <a:pt x="897024" y="1491995"/>
                  <a:pt x="901105" y="1479208"/>
                </a:cubicBezTo>
                <a:cubicBezTo>
                  <a:pt x="904914" y="1467238"/>
                  <a:pt x="899200" y="1457444"/>
                  <a:pt x="887230" y="1452003"/>
                </a:cubicBezTo>
                <a:cubicBezTo>
                  <a:pt x="880972" y="1449010"/>
                  <a:pt x="874171" y="1446833"/>
                  <a:pt x="867097" y="1445745"/>
                </a:cubicBezTo>
                <a:cubicBezTo>
                  <a:pt x="770245" y="1429694"/>
                  <a:pt x="672847" y="1417995"/>
                  <a:pt x="574634" y="1412826"/>
                </a:cubicBezTo>
                <a:cubicBezTo>
                  <a:pt x="490568" y="1408473"/>
                  <a:pt x="406502" y="1405753"/>
                  <a:pt x="322436" y="1403304"/>
                </a:cubicBezTo>
                <a:cubicBezTo>
                  <a:pt x="296862" y="1402488"/>
                  <a:pt x="271289" y="1404392"/>
                  <a:pt x="242995" y="1405208"/>
                </a:cubicBezTo>
                <a:cubicBezTo>
                  <a:pt x="241362" y="1437311"/>
                  <a:pt x="264215" y="1438127"/>
                  <a:pt x="281083" y="1441392"/>
                </a:cubicBezTo>
                <a:close/>
                <a:moveTo>
                  <a:pt x="294958" y="1348620"/>
                </a:moveTo>
                <a:cubicBezTo>
                  <a:pt x="318627" y="1351069"/>
                  <a:pt x="342296" y="1352157"/>
                  <a:pt x="365965" y="1352701"/>
                </a:cubicBezTo>
                <a:cubicBezTo>
                  <a:pt x="499818" y="1356238"/>
                  <a:pt x="634215" y="1349436"/>
                  <a:pt x="767796" y="1364672"/>
                </a:cubicBezTo>
                <a:cubicBezTo>
                  <a:pt x="790105" y="1367120"/>
                  <a:pt x="812414" y="1370385"/>
                  <a:pt x="834995" y="1370929"/>
                </a:cubicBezTo>
                <a:cubicBezTo>
                  <a:pt x="841252" y="1371201"/>
                  <a:pt x="849958" y="1364672"/>
                  <a:pt x="852950" y="1359230"/>
                </a:cubicBezTo>
                <a:cubicBezTo>
                  <a:pt x="854855" y="1355422"/>
                  <a:pt x="850502" y="1345355"/>
                  <a:pt x="845877" y="1342907"/>
                </a:cubicBezTo>
                <a:cubicBezTo>
                  <a:pt x="834722" y="1337194"/>
                  <a:pt x="822208" y="1331752"/>
                  <a:pt x="809965" y="1330392"/>
                </a:cubicBezTo>
                <a:cubicBezTo>
                  <a:pt x="759362" y="1325223"/>
                  <a:pt x="708487" y="1318966"/>
                  <a:pt x="657612" y="1317605"/>
                </a:cubicBezTo>
                <a:cubicBezTo>
                  <a:pt x="570009" y="1315429"/>
                  <a:pt x="482406" y="1316245"/>
                  <a:pt x="394803" y="1316789"/>
                </a:cubicBezTo>
                <a:cubicBezTo>
                  <a:pt x="354811" y="1317061"/>
                  <a:pt x="314546" y="1319510"/>
                  <a:pt x="271017" y="1321142"/>
                </a:cubicBezTo>
                <a:cubicBezTo>
                  <a:pt x="278362" y="1345628"/>
                  <a:pt x="278362" y="1346716"/>
                  <a:pt x="294958" y="1348620"/>
                </a:cubicBezTo>
                <a:close/>
                <a:moveTo>
                  <a:pt x="228848" y="1146480"/>
                </a:moveTo>
                <a:cubicBezTo>
                  <a:pt x="230208" y="1119275"/>
                  <a:pt x="252789" y="1105944"/>
                  <a:pt x="282987" y="1116554"/>
                </a:cubicBezTo>
                <a:cubicBezTo>
                  <a:pt x="301215" y="1123083"/>
                  <a:pt x="316178" y="1126348"/>
                  <a:pt x="335767" y="1120907"/>
                </a:cubicBezTo>
                <a:cubicBezTo>
                  <a:pt x="352906" y="1116010"/>
                  <a:pt x="371406" y="1122267"/>
                  <a:pt x="381745" y="1138319"/>
                </a:cubicBezTo>
                <a:cubicBezTo>
                  <a:pt x="391539" y="1153554"/>
                  <a:pt x="386642" y="1167701"/>
                  <a:pt x="375759" y="1180760"/>
                </a:cubicBezTo>
                <a:cubicBezTo>
                  <a:pt x="359980" y="1199804"/>
                  <a:pt x="345017" y="1219392"/>
                  <a:pt x="328965" y="1238436"/>
                </a:cubicBezTo>
                <a:cubicBezTo>
                  <a:pt x="315906" y="1253944"/>
                  <a:pt x="305568" y="1257208"/>
                  <a:pt x="293598" y="1246870"/>
                </a:cubicBezTo>
                <a:cubicBezTo>
                  <a:pt x="265848" y="1222657"/>
                  <a:pt x="243267" y="1194635"/>
                  <a:pt x="230480" y="1160900"/>
                </a:cubicBezTo>
                <a:cubicBezTo>
                  <a:pt x="228575" y="1155730"/>
                  <a:pt x="229392" y="1150017"/>
                  <a:pt x="228848" y="1146480"/>
                </a:cubicBezTo>
                <a:close/>
                <a:moveTo>
                  <a:pt x="329781" y="1181304"/>
                </a:moveTo>
                <a:cubicBezTo>
                  <a:pt x="310193" y="1180760"/>
                  <a:pt x="296862" y="1173686"/>
                  <a:pt x="291421" y="1154914"/>
                </a:cubicBezTo>
                <a:cubicBezTo>
                  <a:pt x="288428" y="1144576"/>
                  <a:pt x="281355" y="1137503"/>
                  <a:pt x="265303" y="1143760"/>
                </a:cubicBezTo>
                <a:cubicBezTo>
                  <a:pt x="257414" y="1174775"/>
                  <a:pt x="278906" y="1193819"/>
                  <a:pt x="302575" y="1217488"/>
                </a:cubicBezTo>
                <a:cubicBezTo>
                  <a:pt x="312914" y="1203069"/>
                  <a:pt x="320803" y="1191914"/>
                  <a:pt x="328965" y="1180760"/>
                </a:cubicBezTo>
                <a:cubicBezTo>
                  <a:pt x="342840" y="1174230"/>
                  <a:pt x="353178" y="1164980"/>
                  <a:pt x="356987" y="1147569"/>
                </a:cubicBezTo>
                <a:cubicBezTo>
                  <a:pt x="330598" y="1149201"/>
                  <a:pt x="328965" y="1164436"/>
                  <a:pt x="329781" y="11813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1"/>
          <p:cNvSpPr/>
          <p:nvPr/>
        </p:nvSpPr>
        <p:spPr>
          <a:xfrm rot="-291508">
            <a:off x="398127" y="3384519"/>
            <a:ext cx="308806" cy="336542"/>
          </a:xfrm>
          <a:custGeom>
            <a:avLst/>
            <a:gdLst/>
            <a:ahLst/>
            <a:cxnLst/>
            <a:rect l="l" t="t" r="r" b="b"/>
            <a:pathLst>
              <a:path w="615392" h="670665" extrusionOk="0">
                <a:moveTo>
                  <a:pt x="284145" y="0"/>
                </a:moveTo>
                <a:cubicBezTo>
                  <a:pt x="296409" y="3347"/>
                  <a:pt x="306163" y="6137"/>
                  <a:pt x="319402" y="9763"/>
                </a:cubicBezTo>
                <a:cubicBezTo>
                  <a:pt x="323025" y="45048"/>
                  <a:pt x="327903" y="81030"/>
                  <a:pt x="329993" y="117292"/>
                </a:cubicBezTo>
                <a:cubicBezTo>
                  <a:pt x="332083" y="153414"/>
                  <a:pt x="331247" y="189815"/>
                  <a:pt x="335289" y="227610"/>
                </a:cubicBezTo>
                <a:cubicBezTo>
                  <a:pt x="357725" y="197485"/>
                  <a:pt x="402319" y="195951"/>
                  <a:pt x="416393" y="158156"/>
                </a:cubicBezTo>
                <a:cubicBezTo>
                  <a:pt x="448584" y="142535"/>
                  <a:pt x="465446" y="107529"/>
                  <a:pt x="500564" y="94419"/>
                </a:cubicBezTo>
                <a:cubicBezTo>
                  <a:pt x="514499" y="89259"/>
                  <a:pt x="524254" y="73220"/>
                  <a:pt x="536657" y="63179"/>
                </a:cubicBezTo>
                <a:cubicBezTo>
                  <a:pt x="547387" y="54532"/>
                  <a:pt x="556724" y="50905"/>
                  <a:pt x="567036" y="67223"/>
                </a:cubicBezTo>
                <a:cubicBezTo>
                  <a:pt x="573865" y="77962"/>
                  <a:pt x="588079" y="83959"/>
                  <a:pt x="602154" y="94559"/>
                </a:cubicBezTo>
                <a:cubicBezTo>
                  <a:pt x="530386" y="155785"/>
                  <a:pt x="459733" y="216034"/>
                  <a:pt x="387965" y="277400"/>
                </a:cubicBezTo>
                <a:cubicBezTo>
                  <a:pt x="406778" y="288418"/>
                  <a:pt x="423222" y="292741"/>
                  <a:pt x="441756" y="288278"/>
                </a:cubicBezTo>
                <a:cubicBezTo>
                  <a:pt x="459454" y="284094"/>
                  <a:pt x="477292" y="282560"/>
                  <a:pt x="491366" y="299296"/>
                </a:cubicBezTo>
                <a:cubicBezTo>
                  <a:pt x="500843" y="290928"/>
                  <a:pt x="508228" y="284234"/>
                  <a:pt x="514360" y="278794"/>
                </a:cubicBezTo>
                <a:cubicBezTo>
                  <a:pt x="554634" y="278097"/>
                  <a:pt x="577209" y="301109"/>
                  <a:pt x="600482" y="335976"/>
                </a:cubicBezTo>
                <a:cubicBezTo>
                  <a:pt x="533173" y="337649"/>
                  <a:pt x="471299" y="339184"/>
                  <a:pt x="409565" y="340718"/>
                </a:cubicBezTo>
                <a:cubicBezTo>
                  <a:pt x="408868" y="343368"/>
                  <a:pt x="408311" y="346018"/>
                  <a:pt x="407614" y="348667"/>
                </a:cubicBezTo>
                <a:cubicBezTo>
                  <a:pt x="474365" y="396086"/>
                  <a:pt x="552961" y="426350"/>
                  <a:pt x="615393" y="485484"/>
                </a:cubicBezTo>
                <a:cubicBezTo>
                  <a:pt x="586407" y="502360"/>
                  <a:pt x="558954" y="503197"/>
                  <a:pt x="531919" y="487298"/>
                </a:cubicBezTo>
                <a:cubicBezTo>
                  <a:pt x="503769" y="470701"/>
                  <a:pt x="476455" y="452431"/>
                  <a:pt x="449002" y="434718"/>
                </a:cubicBezTo>
                <a:cubicBezTo>
                  <a:pt x="421131" y="416727"/>
                  <a:pt x="393818" y="397899"/>
                  <a:pt x="365807" y="380187"/>
                </a:cubicBezTo>
                <a:cubicBezTo>
                  <a:pt x="354659" y="373074"/>
                  <a:pt x="342256" y="367914"/>
                  <a:pt x="327206" y="360104"/>
                </a:cubicBezTo>
                <a:cubicBezTo>
                  <a:pt x="325116" y="400270"/>
                  <a:pt x="322607" y="435416"/>
                  <a:pt x="321632" y="470561"/>
                </a:cubicBezTo>
                <a:cubicBezTo>
                  <a:pt x="320656" y="504870"/>
                  <a:pt x="320099" y="539179"/>
                  <a:pt x="320935" y="573349"/>
                </a:cubicBezTo>
                <a:cubicBezTo>
                  <a:pt x="321492" y="598174"/>
                  <a:pt x="325255" y="622999"/>
                  <a:pt x="326091" y="647824"/>
                </a:cubicBezTo>
                <a:cubicBezTo>
                  <a:pt x="326370" y="654518"/>
                  <a:pt x="322747" y="665815"/>
                  <a:pt x="318427" y="667210"/>
                </a:cubicBezTo>
                <a:cubicBezTo>
                  <a:pt x="308532" y="670418"/>
                  <a:pt x="294736" y="672649"/>
                  <a:pt x="286932" y="668047"/>
                </a:cubicBezTo>
                <a:cubicBezTo>
                  <a:pt x="276620" y="661910"/>
                  <a:pt x="268398" y="652845"/>
                  <a:pt x="267841" y="635272"/>
                </a:cubicBezTo>
                <a:cubicBezTo>
                  <a:pt x="265611" y="564562"/>
                  <a:pt x="261430" y="493992"/>
                  <a:pt x="268677" y="423282"/>
                </a:cubicBezTo>
                <a:cubicBezTo>
                  <a:pt x="269792" y="412125"/>
                  <a:pt x="268816" y="400828"/>
                  <a:pt x="268816" y="382139"/>
                </a:cubicBezTo>
                <a:cubicBezTo>
                  <a:pt x="243732" y="400131"/>
                  <a:pt x="223108" y="413380"/>
                  <a:pt x="204434" y="428861"/>
                </a:cubicBezTo>
                <a:cubicBezTo>
                  <a:pt x="176284" y="452152"/>
                  <a:pt x="150504" y="478511"/>
                  <a:pt x="121657" y="500965"/>
                </a:cubicBezTo>
                <a:cubicBezTo>
                  <a:pt x="91974" y="524117"/>
                  <a:pt x="75531" y="526627"/>
                  <a:pt x="55324" y="491621"/>
                </a:cubicBezTo>
                <a:cubicBezTo>
                  <a:pt x="47938" y="478929"/>
                  <a:pt x="51561" y="467633"/>
                  <a:pt x="58808" y="460241"/>
                </a:cubicBezTo>
                <a:cubicBezTo>
                  <a:pt x="79014" y="439042"/>
                  <a:pt x="101172" y="419796"/>
                  <a:pt x="123051" y="400270"/>
                </a:cubicBezTo>
                <a:cubicBezTo>
                  <a:pt x="142978" y="382558"/>
                  <a:pt x="163603" y="365543"/>
                  <a:pt x="190080" y="342949"/>
                </a:cubicBezTo>
                <a:cubicBezTo>
                  <a:pt x="123608" y="336394"/>
                  <a:pt x="62570" y="361917"/>
                  <a:pt x="0" y="335000"/>
                </a:cubicBezTo>
                <a:cubicBezTo>
                  <a:pt x="44176" y="301528"/>
                  <a:pt x="126813" y="293717"/>
                  <a:pt x="218230" y="289115"/>
                </a:cubicBezTo>
                <a:cubicBezTo>
                  <a:pt x="210148" y="279492"/>
                  <a:pt x="204992" y="271403"/>
                  <a:pt x="198024" y="265266"/>
                </a:cubicBezTo>
                <a:cubicBezTo>
                  <a:pt x="181440" y="250622"/>
                  <a:pt x="164579" y="236396"/>
                  <a:pt x="146880" y="223147"/>
                </a:cubicBezTo>
                <a:cubicBezTo>
                  <a:pt x="138937" y="217290"/>
                  <a:pt x="128625" y="214779"/>
                  <a:pt x="119985" y="209758"/>
                </a:cubicBezTo>
                <a:cubicBezTo>
                  <a:pt x="94483" y="195114"/>
                  <a:pt x="68981" y="180331"/>
                  <a:pt x="43897" y="164710"/>
                </a:cubicBezTo>
                <a:cubicBezTo>
                  <a:pt x="39716" y="162061"/>
                  <a:pt x="37765" y="155645"/>
                  <a:pt x="30937" y="144906"/>
                </a:cubicBezTo>
                <a:cubicBezTo>
                  <a:pt x="50447" y="145882"/>
                  <a:pt x="66054" y="142535"/>
                  <a:pt x="77900" y="147974"/>
                </a:cubicBezTo>
                <a:cubicBezTo>
                  <a:pt x="110648" y="162897"/>
                  <a:pt x="142421" y="180470"/>
                  <a:pt x="173497" y="198880"/>
                </a:cubicBezTo>
                <a:cubicBezTo>
                  <a:pt x="200114" y="214640"/>
                  <a:pt x="225059" y="233328"/>
                  <a:pt x="250839" y="250483"/>
                </a:cubicBezTo>
                <a:cubicBezTo>
                  <a:pt x="257389" y="254806"/>
                  <a:pt x="264357" y="258293"/>
                  <a:pt x="275366" y="264569"/>
                </a:cubicBezTo>
                <a:cubicBezTo>
                  <a:pt x="283448" y="175449"/>
                  <a:pt x="284424" y="89956"/>
                  <a:pt x="2841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1"/>
          <p:cNvSpPr/>
          <p:nvPr/>
        </p:nvSpPr>
        <p:spPr>
          <a:xfrm rot="446623">
            <a:off x="8412909" y="3634299"/>
            <a:ext cx="1336138" cy="1037352"/>
          </a:xfrm>
          <a:custGeom>
            <a:avLst/>
            <a:gdLst/>
            <a:ahLst/>
            <a:cxnLst/>
            <a:rect l="l" t="t" r="r" b="b"/>
            <a:pathLst>
              <a:path w="2663071" h="2067558" extrusionOk="0">
                <a:moveTo>
                  <a:pt x="2203608" y="362142"/>
                </a:moveTo>
                <a:cubicBezTo>
                  <a:pt x="2196165" y="460951"/>
                  <a:pt x="2187439" y="560273"/>
                  <a:pt x="2181793" y="659852"/>
                </a:cubicBezTo>
                <a:cubicBezTo>
                  <a:pt x="2178970" y="711695"/>
                  <a:pt x="2178713" y="764307"/>
                  <a:pt x="2182049" y="816150"/>
                </a:cubicBezTo>
                <a:cubicBezTo>
                  <a:pt x="2186926" y="892374"/>
                  <a:pt x="2177430" y="967315"/>
                  <a:pt x="2166137" y="1042256"/>
                </a:cubicBezTo>
                <a:cubicBezTo>
                  <a:pt x="2161004" y="1075876"/>
                  <a:pt x="2168191" y="1098461"/>
                  <a:pt x="2190519" y="1125666"/>
                </a:cubicBezTo>
                <a:cubicBezTo>
                  <a:pt x="2265203" y="1216262"/>
                  <a:pt x="2335524" y="1310451"/>
                  <a:pt x="2405845" y="1404384"/>
                </a:cubicBezTo>
                <a:cubicBezTo>
                  <a:pt x="2455635" y="1471112"/>
                  <a:pt x="2503371" y="1539637"/>
                  <a:pt x="2550850" y="1608161"/>
                </a:cubicBezTo>
                <a:cubicBezTo>
                  <a:pt x="2584728" y="1656924"/>
                  <a:pt x="2617579" y="1706457"/>
                  <a:pt x="2649916" y="1756503"/>
                </a:cubicBezTo>
                <a:cubicBezTo>
                  <a:pt x="2669934" y="1787301"/>
                  <a:pt x="2667368" y="1796283"/>
                  <a:pt x="2640420" y="1821435"/>
                </a:cubicBezTo>
                <a:cubicBezTo>
                  <a:pt x="2620915" y="1839657"/>
                  <a:pt x="2597304" y="1846586"/>
                  <a:pt x="2571382" y="1849152"/>
                </a:cubicBezTo>
                <a:cubicBezTo>
                  <a:pt x="2458971" y="1860958"/>
                  <a:pt x="2346560" y="1872507"/>
                  <a:pt x="2234149" y="1885853"/>
                </a:cubicBezTo>
                <a:cubicBezTo>
                  <a:pt x="2204634" y="1889189"/>
                  <a:pt x="2175633" y="1896376"/>
                  <a:pt x="2146889" y="1904075"/>
                </a:cubicBezTo>
                <a:cubicBezTo>
                  <a:pt x="2075798" y="1923067"/>
                  <a:pt x="2003423" y="1928200"/>
                  <a:pt x="1930536" y="1929740"/>
                </a:cubicBezTo>
                <a:cubicBezTo>
                  <a:pt x="1852002" y="1931279"/>
                  <a:pt x="1775265" y="1947448"/>
                  <a:pt x="1698014" y="1960537"/>
                </a:cubicBezTo>
                <a:cubicBezTo>
                  <a:pt x="1600232" y="1977219"/>
                  <a:pt x="1503989" y="2005194"/>
                  <a:pt x="1403127" y="2002371"/>
                </a:cubicBezTo>
                <a:cubicBezTo>
                  <a:pt x="1379772" y="2001601"/>
                  <a:pt x="1356161" y="2005450"/>
                  <a:pt x="1332806" y="2007247"/>
                </a:cubicBezTo>
                <a:cubicBezTo>
                  <a:pt x="1248626" y="2013406"/>
                  <a:pt x="1164446" y="2020849"/>
                  <a:pt x="1080009" y="2025212"/>
                </a:cubicBezTo>
                <a:cubicBezTo>
                  <a:pt x="953739" y="2031628"/>
                  <a:pt x="827212" y="2035735"/>
                  <a:pt x="700942" y="2040868"/>
                </a:cubicBezTo>
                <a:cubicBezTo>
                  <a:pt x="671171" y="2042151"/>
                  <a:pt x="641657" y="2041894"/>
                  <a:pt x="611886" y="2043947"/>
                </a:cubicBezTo>
                <a:cubicBezTo>
                  <a:pt x="511024" y="2050877"/>
                  <a:pt x="410418" y="2060373"/>
                  <a:pt x="309556" y="2064992"/>
                </a:cubicBezTo>
                <a:cubicBezTo>
                  <a:pt x="232562" y="2068585"/>
                  <a:pt x="155312" y="2068072"/>
                  <a:pt x="78318" y="2065506"/>
                </a:cubicBezTo>
                <a:cubicBezTo>
                  <a:pt x="13386" y="2063196"/>
                  <a:pt x="-17411" y="2011096"/>
                  <a:pt x="10050" y="1953094"/>
                </a:cubicBezTo>
                <a:cubicBezTo>
                  <a:pt x="21855" y="1928200"/>
                  <a:pt x="40334" y="1906128"/>
                  <a:pt x="55733" y="1882773"/>
                </a:cubicBezTo>
                <a:cubicBezTo>
                  <a:pt x="72671" y="1856852"/>
                  <a:pt x="89353" y="1830674"/>
                  <a:pt x="106549" y="1804753"/>
                </a:cubicBezTo>
                <a:cubicBezTo>
                  <a:pt x="126311" y="1774982"/>
                  <a:pt x="146329" y="1745467"/>
                  <a:pt x="166604" y="1715953"/>
                </a:cubicBezTo>
                <a:cubicBezTo>
                  <a:pt x="175843" y="1702607"/>
                  <a:pt x="186623" y="1690032"/>
                  <a:pt x="194579" y="1675916"/>
                </a:cubicBezTo>
                <a:cubicBezTo>
                  <a:pt x="217677" y="1634853"/>
                  <a:pt x="238722" y="1592506"/>
                  <a:pt x="263103" y="1551956"/>
                </a:cubicBezTo>
                <a:cubicBezTo>
                  <a:pt x="276705" y="1529114"/>
                  <a:pt x="295954" y="1509866"/>
                  <a:pt x="311353" y="1488051"/>
                </a:cubicBezTo>
                <a:cubicBezTo>
                  <a:pt x="326752" y="1466493"/>
                  <a:pt x="339327" y="1442881"/>
                  <a:pt x="355239" y="1421836"/>
                </a:cubicBezTo>
                <a:cubicBezTo>
                  <a:pt x="405799" y="1354081"/>
                  <a:pt x="456615" y="1286327"/>
                  <a:pt x="509484" y="1220368"/>
                </a:cubicBezTo>
                <a:cubicBezTo>
                  <a:pt x="522060" y="1204713"/>
                  <a:pt x="519750" y="1193164"/>
                  <a:pt x="517440" y="1176225"/>
                </a:cubicBezTo>
                <a:cubicBezTo>
                  <a:pt x="506404" y="1096665"/>
                  <a:pt x="493828" y="1017361"/>
                  <a:pt x="489209" y="937287"/>
                </a:cubicBezTo>
                <a:cubicBezTo>
                  <a:pt x="483306" y="839505"/>
                  <a:pt x="481509" y="741209"/>
                  <a:pt x="483306" y="643427"/>
                </a:cubicBezTo>
                <a:cubicBezTo>
                  <a:pt x="485359" y="515873"/>
                  <a:pt x="492545" y="388320"/>
                  <a:pt x="497678" y="260510"/>
                </a:cubicBezTo>
                <a:cubicBezTo>
                  <a:pt x="498191" y="250244"/>
                  <a:pt x="499731" y="239722"/>
                  <a:pt x="502041" y="229456"/>
                </a:cubicBezTo>
                <a:cubicBezTo>
                  <a:pt x="511280" y="185313"/>
                  <a:pt x="531555" y="154515"/>
                  <a:pt x="581858" y="147329"/>
                </a:cubicBezTo>
                <a:cubicBezTo>
                  <a:pt x="655259" y="136550"/>
                  <a:pt x="727377" y="119611"/>
                  <a:pt x="800521" y="107549"/>
                </a:cubicBezTo>
                <a:cubicBezTo>
                  <a:pt x="880595" y="94460"/>
                  <a:pt x="961182" y="83681"/>
                  <a:pt x="1041769" y="72131"/>
                </a:cubicBezTo>
                <a:cubicBezTo>
                  <a:pt x="1093098" y="64945"/>
                  <a:pt x="1144427" y="57503"/>
                  <a:pt x="1195757" y="51343"/>
                </a:cubicBezTo>
                <a:cubicBezTo>
                  <a:pt x="1266334" y="42874"/>
                  <a:pt x="1337169" y="35174"/>
                  <a:pt x="1408003" y="28245"/>
                </a:cubicBezTo>
                <a:cubicBezTo>
                  <a:pt x="1488847" y="20032"/>
                  <a:pt x="1569947" y="10280"/>
                  <a:pt x="1651304" y="6430"/>
                </a:cubicBezTo>
                <a:cubicBezTo>
                  <a:pt x="1754733" y="1554"/>
                  <a:pt x="1858675" y="527"/>
                  <a:pt x="1962103" y="14"/>
                </a:cubicBezTo>
                <a:cubicBezTo>
                  <a:pt x="2000344" y="-243"/>
                  <a:pt x="2039097" y="3094"/>
                  <a:pt x="2077081" y="8996"/>
                </a:cubicBezTo>
                <a:cubicBezTo>
                  <a:pt x="2134313" y="17979"/>
                  <a:pt x="2171783" y="54680"/>
                  <a:pt x="2185899" y="108575"/>
                </a:cubicBezTo>
                <a:cubicBezTo>
                  <a:pt x="2197192" y="152719"/>
                  <a:pt x="2200015" y="199428"/>
                  <a:pt x="2203094" y="245111"/>
                </a:cubicBezTo>
                <a:cubicBezTo>
                  <a:pt x="2205918" y="283608"/>
                  <a:pt x="2203608" y="322362"/>
                  <a:pt x="2203608" y="362142"/>
                </a:cubicBezTo>
                <a:close/>
                <a:moveTo>
                  <a:pt x="1446757" y="1235510"/>
                </a:moveTo>
                <a:cubicBezTo>
                  <a:pt x="1446244" y="1237564"/>
                  <a:pt x="1445730" y="1239874"/>
                  <a:pt x="1445217" y="1242183"/>
                </a:cubicBezTo>
                <a:cubicBezTo>
                  <a:pt x="1523494" y="1240130"/>
                  <a:pt x="1601772" y="1239617"/>
                  <a:pt x="1680049" y="1235254"/>
                </a:cubicBezTo>
                <a:cubicBezTo>
                  <a:pt x="1764486" y="1230634"/>
                  <a:pt x="1848666" y="1222678"/>
                  <a:pt x="1932846" y="1216262"/>
                </a:cubicBezTo>
                <a:cubicBezTo>
                  <a:pt x="1952094" y="1214722"/>
                  <a:pt x="1971343" y="1212156"/>
                  <a:pt x="1990591" y="1211386"/>
                </a:cubicBezTo>
                <a:cubicBezTo>
                  <a:pt x="2020105" y="1210103"/>
                  <a:pt x="2047053" y="1219598"/>
                  <a:pt x="2067842" y="1239874"/>
                </a:cubicBezTo>
                <a:cubicBezTo>
                  <a:pt x="2092223" y="1263742"/>
                  <a:pt x="2115065" y="1289663"/>
                  <a:pt x="2136110" y="1316354"/>
                </a:cubicBezTo>
                <a:cubicBezTo>
                  <a:pt x="2190519" y="1385136"/>
                  <a:pt x="2244671" y="1454430"/>
                  <a:pt x="2297284" y="1524751"/>
                </a:cubicBezTo>
                <a:cubicBezTo>
                  <a:pt x="2309346" y="1540920"/>
                  <a:pt x="2319099" y="1560682"/>
                  <a:pt x="2323462" y="1580187"/>
                </a:cubicBezTo>
                <a:cubicBezTo>
                  <a:pt x="2329621" y="1608161"/>
                  <a:pt x="2319869" y="1621250"/>
                  <a:pt x="2291381" y="1628180"/>
                </a:cubicBezTo>
                <a:cubicBezTo>
                  <a:pt x="2261097" y="1635623"/>
                  <a:pt x="2230556" y="1643065"/>
                  <a:pt x="2199501" y="1646402"/>
                </a:cubicBezTo>
                <a:cubicBezTo>
                  <a:pt x="2128667" y="1654101"/>
                  <a:pt x="2057576" y="1659491"/>
                  <a:pt x="1986741" y="1665650"/>
                </a:cubicBezTo>
                <a:cubicBezTo>
                  <a:pt x="1948244" y="1668987"/>
                  <a:pt x="1909747" y="1672836"/>
                  <a:pt x="1871250" y="1675659"/>
                </a:cubicBezTo>
                <a:cubicBezTo>
                  <a:pt x="1739591" y="1685412"/>
                  <a:pt x="1607674" y="1695165"/>
                  <a:pt x="1475758" y="1704404"/>
                </a:cubicBezTo>
                <a:cubicBezTo>
                  <a:pt x="1446244" y="1706457"/>
                  <a:pt x="1415959" y="1704404"/>
                  <a:pt x="1386702" y="1708253"/>
                </a:cubicBezTo>
                <a:cubicBezTo>
                  <a:pt x="1292256" y="1720573"/>
                  <a:pt x="1198067" y="1734688"/>
                  <a:pt x="1103877" y="1748034"/>
                </a:cubicBezTo>
                <a:cubicBezTo>
                  <a:pt x="1058194" y="1754450"/>
                  <a:pt x="1013024" y="1763689"/>
                  <a:pt x="967085" y="1766256"/>
                </a:cubicBezTo>
                <a:cubicBezTo>
                  <a:pt x="832089" y="1773698"/>
                  <a:pt x="697092" y="1778831"/>
                  <a:pt x="562096" y="1784478"/>
                </a:cubicBezTo>
                <a:cubicBezTo>
                  <a:pt x="514617" y="1786531"/>
                  <a:pt x="466881" y="1787814"/>
                  <a:pt x="419401" y="1788071"/>
                </a:cubicBezTo>
                <a:cubicBezTo>
                  <a:pt x="381161" y="1788327"/>
                  <a:pt x="362939" y="1762919"/>
                  <a:pt x="373974" y="1725962"/>
                </a:cubicBezTo>
                <a:cubicBezTo>
                  <a:pt x="376798" y="1715953"/>
                  <a:pt x="380904" y="1706200"/>
                  <a:pt x="386037" y="1697218"/>
                </a:cubicBezTo>
                <a:cubicBezTo>
                  <a:pt x="422224" y="1632286"/>
                  <a:pt x="458924" y="1567868"/>
                  <a:pt x="495368" y="1503193"/>
                </a:cubicBezTo>
                <a:cubicBezTo>
                  <a:pt x="533095" y="1435951"/>
                  <a:pt x="585965" y="1378206"/>
                  <a:pt x="617275" y="1306858"/>
                </a:cubicBezTo>
                <a:cubicBezTo>
                  <a:pt x="619842" y="1301212"/>
                  <a:pt x="627798" y="1296336"/>
                  <a:pt x="634471" y="1294283"/>
                </a:cubicBezTo>
                <a:cubicBezTo>
                  <a:pt x="655772" y="1287866"/>
                  <a:pt x="677331" y="1279910"/>
                  <a:pt x="699146" y="1278627"/>
                </a:cubicBezTo>
                <a:cubicBezTo>
                  <a:pt x="774600" y="1273494"/>
                  <a:pt x="850054" y="1271441"/>
                  <a:pt x="925508" y="1267335"/>
                </a:cubicBezTo>
                <a:cubicBezTo>
                  <a:pt x="972218" y="1264768"/>
                  <a:pt x="1018671" y="1260662"/>
                  <a:pt x="1065124" y="1257325"/>
                </a:cubicBezTo>
                <a:cubicBezTo>
                  <a:pt x="1065124" y="1253989"/>
                  <a:pt x="1065380" y="1250653"/>
                  <a:pt x="1065380" y="1247573"/>
                </a:cubicBezTo>
                <a:cubicBezTo>
                  <a:pt x="1054601" y="1246546"/>
                  <a:pt x="1043822" y="1244493"/>
                  <a:pt x="1033043" y="1244493"/>
                </a:cubicBezTo>
                <a:cubicBezTo>
                  <a:pt x="951429" y="1242953"/>
                  <a:pt x="871355" y="1261432"/>
                  <a:pt x="788715" y="1255529"/>
                </a:cubicBezTo>
                <a:cubicBezTo>
                  <a:pt x="715314" y="1250396"/>
                  <a:pt x="640887" y="1255272"/>
                  <a:pt x="568513" y="1242440"/>
                </a:cubicBezTo>
                <a:cubicBezTo>
                  <a:pt x="564920" y="1245263"/>
                  <a:pt x="561840" y="1246546"/>
                  <a:pt x="560300" y="1248856"/>
                </a:cubicBezTo>
                <a:cubicBezTo>
                  <a:pt x="505121" y="1343815"/>
                  <a:pt x="447375" y="1436978"/>
                  <a:pt x="369868" y="1516282"/>
                </a:cubicBezTo>
                <a:cubicBezTo>
                  <a:pt x="364992" y="1521415"/>
                  <a:pt x="362682" y="1529114"/>
                  <a:pt x="358832" y="1535530"/>
                </a:cubicBezTo>
                <a:cubicBezTo>
                  <a:pt x="344460" y="1559655"/>
                  <a:pt x="330345" y="1584293"/>
                  <a:pt x="315459" y="1607905"/>
                </a:cubicBezTo>
                <a:cubicBezTo>
                  <a:pt x="286201" y="1654101"/>
                  <a:pt x="252324" y="1697988"/>
                  <a:pt x="227173" y="1746237"/>
                </a:cubicBezTo>
                <a:cubicBezTo>
                  <a:pt x="185083" y="1826824"/>
                  <a:pt x="136833" y="1903048"/>
                  <a:pt x="78318" y="1972599"/>
                </a:cubicBezTo>
                <a:cubicBezTo>
                  <a:pt x="71645" y="1980299"/>
                  <a:pt x="69078" y="1991591"/>
                  <a:pt x="63176" y="2004680"/>
                </a:cubicBezTo>
                <a:cubicBezTo>
                  <a:pt x="75751" y="2005963"/>
                  <a:pt x="81397" y="2007247"/>
                  <a:pt x="87044" y="2007247"/>
                </a:cubicBezTo>
                <a:cubicBezTo>
                  <a:pt x="150692" y="2004937"/>
                  <a:pt x="214340" y="2003140"/>
                  <a:pt x="277989" y="1999804"/>
                </a:cubicBezTo>
                <a:cubicBezTo>
                  <a:pt x="346257" y="1995954"/>
                  <a:pt x="414268" y="1991078"/>
                  <a:pt x="482279" y="1985689"/>
                </a:cubicBezTo>
                <a:cubicBezTo>
                  <a:pt x="553114" y="1980299"/>
                  <a:pt x="623948" y="1973113"/>
                  <a:pt x="695039" y="1968493"/>
                </a:cubicBezTo>
                <a:cubicBezTo>
                  <a:pt x="779476" y="1963104"/>
                  <a:pt x="864169" y="1959254"/>
                  <a:pt x="948863" y="1955661"/>
                </a:cubicBezTo>
                <a:cubicBezTo>
                  <a:pt x="1021750" y="1952581"/>
                  <a:pt x="1094381" y="1950784"/>
                  <a:pt x="1167269" y="1947961"/>
                </a:cubicBezTo>
                <a:cubicBezTo>
                  <a:pt x="1216032" y="1946165"/>
                  <a:pt x="1264795" y="1945138"/>
                  <a:pt x="1313301" y="1940775"/>
                </a:cubicBezTo>
                <a:cubicBezTo>
                  <a:pt x="1366170" y="1936156"/>
                  <a:pt x="1418526" y="1927686"/>
                  <a:pt x="1471138" y="1922040"/>
                </a:cubicBezTo>
                <a:cubicBezTo>
                  <a:pt x="1518361" y="1916907"/>
                  <a:pt x="1565841" y="1914597"/>
                  <a:pt x="1612807" y="1907668"/>
                </a:cubicBezTo>
                <a:cubicBezTo>
                  <a:pt x="1694421" y="1895349"/>
                  <a:pt x="1775521" y="1878410"/>
                  <a:pt x="1857135" y="1867374"/>
                </a:cubicBezTo>
                <a:cubicBezTo>
                  <a:pt x="1918987" y="1858905"/>
                  <a:pt x="1981608" y="1857879"/>
                  <a:pt x="2043717" y="1850949"/>
                </a:cubicBezTo>
                <a:cubicBezTo>
                  <a:pt x="2102489" y="1844533"/>
                  <a:pt x="2161004" y="1834524"/>
                  <a:pt x="2219520" y="1826568"/>
                </a:cubicBezTo>
                <a:cubicBezTo>
                  <a:pt x="2300363" y="1815788"/>
                  <a:pt x="2381207" y="1805266"/>
                  <a:pt x="2462051" y="1794743"/>
                </a:cubicBezTo>
                <a:cubicBezTo>
                  <a:pt x="2503114" y="1789354"/>
                  <a:pt x="2544178" y="1783708"/>
                  <a:pt x="2591401" y="1777291"/>
                </a:cubicBezTo>
                <a:cubicBezTo>
                  <a:pt x="2551877" y="1694138"/>
                  <a:pt x="2495928" y="1626127"/>
                  <a:pt x="2451015" y="1551699"/>
                </a:cubicBezTo>
                <a:cubicBezTo>
                  <a:pt x="2405075" y="1475475"/>
                  <a:pt x="2354773" y="1401304"/>
                  <a:pt x="2301647" y="1329956"/>
                </a:cubicBezTo>
                <a:cubicBezTo>
                  <a:pt x="2249291" y="1259892"/>
                  <a:pt x="2191032" y="1194447"/>
                  <a:pt x="2139959" y="1132852"/>
                </a:cubicBezTo>
                <a:cubicBezTo>
                  <a:pt x="2107109" y="1144401"/>
                  <a:pt x="2082984" y="1157747"/>
                  <a:pt x="2057576" y="1161083"/>
                </a:cubicBezTo>
                <a:cubicBezTo>
                  <a:pt x="1945678" y="1175712"/>
                  <a:pt x="1835833" y="1202660"/>
                  <a:pt x="1722395" y="1208049"/>
                </a:cubicBezTo>
                <a:cubicBezTo>
                  <a:pt x="1630003" y="1212412"/>
                  <a:pt x="1538380" y="1226015"/>
                  <a:pt x="1446757" y="1235510"/>
                </a:cubicBezTo>
                <a:close/>
                <a:moveTo>
                  <a:pt x="2091966" y="1099488"/>
                </a:moveTo>
                <a:cubicBezTo>
                  <a:pt x="2094789" y="1071000"/>
                  <a:pt x="2095046" y="1052008"/>
                  <a:pt x="2098896" y="1033530"/>
                </a:cubicBezTo>
                <a:cubicBezTo>
                  <a:pt x="2117888" y="941650"/>
                  <a:pt x="2127384" y="849001"/>
                  <a:pt x="2126614" y="754811"/>
                </a:cubicBezTo>
                <a:cubicBezTo>
                  <a:pt x="2126100" y="698349"/>
                  <a:pt x="2129180" y="641630"/>
                  <a:pt x="2134826" y="585681"/>
                </a:cubicBezTo>
                <a:cubicBezTo>
                  <a:pt x="2149969" y="438623"/>
                  <a:pt x="2154332" y="291564"/>
                  <a:pt x="2129950" y="145019"/>
                </a:cubicBezTo>
                <a:cubicBezTo>
                  <a:pt x="2122764" y="101646"/>
                  <a:pt x="2087860" y="63919"/>
                  <a:pt x="2043973" y="63406"/>
                </a:cubicBezTo>
                <a:cubicBezTo>
                  <a:pt x="1932589" y="61609"/>
                  <a:pt x="1821718" y="54680"/>
                  <a:pt x="1710076" y="67255"/>
                </a:cubicBezTo>
                <a:cubicBezTo>
                  <a:pt x="1603825" y="79318"/>
                  <a:pt x="1496546" y="69565"/>
                  <a:pt x="1390038" y="80088"/>
                </a:cubicBezTo>
                <a:cubicBezTo>
                  <a:pt x="1206793" y="97796"/>
                  <a:pt x="1023803" y="129620"/>
                  <a:pt x="841071" y="150409"/>
                </a:cubicBezTo>
                <a:cubicBezTo>
                  <a:pt x="765874" y="158878"/>
                  <a:pt x="690676" y="170684"/>
                  <a:pt x="615992" y="182490"/>
                </a:cubicBezTo>
                <a:cubicBezTo>
                  <a:pt x="571336" y="189419"/>
                  <a:pt x="537202" y="207898"/>
                  <a:pt x="531299" y="253067"/>
                </a:cubicBezTo>
                <a:cubicBezTo>
                  <a:pt x="524626" y="303113"/>
                  <a:pt x="519236" y="353929"/>
                  <a:pt x="520263" y="404232"/>
                </a:cubicBezTo>
                <a:cubicBezTo>
                  <a:pt x="523599" y="553087"/>
                  <a:pt x="530272" y="701686"/>
                  <a:pt x="536432" y="850284"/>
                </a:cubicBezTo>
                <a:cubicBezTo>
                  <a:pt x="540538" y="948323"/>
                  <a:pt x="545414" y="1046362"/>
                  <a:pt x="551317" y="1144144"/>
                </a:cubicBezTo>
                <a:cubicBezTo>
                  <a:pt x="553884" y="1188288"/>
                  <a:pt x="585451" y="1197270"/>
                  <a:pt x="628055" y="1197783"/>
                </a:cubicBezTo>
                <a:cubicBezTo>
                  <a:pt x="684517" y="1198553"/>
                  <a:pt x="741236" y="1198810"/>
                  <a:pt x="797698" y="1195730"/>
                </a:cubicBezTo>
                <a:cubicBezTo>
                  <a:pt x="868789" y="1191881"/>
                  <a:pt x="939880" y="1179562"/>
                  <a:pt x="1010971" y="1179818"/>
                </a:cubicBezTo>
                <a:cubicBezTo>
                  <a:pt x="1215005" y="1180075"/>
                  <a:pt x="1418783" y="1174429"/>
                  <a:pt x="1622047" y="1154410"/>
                </a:cubicBezTo>
                <a:cubicBezTo>
                  <a:pt x="1712130" y="1145428"/>
                  <a:pt x="1802469" y="1137728"/>
                  <a:pt x="1892809" y="1128746"/>
                </a:cubicBezTo>
                <a:cubicBezTo>
                  <a:pt x="1925403" y="1125409"/>
                  <a:pt x="1957740" y="1120020"/>
                  <a:pt x="1990078" y="1115400"/>
                </a:cubicBezTo>
                <a:cubicBezTo>
                  <a:pt x="2024468" y="1110267"/>
                  <a:pt x="2059372" y="1104621"/>
                  <a:pt x="2091966" y="1099488"/>
                </a:cubicBezTo>
                <a:close/>
                <a:moveTo>
                  <a:pt x="1262228" y="1664110"/>
                </a:moveTo>
                <a:cubicBezTo>
                  <a:pt x="1351541" y="1645632"/>
                  <a:pt x="1440854" y="1650765"/>
                  <a:pt x="1529397" y="1630233"/>
                </a:cubicBezTo>
                <a:cubicBezTo>
                  <a:pt x="1522468" y="1596612"/>
                  <a:pt x="1517078" y="1569664"/>
                  <a:pt x="1510662" y="1538097"/>
                </a:cubicBezTo>
                <a:cubicBezTo>
                  <a:pt x="1425455" y="1549903"/>
                  <a:pt x="1341789" y="1548876"/>
                  <a:pt x="1262485" y="1572488"/>
                </a:cubicBezTo>
                <a:cubicBezTo>
                  <a:pt x="1262228" y="1604312"/>
                  <a:pt x="1262228" y="1632030"/>
                  <a:pt x="1262228" y="1664110"/>
                </a:cubicBezTo>
                <a:close/>
                <a:moveTo>
                  <a:pt x="784352" y="1613294"/>
                </a:moveTo>
                <a:cubicBezTo>
                  <a:pt x="774600" y="1648455"/>
                  <a:pt x="765104" y="1682332"/>
                  <a:pt x="753811" y="1722626"/>
                </a:cubicBezTo>
                <a:cubicBezTo>
                  <a:pt x="828496" y="1715183"/>
                  <a:pt x="898560" y="1721599"/>
                  <a:pt x="965031" y="1704147"/>
                </a:cubicBezTo>
                <a:cubicBezTo>
                  <a:pt x="965031" y="1666420"/>
                  <a:pt x="965031" y="1634596"/>
                  <a:pt x="965031" y="1601232"/>
                </a:cubicBezTo>
                <a:cubicBezTo>
                  <a:pt x="904976" y="1605338"/>
                  <a:pt x="847231" y="1609188"/>
                  <a:pt x="784352" y="1613294"/>
                </a:cubicBezTo>
                <a:close/>
                <a:moveTo>
                  <a:pt x="1220395" y="1673863"/>
                </a:moveTo>
                <a:cubicBezTo>
                  <a:pt x="1217315" y="1634596"/>
                  <a:pt x="1215005" y="1604312"/>
                  <a:pt x="1212182" y="1571204"/>
                </a:cubicBezTo>
                <a:cubicBezTo>
                  <a:pt x="1174198" y="1575567"/>
                  <a:pt x="1140064" y="1578647"/>
                  <a:pt x="1106444" y="1583523"/>
                </a:cubicBezTo>
                <a:cubicBezTo>
                  <a:pt x="1079239" y="1587630"/>
                  <a:pt x="1052291" y="1594302"/>
                  <a:pt x="1025087" y="1599949"/>
                </a:cubicBezTo>
                <a:cubicBezTo>
                  <a:pt x="1022264" y="1629206"/>
                  <a:pt x="1019441" y="1658721"/>
                  <a:pt x="1016874" y="1687978"/>
                </a:cubicBezTo>
                <a:cubicBezTo>
                  <a:pt x="1016617" y="1690288"/>
                  <a:pt x="1019441" y="1692855"/>
                  <a:pt x="1023290" y="1699784"/>
                </a:cubicBezTo>
                <a:cubicBezTo>
                  <a:pt x="1086939" y="1691315"/>
                  <a:pt x="1152127" y="1682846"/>
                  <a:pt x="1220395" y="1673863"/>
                </a:cubicBezTo>
                <a:close/>
                <a:moveTo>
                  <a:pt x="2022159" y="1586860"/>
                </a:moveTo>
                <a:cubicBezTo>
                  <a:pt x="2007016" y="1558115"/>
                  <a:pt x="1996751" y="1535530"/>
                  <a:pt x="1983662" y="1514485"/>
                </a:cubicBezTo>
                <a:cubicBezTo>
                  <a:pt x="1979042" y="1507043"/>
                  <a:pt x="1967493" y="1499086"/>
                  <a:pt x="1959280" y="1499343"/>
                </a:cubicBezTo>
                <a:cubicBezTo>
                  <a:pt x="1897685" y="1502423"/>
                  <a:pt x="1836347" y="1507556"/>
                  <a:pt x="1769618" y="1512689"/>
                </a:cubicBezTo>
                <a:cubicBezTo>
                  <a:pt x="1780654" y="1548106"/>
                  <a:pt x="1789380" y="1577107"/>
                  <a:pt x="1799133" y="1608418"/>
                </a:cubicBezTo>
                <a:cubicBezTo>
                  <a:pt x="1874844" y="1601232"/>
                  <a:pt x="1944908" y="1594559"/>
                  <a:pt x="2022159" y="1586860"/>
                </a:cubicBezTo>
                <a:close/>
                <a:moveTo>
                  <a:pt x="1719829" y="1517565"/>
                </a:moveTo>
                <a:cubicBezTo>
                  <a:pt x="1660800" y="1520132"/>
                  <a:pt x="1607161" y="1525264"/>
                  <a:pt x="1552495" y="1537070"/>
                </a:cubicBezTo>
                <a:cubicBezTo>
                  <a:pt x="1557628" y="1571718"/>
                  <a:pt x="1561991" y="1602002"/>
                  <a:pt x="1566354" y="1633313"/>
                </a:cubicBezTo>
                <a:cubicBezTo>
                  <a:pt x="1628976" y="1625100"/>
                  <a:pt x="1690058" y="1631003"/>
                  <a:pt x="1751910" y="1610728"/>
                </a:cubicBezTo>
                <a:cubicBezTo>
                  <a:pt x="1741131" y="1579417"/>
                  <a:pt x="1731121" y="1550416"/>
                  <a:pt x="1719829" y="1517565"/>
                </a:cubicBezTo>
                <a:close/>
                <a:moveTo>
                  <a:pt x="2178970" y="1468032"/>
                </a:moveTo>
                <a:cubicBezTo>
                  <a:pt x="2126870" y="1476758"/>
                  <a:pt x="2077338" y="1485228"/>
                  <a:pt x="2023955" y="1494210"/>
                </a:cubicBezTo>
                <a:cubicBezTo>
                  <a:pt x="2030885" y="1507556"/>
                  <a:pt x="2036531" y="1514999"/>
                  <a:pt x="2038327" y="1523211"/>
                </a:cubicBezTo>
                <a:cubicBezTo>
                  <a:pt x="2050390" y="1578134"/>
                  <a:pt x="2079904" y="1603285"/>
                  <a:pt x="2137650" y="1583780"/>
                </a:cubicBezTo>
                <a:cubicBezTo>
                  <a:pt x="2143039" y="1581983"/>
                  <a:pt x="2149455" y="1584037"/>
                  <a:pt x="2155358" y="1583010"/>
                </a:cubicBezTo>
                <a:cubicBezTo>
                  <a:pt x="2185386" y="1578134"/>
                  <a:pt x="2215413" y="1572744"/>
                  <a:pt x="2250061" y="1566841"/>
                </a:cubicBezTo>
                <a:cubicBezTo>
                  <a:pt x="2223626" y="1529884"/>
                  <a:pt x="2201298" y="1498830"/>
                  <a:pt x="2178970" y="1468032"/>
                </a:cubicBezTo>
                <a:close/>
                <a:moveTo>
                  <a:pt x="1267104" y="1423376"/>
                </a:moveTo>
                <a:cubicBezTo>
                  <a:pt x="1267104" y="1446217"/>
                  <a:pt x="1267104" y="1463669"/>
                  <a:pt x="1267104" y="1486511"/>
                </a:cubicBezTo>
                <a:cubicBezTo>
                  <a:pt x="1345125" y="1493440"/>
                  <a:pt x="1418013" y="1470085"/>
                  <a:pt x="1496546" y="1465466"/>
                </a:cubicBezTo>
                <a:cubicBezTo>
                  <a:pt x="1493723" y="1440315"/>
                  <a:pt x="1491670" y="1421836"/>
                  <a:pt x="1488847" y="1397711"/>
                </a:cubicBezTo>
                <a:cubicBezTo>
                  <a:pt x="1414163" y="1406181"/>
                  <a:pt x="1342815" y="1414393"/>
                  <a:pt x="1267104" y="1423376"/>
                </a:cubicBezTo>
                <a:close/>
                <a:moveTo>
                  <a:pt x="551061" y="1720573"/>
                </a:moveTo>
                <a:cubicBezTo>
                  <a:pt x="598284" y="1721599"/>
                  <a:pt x="643197" y="1723139"/>
                  <a:pt x="688367" y="1722882"/>
                </a:cubicBezTo>
                <a:cubicBezTo>
                  <a:pt x="695039" y="1722882"/>
                  <a:pt x="705562" y="1715183"/>
                  <a:pt x="707872" y="1708767"/>
                </a:cubicBezTo>
                <a:cubicBezTo>
                  <a:pt x="717368" y="1681306"/>
                  <a:pt x="724297" y="1653074"/>
                  <a:pt x="733280" y="1621507"/>
                </a:cubicBezTo>
                <a:cubicBezTo>
                  <a:pt x="684517" y="1623047"/>
                  <a:pt x="640887" y="1624330"/>
                  <a:pt x="597000" y="1626640"/>
                </a:cubicBezTo>
                <a:cubicBezTo>
                  <a:pt x="590841" y="1626897"/>
                  <a:pt x="582115" y="1632543"/>
                  <a:pt x="579805" y="1637676"/>
                </a:cubicBezTo>
                <a:cubicBezTo>
                  <a:pt x="569026" y="1662570"/>
                  <a:pt x="551317" y="1685669"/>
                  <a:pt x="551061" y="1720573"/>
                </a:cubicBezTo>
                <a:close/>
                <a:moveTo>
                  <a:pt x="806167" y="1539123"/>
                </a:moveTo>
                <a:cubicBezTo>
                  <a:pt x="867249" y="1532707"/>
                  <a:pt x="918578" y="1528088"/>
                  <a:pt x="969394" y="1521672"/>
                </a:cubicBezTo>
                <a:cubicBezTo>
                  <a:pt x="976067" y="1520901"/>
                  <a:pt x="985050" y="1511662"/>
                  <a:pt x="986846" y="1504733"/>
                </a:cubicBezTo>
                <a:cubicBezTo>
                  <a:pt x="992493" y="1482661"/>
                  <a:pt x="995316" y="1460076"/>
                  <a:pt x="999679" y="1434925"/>
                </a:cubicBezTo>
                <a:cubicBezTo>
                  <a:pt x="941163" y="1442111"/>
                  <a:pt x="887268" y="1431332"/>
                  <a:pt x="836452" y="1453917"/>
                </a:cubicBezTo>
                <a:cubicBezTo>
                  <a:pt x="827212" y="1479838"/>
                  <a:pt x="818230" y="1504476"/>
                  <a:pt x="806167" y="1539123"/>
                </a:cubicBezTo>
                <a:close/>
                <a:moveTo>
                  <a:pt x="1271724" y="1371020"/>
                </a:moveTo>
                <a:cubicBezTo>
                  <a:pt x="1345382" y="1370507"/>
                  <a:pt x="1414163" y="1371277"/>
                  <a:pt x="1480634" y="1351771"/>
                </a:cubicBezTo>
                <a:cubicBezTo>
                  <a:pt x="1482944" y="1300955"/>
                  <a:pt x="1478838" y="1296592"/>
                  <a:pt x="1433411" y="1296849"/>
                </a:cubicBezTo>
                <a:cubicBezTo>
                  <a:pt x="1408260" y="1296849"/>
                  <a:pt x="1382852" y="1296592"/>
                  <a:pt x="1357701" y="1296592"/>
                </a:cubicBezTo>
                <a:cubicBezTo>
                  <a:pt x="1331266" y="1296592"/>
                  <a:pt x="1305088" y="1296592"/>
                  <a:pt x="1276344" y="1296592"/>
                </a:cubicBezTo>
                <a:cubicBezTo>
                  <a:pt x="1274547" y="1323284"/>
                  <a:pt x="1273264" y="1343815"/>
                  <a:pt x="1271724" y="1371020"/>
                </a:cubicBezTo>
                <a:close/>
                <a:moveTo>
                  <a:pt x="1223731" y="1431588"/>
                </a:moveTo>
                <a:cubicBezTo>
                  <a:pt x="1160853" y="1431588"/>
                  <a:pt x="1105160" y="1431588"/>
                  <a:pt x="1046902" y="1431588"/>
                </a:cubicBezTo>
                <a:cubicBezTo>
                  <a:pt x="1042539" y="1461360"/>
                  <a:pt x="1038946" y="1486767"/>
                  <a:pt x="1034583" y="1517052"/>
                </a:cubicBezTo>
                <a:cubicBezTo>
                  <a:pt x="1097204" y="1509866"/>
                  <a:pt x="1153923" y="1503450"/>
                  <a:pt x="1214492" y="1496520"/>
                </a:cubicBezTo>
                <a:cubicBezTo>
                  <a:pt x="1217572" y="1475218"/>
                  <a:pt x="1220651" y="1453917"/>
                  <a:pt x="1223731" y="1431588"/>
                </a:cubicBezTo>
                <a:close/>
                <a:moveTo>
                  <a:pt x="1927969" y="1421579"/>
                </a:moveTo>
                <a:cubicBezTo>
                  <a:pt x="1912827" y="1359984"/>
                  <a:pt x="1910517" y="1358188"/>
                  <a:pt x="1856878" y="1361524"/>
                </a:cubicBezTo>
                <a:cubicBezTo>
                  <a:pt x="1827364" y="1363321"/>
                  <a:pt x="1797593" y="1364860"/>
                  <a:pt x="1768078" y="1367170"/>
                </a:cubicBezTo>
                <a:cubicBezTo>
                  <a:pt x="1753963" y="1368453"/>
                  <a:pt x="1739847" y="1371533"/>
                  <a:pt x="1721369" y="1374613"/>
                </a:cubicBezTo>
                <a:cubicBezTo>
                  <a:pt x="1727528" y="1396941"/>
                  <a:pt x="1732661" y="1414393"/>
                  <a:pt x="1737794" y="1433128"/>
                </a:cubicBezTo>
                <a:cubicBezTo>
                  <a:pt x="1804266" y="1429279"/>
                  <a:pt x="1865604" y="1425429"/>
                  <a:pt x="1927969" y="1421579"/>
                </a:cubicBezTo>
                <a:close/>
                <a:moveTo>
                  <a:pt x="1240926" y="1301469"/>
                </a:moveTo>
                <a:cubicBezTo>
                  <a:pt x="1178305" y="1300699"/>
                  <a:pt x="1121329" y="1300955"/>
                  <a:pt x="1064610" y="1322257"/>
                </a:cubicBezTo>
                <a:cubicBezTo>
                  <a:pt x="1063070" y="1339196"/>
                  <a:pt x="1061787" y="1354851"/>
                  <a:pt x="1059991" y="1372560"/>
                </a:cubicBezTo>
                <a:cubicBezTo>
                  <a:pt x="1118763" y="1372560"/>
                  <a:pt x="1172915" y="1372560"/>
                  <a:pt x="1228607" y="1372560"/>
                </a:cubicBezTo>
                <a:cubicBezTo>
                  <a:pt x="1232970" y="1348948"/>
                  <a:pt x="1236307" y="1328673"/>
                  <a:pt x="1240926" y="1301469"/>
                </a:cubicBezTo>
                <a:close/>
                <a:moveTo>
                  <a:pt x="789742" y="1453147"/>
                </a:moveTo>
                <a:cubicBezTo>
                  <a:pt x="747908" y="1458023"/>
                  <a:pt x="713261" y="1461873"/>
                  <a:pt x="678614" y="1466493"/>
                </a:cubicBezTo>
                <a:cubicBezTo>
                  <a:pt x="674764" y="1467006"/>
                  <a:pt x="669888" y="1470085"/>
                  <a:pt x="668091" y="1473422"/>
                </a:cubicBezTo>
                <a:cubicBezTo>
                  <a:pt x="655259" y="1496777"/>
                  <a:pt x="636011" y="1517822"/>
                  <a:pt x="635754" y="1550416"/>
                </a:cubicBezTo>
                <a:cubicBezTo>
                  <a:pt x="679641" y="1547079"/>
                  <a:pt x="720191" y="1544000"/>
                  <a:pt x="760997" y="1540920"/>
                </a:cubicBezTo>
                <a:cubicBezTo>
                  <a:pt x="770493" y="1511662"/>
                  <a:pt x="778963" y="1485741"/>
                  <a:pt x="789742" y="1453147"/>
                </a:cubicBezTo>
                <a:close/>
                <a:moveTo>
                  <a:pt x="2081187" y="1341762"/>
                </a:moveTo>
                <a:cubicBezTo>
                  <a:pt x="2035248" y="1347152"/>
                  <a:pt x="1993414" y="1351771"/>
                  <a:pt x="1949271" y="1356904"/>
                </a:cubicBezTo>
                <a:cubicBezTo>
                  <a:pt x="1959537" y="1385136"/>
                  <a:pt x="1961333" y="1415676"/>
                  <a:pt x="1993671" y="1416190"/>
                </a:cubicBezTo>
                <a:cubicBezTo>
                  <a:pt x="2037301" y="1416960"/>
                  <a:pt x="2080674" y="1412597"/>
                  <a:pt x="2133030" y="1409774"/>
                </a:cubicBezTo>
                <a:cubicBezTo>
                  <a:pt x="2112498" y="1382569"/>
                  <a:pt x="2096843" y="1362037"/>
                  <a:pt x="2081187" y="1341762"/>
                </a:cubicBezTo>
                <a:close/>
                <a:moveTo>
                  <a:pt x="1536840" y="1458536"/>
                </a:moveTo>
                <a:cubicBezTo>
                  <a:pt x="1590479" y="1450580"/>
                  <a:pt x="1637702" y="1443394"/>
                  <a:pt x="1689545" y="1435438"/>
                </a:cubicBezTo>
                <a:cubicBezTo>
                  <a:pt x="1684668" y="1415163"/>
                  <a:pt x="1680305" y="1397455"/>
                  <a:pt x="1675429" y="1378206"/>
                </a:cubicBezTo>
                <a:cubicBezTo>
                  <a:pt x="1625126" y="1382569"/>
                  <a:pt x="1578930" y="1386419"/>
                  <a:pt x="1529141" y="1390782"/>
                </a:cubicBezTo>
                <a:cubicBezTo>
                  <a:pt x="1531707" y="1413880"/>
                  <a:pt x="1533760" y="1432358"/>
                  <a:pt x="1536840" y="1458536"/>
                </a:cubicBezTo>
                <a:close/>
                <a:moveTo>
                  <a:pt x="1029450" y="1320717"/>
                </a:moveTo>
                <a:cubicBezTo>
                  <a:pt x="979147" y="1323797"/>
                  <a:pt x="929871" y="1326877"/>
                  <a:pt x="878542" y="1329956"/>
                </a:cubicBezTo>
                <a:cubicBezTo>
                  <a:pt x="872639" y="1348692"/>
                  <a:pt x="867762" y="1364604"/>
                  <a:pt x="862116" y="1382826"/>
                </a:cubicBezTo>
                <a:cubicBezTo>
                  <a:pt x="903950" y="1380516"/>
                  <a:pt x="939880" y="1377179"/>
                  <a:pt x="976067" y="1376923"/>
                </a:cubicBezTo>
                <a:cubicBezTo>
                  <a:pt x="1018671" y="1376666"/>
                  <a:pt x="1022520" y="1374356"/>
                  <a:pt x="1029450" y="1320717"/>
                </a:cubicBezTo>
                <a:close/>
                <a:moveTo>
                  <a:pt x="1663110" y="1291716"/>
                </a:moveTo>
                <a:cubicBezTo>
                  <a:pt x="1613321" y="1303009"/>
                  <a:pt x="1564044" y="1287866"/>
                  <a:pt x="1513742" y="1304548"/>
                </a:cubicBezTo>
                <a:cubicBezTo>
                  <a:pt x="1517078" y="1321487"/>
                  <a:pt x="1519901" y="1335089"/>
                  <a:pt x="1523238" y="1352028"/>
                </a:cubicBezTo>
                <a:cubicBezTo>
                  <a:pt x="1568664" y="1345612"/>
                  <a:pt x="1611011" y="1340736"/>
                  <a:pt x="1652844" y="1333549"/>
                </a:cubicBezTo>
                <a:cubicBezTo>
                  <a:pt x="1674146" y="1329956"/>
                  <a:pt x="1669270" y="1313531"/>
                  <a:pt x="1663110" y="1291716"/>
                </a:cubicBezTo>
                <a:close/>
                <a:moveTo>
                  <a:pt x="814893" y="1387959"/>
                </a:moveTo>
                <a:cubicBezTo>
                  <a:pt x="823106" y="1368710"/>
                  <a:pt x="838505" y="1353568"/>
                  <a:pt x="835938" y="1332010"/>
                </a:cubicBezTo>
                <a:cubicBezTo>
                  <a:pt x="801804" y="1332010"/>
                  <a:pt x="769723" y="1332010"/>
                  <a:pt x="737386" y="1332010"/>
                </a:cubicBezTo>
                <a:cubicBezTo>
                  <a:pt x="727120" y="1353311"/>
                  <a:pt x="718394" y="1371533"/>
                  <a:pt x="706075" y="1397455"/>
                </a:cubicBezTo>
                <a:cubicBezTo>
                  <a:pt x="746369" y="1393861"/>
                  <a:pt x="778193" y="1391038"/>
                  <a:pt x="814893" y="1387959"/>
                </a:cubicBezTo>
                <a:close/>
                <a:moveTo>
                  <a:pt x="425304" y="1731865"/>
                </a:moveTo>
                <a:cubicBezTo>
                  <a:pt x="456101" y="1729042"/>
                  <a:pt x="480226" y="1726989"/>
                  <a:pt x="499218" y="1725449"/>
                </a:cubicBezTo>
                <a:cubicBezTo>
                  <a:pt x="509227" y="1690802"/>
                  <a:pt x="517697" y="1661800"/>
                  <a:pt x="526679" y="1631003"/>
                </a:cubicBezTo>
                <a:cubicBezTo>
                  <a:pt x="510767" y="1629206"/>
                  <a:pt x="497935" y="1627667"/>
                  <a:pt x="482793" y="1625870"/>
                </a:cubicBezTo>
                <a:cubicBezTo>
                  <a:pt x="464314" y="1660261"/>
                  <a:pt x="446092" y="1693368"/>
                  <a:pt x="425304" y="1731865"/>
                </a:cubicBezTo>
                <a:close/>
                <a:moveTo>
                  <a:pt x="1709050" y="1289920"/>
                </a:moveTo>
                <a:cubicBezTo>
                  <a:pt x="1713413" y="1323797"/>
                  <a:pt x="1713669" y="1325593"/>
                  <a:pt x="1734458" y="1323797"/>
                </a:cubicBezTo>
                <a:cubicBezTo>
                  <a:pt x="1775778" y="1319947"/>
                  <a:pt x="1816841" y="1313788"/>
                  <a:pt x="1857905" y="1308142"/>
                </a:cubicBezTo>
                <a:cubicBezTo>
                  <a:pt x="1860985" y="1307628"/>
                  <a:pt x="1863551" y="1302495"/>
                  <a:pt x="1871250" y="1294283"/>
                </a:cubicBezTo>
                <a:cubicBezTo>
                  <a:pt x="1814018" y="1271184"/>
                  <a:pt x="1761662" y="1299159"/>
                  <a:pt x="1709050" y="1289920"/>
                </a:cubicBezTo>
                <a:close/>
                <a:moveTo>
                  <a:pt x="617019" y="1474705"/>
                </a:moveTo>
                <a:cubicBezTo>
                  <a:pt x="598284" y="1462899"/>
                  <a:pt x="584425" y="1462129"/>
                  <a:pt x="574672" y="1478042"/>
                </a:cubicBezTo>
                <a:cubicBezTo>
                  <a:pt x="558247" y="1504989"/>
                  <a:pt x="543105" y="1532451"/>
                  <a:pt x="526423" y="1561708"/>
                </a:cubicBezTo>
                <a:cubicBezTo>
                  <a:pt x="558760" y="1569921"/>
                  <a:pt x="575185" y="1560682"/>
                  <a:pt x="585451" y="1536300"/>
                </a:cubicBezTo>
                <a:cubicBezTo>
                  <a:pt x="593921" y="1516025"/>
                  <a:pt x="605213" y="1497033"/>
                  <a:pt x="617019" y="1474705"/>
                </a:cubicBezTo>
                <a:close/>
                <a:moveTo>
                  <a:pt x="2026522" y="1295822"/>
                </a:moveTo>
                <a:cubicBezTo>
                  <a:pt x="2011636" y="1271184"/>
                  <a:pt x="2011636" y="1271184"/>
                  <a:pt x="1901021" y="1280424"/>
                </a:cubicBezTo>
                <a:cubicBezTo>
                  <a:pt x="1903075" y="1298132"/>
                  <a:pt x="1912827" y="1307115"/>
                  <a:pt x="1930279" y="1305575"/>
                </a:cubicBezTo>
                <a:cubicBezTo>
                  <a:pt x="1961847" y="1303009"/>
                  <a:pt x="1993414" y="1299159"/>
                  <a:pt x="2026522" y="1295822"/>
                </a:cubicBezTo>
                <a:close/>
                <a:moveTo>
                  <a:pt x="690163" y="1335089"/>
                </a:moveTo>
                <a:cubicBezTo>
                  <a:pt x="675534" y="1335859"/>
                  <a:pt x="662959" y="1333036"/>
                  <a:pt x="659879" y="1337143"/>
                </a:cubicBezTo>
                <a:cubicBezTo>
                  <a:pt x="643967" y="1358444"/>
                  <a:pt x="629594" y="1380772"/>
                  <a:pt x="622922" y="1411570"/>
                </a:cubicBezTo>
                <a:cubicBezTo>
                  <a:pt x="671684" y="1405410"/>
                  <a:pt x="668605" y="1364604"/>
                  <a:pt x="690163" y="1335089"/>
                </a:cubicBezTo>
                <a:close/>
                <a:moveTo>
                  <a:pt x="1851232" y="1086912"/>
                </a:moveTo>
                <a:cubicBezTo>
                  <a:pt x="1771415" y="1094612"/>
                  <a:pt x="1691854" y="1098205"/>
                  <a:pt x="1611781" y="1103594"/>
                </a:cubicBezTo>
                <a:cubicBezTo>
                  <a:pt x="1545053" y="1108214"/>
                  <a:pt x="1478068" y="1107957"/>
                  <a:pt x="1411340" y="1110524"/>
                </a:cubicBezTo>
                <a:cubicBezTo>
                  <a:pt x="1332806" y="1113603"/>
                  <a:pt x="1254272" y="1118480"/>
                  <a:pt x="1175482" y="1121303"/>
                </a:cubicBezTo>
                <a:cubicBezTo>
                  <a:pt x="1085142" y="1124383"/>
                  <a:pt x="994546" y="1126436"/>
                  <a:pt x="904206" y="1128489"/>
                </a:cubicBezTo>
                <a:cubicBezTo>
                  <a:pt x="849284" y="1129772"/>
                  <a:pt x="794362" y="1127719"/>
                  <a:pt x="739696" y="1131569"/>
                </a:cubicBezTo>
                <a:cubicBezTo>
                  <a:pt x="691190" y="1134905"/>
                  <a:pt x="671941" y="1119250"/>
                  <a:pt x="632161" y="1096151"/>
                </a:cubicBezTo>
                <a:cubicBezTo>
                  <a:pt x="623178" y="1091019"/>
                  <a:pt x="616505" y="1074593"/>
                  <a:pt x="615992" y="1063301"/>
                </a:cubicBezTo>
                <a:cubicBezTo>
                  <a:pt x="614966" y="1025060"/>
                  <a:pt x="618302" y="1006582"/>
                  <a:pt x="617789" y="968085"/>
                </a:cubicBezTo>
                <a:cubicBezTo>
                  <a:pt x="616762" y="862603"/>
                  <a:pt x="614196" y="756865"/>
                  <a:pt x="613426" y="651383"/>
                </a:cubicBezTo>
                <a:cubicBezTo>
                  <a:pt x="613169" y="626231"/>
                  <a:pt x="616249" y="600823"/>
                  <a:pt x="619585" y="575672"/>
                </a:cubicBezTo>
                <a:cubicBezTo>
                  <a:pt x="631648" y="487386"/>
                  <a:pt x="645507" y="399356"/>
                  <a:pt x="656799" y="311069"/>
                </a:cubicBezTo>
                <a:cubicBezTo>
                  <a:pt x="661675" y="272572"/>
                  <a:pt x="665012" y="258200"/>
                  <a:pt x="696066" y="250244"/>
                </a:cubicBezTo>
                <a:cubicBezTo>
                  <a:pt x="777936" y="229456"/>
                  <a:pt x="859293" y="207128"/>
                  <a:pt x="944756" y="204048"/>
                </a:cubicBezTo>
                <a:cubicBezTo>
                  <a:pt x="1014051" y="201481"/>
                  <a:pt x="1083089" y="190959"/>
                  <a:pt x="1152383" y="185826"/>
                </a:cubicBezTo>
                <a:cubicBezTo>
                  <a:pt x="1214492" y="181206"/>
                  <a:pt x="1276857" y="180436"/>
                  <a:pt x="1338965" y="176330"/>
                </a:cubicBezTo>
                <a:cubicBezTo>
                  <a:pt x="1381569" y="173507"/>
                  <a:pt x="1424172" y="167347"/>
                  <a:pt x="1466776" y="164524"/>
                </a:cubicBezTo>
                <a:cubicBezTo>
                  <a:pt x="1541973" y="159905"/>
                  <a:pt x="1617427" y="155798"/>
                  <a:pt x="1692881" y="152975"/>
                </a:cubicBezTo>
                <a:cubicBezTo>
                  <a:pt x="1741900" y="151179"/>
                  <a:pt x="1791177" y="148869"/>
                  <a:pt x="1839939" y="152205"/>
                </a:cubicBezTo>
                <a:cubicBezTo>
                  <a:pt x="1894605" y="155798"/>
                  <a:pt x="1949271" y="163241"/>
                  <a:pt x="2003423" y="172737"/>
                </a:cubicBezTo>
                <a:cubicBezTo>
                  <a:pt x="2046283" y="180180"/>
                  <a:pt x="2050133" y="209694"/>
                  <a:pt x="2053726" y="252297"/>
                </a:cubicBezTo>
                <a:cubicBezTo>
                  <a:pt x="2057832" y="301060"/>
                  <a:pt x="2058089" y="350593"/>
                  <a:pt x="2054753" y="399356"/>
                </a:cubicBezTo>
                <a:cubicBezTo>
                  <a:pt x="2048850" y="485333"/>
                  <a:pt x="2037044" y="571052"/>
                  <a:pt x="2031398" y="657029"/>
                </a:cubicBezTo>
                <a:cubicBezTo>
                  <a:pt x="2027035" y="720677"/>
                  <a:pt x="2032168" y="785096"/>
                  <a:pt x="2026265" y="848744"/>
                </a:cubicBezTo>
                <a:cubicBezTo>
                  <a:pt x="2022159" y="892374"/>
                  <a:pt x="2016256" y="932154"/>
                  <a:pt x="2009840" y="980404"/>
                </a:cubicBezTo>
                <a:cubicBezTo>
                  <a:pt x="2007016" y="986050"/>
                  <a:pt x="2012149" y="995033"/>
                  <a:pt x="2011636" y="1002219"/>
                </a:cubicBezTo>
                <a:cubicBezTo>
                  <a:pt x="2009840" y="1023777"/>
                  <a:pt x="2014716" y="1033016"/>
                  <a:pt x="2002653" y="1045335"/>
                </a:cubicBezTo>
                <a:cubicBezTo>
                  <a:pt x="1981865" y="1064584"/>
                  <a:pt x="1989821" y="1063557"/>
                  <a:pt x="1938492" y="1073053"/>
                </a:cubicBezTo>
                <a:cubicBezTo>
                  <a:pt x="1907437" y="1083832"/>
                  <a:pt x="1916164" y="1081779"/>
                  <a:pt x="1883569" y="1086655"/>
                </a:cubicBezTo>
                <a:cubicBezTo>
                  <a:pt x="1883056" y="1084346"/>
                  <a:pt x="1851489" y="1089479"/>
                  <a:pt x="1851232" y="1086912"/>
                </a:cubicBezTo>
                <a:close/>
                <a:moveTo>
                  <a:pt x="2016256" y="223296"/>
                </a:moveTo>
                <a:cubicBezTo>
                  <a:pt x="1944395" y="214827"/>
                  <a:pt x="1881516" y="203278"/>
                  <a:pt x="1818125" y="200968"/>
                </a:cubicBezTo>
                <a:cubicBezTo>
                  <a:pt x="1712899" y="197375"/>
                  <a:pt x="1607161" y="198915"/>
                  <a:pt x="1501936" y="200198"/>
                </a:cubicBezTo>
                <a:cubicBezTo>
                  <a:pt x="1453173" y="200711"/>
                  <a:pt x="1404410" y="204818"/>
                  <a:pt x="1355647" y="209437"/>
                </a:cubicBezTo>
                <a:cubicBezTo>
                  <a:pt x="1244776" y="219960"/>
                  <a:pt x="1134418" y="233562"/>
                  <a:pt x="1023547" y="242288"/>
                </a:cubicBezTo>
                <a:cubicBezTo>
                  <a:pt x="924225" y="250244"/>
                  <a:pt x="825416" y="260253"/>
                  <a:pt x="728660" y="286431"/>
                </a:cubicBezTo>
                <a:cubicBezTo>
                  <a:pt x="685287" y="298237"/>
                  <a:pt x="682207" y="334168"/>
                  <a:pt x="678101" y="380877"/>
                </a:cubicBezTo>
                <a:cubicBezTo>
                  <a:pt x="674508" y="422197"/>
                  <a:pt x="672198" y="463774"/>
                  <a:pt x="670145" y="505094"/>
                </a:cubicBezTo>
                <a:cubicBezTo>
                  <a:pt x="666038" y="588248"/>
                  <a:pt x="662445" y="671401"/>
                  <a:pt x="659365" y="754555"/>
                </a:cubicBezTo>
                <a:cubicBezTo>
                  <a:pt x="656029" y="842071"/>
                  <a:pt x="652949" y="929588"/>
                  <a:pt x="650383" y="1017104"/>
                </a:cubicBezTo>
                <a:cubicBezTo>
                  <a:pt x="649613" y="1043539"/>
                  <a:pt x="647560" y="1070743"/>
                  <a:pt x="667065" y="1092815"/>
                </a:cubicBezTo>
                <a:cubicBezTo>
                  <a:pt x="723270" y="1090762"/>
                  <a:pt x="777936" y="1087939"/>
                  <a:pt x="832602" y="1087169"/>
                </a:cubicBezTo>
                <a:cubicBezTo>
                  <a:pt x="913959" y="1085886"/>
                  <a:pt x="996086" y="1093328"/>
                  <a:pt x="1076673" y="1084346"/>
                </a:cubicBezTo>
                <a:cubicBezTo>
                  <a:pt x="1192164" y="1071257"/>
                  <a:pt x="1307141" y="1066380"/>
                  <a:pt x="1422889" y="1069460"/>
                </a:cubicBezTo>
                <a:cubicBezTo>
                  <a:pt x="1442137" y="1069973"/>
                  <a:pt x="1461386" y="1068177"/>
                  <a:pt x="1480634" y="1067664"/>
                </a:cubicBezTo>
                <a:cubicBezTo>
                  <a:pt x="1523494" y="1066637"/>
                  <a:pt x="1566611" y="1067407"/>
                  <a:pt x="1609214" y="1064327"/>
                </a:cubicBezTo>
                <a:cubicBezTo>
                  <a:pt x="1656437" y="1060991"/>
                  <a:pt x="1703404" y="1054575"/>
                  <a:pt x="1750627" y="1049185"/>
                </a:cubicBezTo>
                <a:cubicBezTo>
                  <a:pt x="1821204" y="1041229"/>
                  <a:pt x="1891526" y="1033273"/>
                  <a:pt x="1966466" y="1024804"/>
                </a:cubicBezTo>
                <a:cubicBezTo>
                  <a:pt x="1968519" y="984767"/>
                  <a:pt x="1965183" y="945500"/>
                  <a:pt x="1973909" y="909056"/>
                </a:cubicBezTo>
                <a:cubicBezTo>
                  <a:pt x="1988794" y="846948"/>
                  <a:pt x="1980325" y="784582"/>
                  <a:pt x="1985971" y="722731"/>
                </a:cubicBezTo>
                <a:cubicBezTo>
                  <a:pt x="1995467" y="619302"/>
                  <a:pt x="2000600" y="515360"/>
                  <a:pt x="2007273" y="411675"/>
                </a:cubicBezTo>
                <a:cubicBezTo>
                  <a:pt x="2010353" y="363169"/>
                  <a:pt x="2012919" y="280272"/>
                  <a:pt x="2016256" y="2232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1;p11"/>
          <p:cNvSpPr/>
          <p:nvPr/>
        </p:nvSpPr>
        <p:spPr>
          <a:xfrm rot="-465910">
            <a:off x="4639238" y="4285637"/>
            <a:ext cx="1056494" cy="1028723"/>
          </a:xfrm>
          <a:custGeom>
            <a:avLst/>
            <a:gdLst/>
            <a:ahLst/>
            <a:cxnLst/>
            <a:rect l="l" t="t" r="r" b="b"/>
            <a:pathLst>
              <a:path w="2114759" h="2057755" extrusionOk="0">
                <a:moveTo>
                  <a:pt x="205" y="1025488"/>
                </a:moveTo>
                <a:cubicBezTo>
                  <a:pt x="-23376" y="-300760"/>
                  <a:pt x="1995424" y="-353874"/>
                  <a:pt x="2114530" y="943620"/>
                </a:cubicBezTo>
                <a:cubicBezTo>
                  <a:pt x="2139710" y="2404849"/>
                  <a:pt x="90134" y="2425216"/>
                  <a:pt x="205" y="1025488"/>
                </a:cubicBezTo>
                <a:close/>
                <a:moveTo>
                  <a:pt x="1434269" y="1960770"/>
                </a:moveTo>
                <a:cubicBezTo>
                  <a:pt x="2352342" y="1584181"/>
                  <a:pt x="2180478" y="83017"/>
                  <a:pt x="1150494" y="38689"/>
                </a:cubicBezTo>
                <a:cubicBezTo>
                  <a:pt x="950252" y="11933"/>
                  <a:pt x="1577356" y="222391"/>
                  <a:pt x="1585349" y="394911"/>
                </a:cubicBezTo>
                <a:cubicBezTo>
                  <a:pt x="1452654" y="587399"/>
                  <a:pt x="1104130" y="328219"/>
                  <a:pt x="1069758" y="586201"/>
                </a:cubicBezTo>
                <a:cubicBezTo>
                  <a:pt x="1068958" y="676454"/>
                  <a:pt x="1013003" y="745941"/>
                  <a:pt x="960644" y="812234"/>
                </a:cubicBezTo>
                <a:cubicBezTo>
                  <a:pt x="897494" y="908078"/>
                  <a:pt x="977431" y="1053442"/>
                  <a:pt x="881107" y="1140102"/>
                </a:cubicBezTo>
                <a:cubicBezTo>
                  <a:pt x="845535" y="1164861"/>
                  <a:pt x="797174" y="1135709"/>
                  <a:pt x="779188" y="1100566"/>
                </a:cubicBezTo>
                <a:cubicBezTo>
                  <a:pt x="671673" y="833799"/>
                  <a:pt x="318353" y="856961"/>
                  <a:pt x="79342" y="801851"/>
                </a:cubicBezTo>
                <a:cubicBezTo>
                  <a:pt x="-80931" y="1493927"/>
                  <a:pt x="606924" y="2142076"/>
                  <a:pt x="1286386" y="2009491"/>
                </a:cubicBezTo>
                <a:cubicBezTo>
                  <a:pt x="1332749" y="1560220"/>
                  <a:pt x="972235" y="1766685"/>
                  <a:pt x="1129710" y="1455989"/>
                </a:cubicBezTo>
                <a:cubicBezTo>
                  <a:pt x="1162085" y="1395687"/>
                  <a:pt x="1166081" y="1334187"/>
                  <a:pt x="1169679" y="1265099"/>
                </a:cubicBezTo>
                <a:cubicBezTo>
                  <a:pt x="1182468" y="1207592"/>
                  <a:pt x="1249615" y="1167257"/>
                  <a:pt x="1232029" y="1106955"/>
                </a:cubicBezTo>
                <a:cubicBezTo>
                  <a:pt x="1162884" y="995137"/>
                  <a:pt x="1252413" y="911672"/>
                  <a:pt x="1353533" y="876929"/>
                </a:cubicBezTo>
                <a:cubicBezTo>
                  <a:pt x="1622520" y="807042"/>
                  <a:pt x="1801978" y="1066221"/>
                  <a:pt x="1934273" y="1254716"/>
                </a:cubicBezTo>
                <a:cubicBezTo>
                  <a:pt x="1933074" y="1361342"/>
                  <a:pt x="1780794" y="1379713"/>
                  <a:pt x="1739227" y="1468768"/>
                </a:cubicBezTo>
                <a:cubicBezTo>
                  <a:pt x="1645302" y="1637295"/>
                  <a:pt x="1475836" y="1767483"/>
                  <a:pt x="1434269" y="1960770"/>
                </a:cubicBezTo>
                <a:close/>
                <a:moveTo>
                  <a:pt x="841938" y="1097770"/>
                </a:moveTo>
                <a:cubicBezTo>
                  <a:pt x="911883" y="976767"/>
                  <a:pt x="824352" y="832601"/>
                  <a:pt x="941859" y="733961"/>
                </a:cubicBezTo>
                <a:cubicBezTo>
                  <a:pt x="1024993" y="637717"/>
                  <a:pt x="979829" y="440437"/>
                  <a:pt x="1126912" y="407690"/>
                </a:cubicBezTo>
                <a:cubicBezTo>
                  <a:pt x="1255211" y="422466"/>
                  <a:pt x="1420280" y="456012"/>
                  <a:pt x="1513806" y="373346"/>
                </a:cubicBezTo>
                <a:cubicBezTo>
                  <a:pt x="1385907" y="205219"/>
                  <a:pt x="1150094" y="86212"/>
                  <a:pt x="955049" y="44280"/>
                </a:cubicBezTo>
                <a:cubicBezTo>
                  <a:pt x="582544" y="116163"/>
                  <a:pt x="205642" y="346589"/>
                  <a:pt x="98927" y="733561"/>
                </a:cubicBezTo>
                <a:cubicBezTo>
                  <a:pt x="332742" y="856562"/>
                  <a:pt x="728428" y="779886"/>
                  <a:pt x="841938" y="1097770"/>
                </a:cubicBezTo>
                <a:close/>
                <a:moveTo>
                  <a:pt x="1526996" y="1655665"/>
                </a:moveTo>
                <a:cubicBezTo>
                  <a:pt x="1696062" y="1534262"/>
                  <a:pt x="1618523" y="1450797"/>
                  <a:pt x="1853137" y="1317414"/>
                </a:cubicBezTo>
                <a:cubicBezTo>
                  <a:pt x="1899101" y="1291057"/>
                  <a:pt x="1861930" y="1236745"/>
                  <a:pt x="1835151" y="1211586"/>
                </a:cubicBezTo>
                <a:cubicBezTo>
                  <a:pt x="1710450" y="1061829"/>
                  <a:pt x="1528195" y="792266"/>
                  <a:pt x="1310367" y="962789"/>
                </a:cubicBezTo>
                <a:cubicBezTo>
                  <a:pt x="1199655" y="1012708"/>
                  <a:pt x="1346738" y="1038666"/>
                  <a:pt x="1228032" y="1307430"/>
                </a:cubicBezTo>
                <a:cubicBezTo>
                  <a:pt x="1256410" y="1412060"/>
                  <a:pt x="1080549" y="1539054"/>
                  <a:pt x="1177672" y="1616129"/>
                </a:cubicBezTo>
                <a:cubicBezTo>
                  <a:pt x="1397898" y="1653269"/>
                  <a:pt x="1237625" y="1970753"/>
                  <a:pt x="1354332" y="1990721"/>
                </a:cubicBezTo>
                <a:cubicBezTo>
                  <a:pt x="1389504" y="1873312"/>
                  <a:pt x="1477435" y="1767883"/>
                  <a:pt x="1526996" y="1655665"/>
                </a:cubicBezTo>
                <a:close/>
                <a:moveTo>
                  <a:pt x="600529" y="1420846"/>
                </a:moveTo>
                <a:cubicBezTo>
                  <a:pt x="592935" y="1337381"/>
                  <a:pt x="690058" y="1318612"/>
                  <a:pt x="736022" y="1365336"/>
                </a:cubicBezTo>
                <a:cubicBezTo>
                  <a:pt x="793976" y="1449599"/>
                  <a:pt x="608523" y="1537457"/>
                  <a:pt x="600529" y="1420846"/>
                </a:cubicBezTo>
                <a:close/>
                <a:moveTo>
                  <a:pt x="674870" y="1367333"/>
                </a:moveTo>
                <a:cubicBezTo>
                  <a:pt x="623711" y="1374920"/>
                  <a:pt x="638499" y="1433226"/>
                  <a:pt x="683264" y="1429632"/>
                </a:cubicBezTo>
                <a:cubicBezTo>
                  <a:pt x="688460" y="1408865"/>
                  <a:pt x="704047" y="1386901"/>
                  <a:pt x="674870" y="13673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/>
          <p:nvPr/>
        </p:nvSpPr>
        <p:spPr>
          <a:xfrm>
            <a:off x="-1350" y="0"/>
            <a:ext cx="3694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 txBox="1"/>
          <p:nvPr/>
        </p:nvSpPr>
        <p:spPr>
          <a:xfrm>
            <a:off x="514350" y="1015592"/>
            <a:ext cx="2663400" cy="2539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3300" dirty="0" smtClean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Which </a:t>
            </a:r>
            <a:r>
              <a:rPr lang="en-US" sz="33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technology will be used in this </a:t>
            </a:r>
            <a:r>
              <a:rPr lang="en-US" sz="3300" dirty="0" smtClean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project?</a:t>
            </a:r>
            <a:endParaRPr sz="3300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44" name="Google Shape;244;p19"/>
          <p:cNvGrpSpPr/>
          <p:nvPr/>
        </p:nvGrpSpPr>
        <p:grpSpPr>
          <a:xfrm>
            <a:off x="5282771" y="855459"/>
            <a:ext cx="3346875" cy="513683"/>
            <a:chOff x="0" y="-38100"/>
            <a:chExt cx="8925000" cy="1369822"/>
          </a:xfrm>
        </p:grpSpPr>
        <p:sp>
          <p:nvSpPr>
            <p:cNvPr id="245" name="Google Shape;245;p19"/>
            <p:cNvSpPr txBox="1"/>
            <p:nvPr/>
          </p:nvSpPr>
          <p:spPr>
            <a:xfrm>
              <a:off x="0" y="839279"/>
              <a:ext cx="8925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dk1"/>
                  </a:solidFill>
                  <a:latin typeface="Poppins Light"/>
                  <a:ea typeface="Poppins"/>
                  <a:cs typeface="Poppins Light"/>
                  <a:sym typeface="Poppins Light"/>
                </a:rPr>
                <a:t>For backend Web development</a:t>
              </a:r>
              <a:endParaRPr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6" name="Google Shape;246;p19"/>
            <p:cNvSpPr txBox="1"/>
            <p:nvPr/>
          </p:nvSpPr>
          <p:spPr>
            <a:xfrm>
              <a:off x="0" y="-38100"/>
              <a:ext cx="8925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 smtClean="0">
                  <a:solidFill>
                    <a:schemeClr val="dk2"/>
                  </a:solidFill>
                  <a:latin typeface="Poppins Medium"/>
                  <a:ea typeface="Poppins"/>
                  <a:cs typeface="Poppins Medium"/>
                  <a:sym typeface="Poppins Medium"/>
                </a:rPr>
                <a:t>Laravel Framework</a:t>
              </a:r>
              <a:endParaRPr sz="15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53" name="Google Shape;253;p19"/>
          <p:cNvSpPr/>
          <p:nvPr/>
        </p:nvSpPr>
        <p:spPr>
          <a:xfrm>
            <a:off x="5827181" y="3260040"/>
            <a:ext cx="434057" cy="413869"/>
          </a:xfrm>
          <a:custGeom>
            <a:avLst/>
            <a:gdLst/>
            <a:ahLst/>
            <a:cxnLst/>
            <a:rect l="l" t="t" r="r" b="b"/>
            <a:pathLst>
              <a:path w="868115" h="827738" extrusionOk="0">
                <a:moveTo>
                  <a:pt x="447481" y="8367"/>
                </a:moveTo>
                <a:lnTo>
                  <a:pt x="573497" y="263884"/>
                </a:lnTo>
                <a:lnTo>
                  <a:pt x="855274" y="304860"/>
                </a:lnTo>
                <a:cubicBezTo>
                  <a:pt x="867559" y="306639"/>
                  <a:pt x="872466" y="321763"/>
                  <a:pt x="863577" y="330446"/>
                </a:cubicBezTo>
                <a:lnTo>
                  <a:pt x="659689" y="529330"/>
                </a:lnTo>
                <a:lnTo>
                  <a:pt x="707816" y="810183"/>
                </a:lnTo>
                <a:cubicBezTo>
                  <a:pt x="709914" y="822425"/>
                  <a:pt x="697060" y="831766"/>
                  <a:pt x="686073" y="825983"/>
                </a:cubicBezTo>
                <a:lnTo>
                  <a:pt x="434058" y="693394"/>
                </a:lnTo>
                <a:lnTo>
                  <a:pt x="182043" y="825983"/>
                </a:lnTo>
                <a:cubicBezTo>
                  <a:pt x="171056" y="831766"/>
                  <a:pt x="158201" y="822425"/>
                  <a:pt x="160299" y="810183"/>
                </a:cubicBezTo>
                <a:lnTo>
                  <a:pt x="208427" y="529330"/>
                </a:lnTo>
                <a:lnTo>
                  <a:pt x="4539" y="330446"/>
                </a:lnTo>
                <a:cubicBezTo>
                  <a:pt x="-4350" y="321763"/>
                  <a:pt x="556" y="306657"/>
                  <a:pt x="12842" y="304860"/>
                </a:cubicBezTo>
                <a:lnTo>
                  <a:pt x="294618" y="263884"/>
                </a:lnTo>
                <a:lnTo>
                  <a:pt x="420617" y="8367"/>
                </a:lnTo>
                <a:cubicBezTo>
                  <a:pt x="426111" y="-2789"/>
                  <a:pt x="441987" y="-2789"/>
                  <a:pt x="447481" y="8367"/>
                </a:cubicBez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4;p19"/>
          <p:cNvGrpSpPr/>
          <p:nvPr/>
        </p:nvGrpSpPr>
        <p:grpSpPr>
          <a:xfrm>
            <a:off x="5282769" y="1771487"/>
            <a:ext cx="3346876" cy="668168"/>
            <a:chOff x="-3" y="-38100"/>
            <a:chExt cx="8925003" cy="1781782"/>
          </a:xfrm>
        </p:grpSpPr>
        <p:sp>
          <p:nvSpPr>
            <p:cNvPr id="25" name="Google Shape;245;p19"/>
            <p:cNvSpPr txBox="1"/>
            <p:nvPr/>
          </p:nvSpPr>
          <p:spPr>
            <a:xfrm>
              <a:off x="-3" y="1251239"/>
              <a:ext cx="8925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" sz="1200" dirty="0" smtClean="0">
                  <a:solidFill>
                    <a:schemeClr val="dk1"/>
                  </a:solidFill>
                  <a:latin typeface="Poppins Light"/>
                  <a:ea typeface="Poppins"/>
                  <a:cs typeface="Poppins Light"/>
                  <a:sym typeface="Poppins Light"/>
                </a:rPr>
                <a:t>For Frontend </a:t>
              </a:r>
              <a:r>
                <a:rPr lang="en-US" sz="1200" dirty="0" smtClean="0">
                  <a:solidFill>
                    <a:schemeClr val="dk1"/>
                  </a:solidFill>
                  <a:latin typeface="Poppins Light"/>
                  <a:ea typeface="Poppins"/>
                  <a:cs typeface="Poppins Light"/>
                  <a:sym typeface="Poppins Light"/>
                </a:rPr>
                <a:t>For Web design</a:t>
              </a:r>
              <a:r>
                <a:rPr lang="en" sz="1200" dirty="0" smtClean="0">
                  <a:solidFill>
                    <a:schemeClr val="dk1"/>
                  </a:solidFill>
                  <a:latin typeface="Poppins Light"/>
                  <a:ea typeface="Poppins"/>
                  <a:cs typeface="Poppins Light"/>
                  <a:sym typeface="Poppins Light"/>
                </a:rPr>
                <a:t> </a:t>
              </a:r>
              <a:endParaRPr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6" name="Google Shape;246;p19"/>
            <p:cNvSpPr txBox="1"/>
            <p:nvPr/>
          </p:nvSpPr>
          <p:spPr>
            <a:xfrm>
              <a:off x="0" y="-38100"/>
              <a:ext cx="8925000" cy="1231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 smtClean="0">
                  <a:solidFill>
                    <a:schemeClr val="dk2"/>
                  </a:solidFill>
                  <a:latin typeface="Poppins Medium"/>
                  <a:ea typeface="Poppins"/>
                  <a:cs typeface="Poppins Medium"/>
                  <a:sym typeface="Poppins Medium"/>
                </a:rPr>
                <a:t>React js/Vue js/ Laravel Blade Template</a:t>
              </a:r>
              <a:endParaRPr sz="15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070" y="2231594"/>
            <a:ext cx="432854" cy="414564"/>
          </a:xfrm>
          <a:prstGeom prst="rect">
            <a:avLst/>
          </a:prstGeom>
        </p:spPr>
      </p:pic>
      <p:sp>
        <p:nvSpPr>
          <p:cNvPr id="29" name="Google Shape;253;p19"/>
          <p:cNvSpPr/>
          <p:nvPr/>
        </p:nvSpPr>
        <p:spPr>
          <a:xfrm>
            <a:off x="4597845" y="1720963"/>
            <a:ext cx="434057" cy="413869"/>
          </a:xfrm>
          <a:custGeom>
            <a:avLst/>
            <a:gdLst/>
            <a:ahLst/>
            <a:cxnLst/>
            <a:rect l="l" t="t" r="r" b="b"/>
            <a:pathLst>
              <a:path w="868115" h="827738" extrusionOk="0">
                <a:moveTo>
                  <a:pt x="447481" y="8367"/>
                </a:moveTo>
                <a:lnTo>
                  <a:pt x="573497" y="263884"/>
                </a:lnTo>
                <a:lnTo>
                  <a:pt x="855274" y="304860"/>
                </a:lnTo>
                <a:cubicBezTo>
                  <a:pt x="867559" y="306639"/>
                  <a:pt x="872466" y="321763"/>
                  <a:pt x="863577" y="330446"/>
                </a:cubicBezTo>
                <a:lnTo>
                  <a:pt x="659689" y="529330"/>
                </a:lnTo>
                <a:lnTo>
                  <a:pt x="707816" y="810183"/>
                </a:lnTo>
                <a:cubicBezTo>
                  <a:pt x="709914" y="822425"/>
                  <a:pt x="697060" y="831766"/>
                  <a:pt x="686073" y="825983"/>
                </a:cubicBezTo>
                <a:lnTo>
                  <a:pt x="434058" y="693394"/>
                </a:lnTo>
                <a:lnTo>
                  <a:pt x="182043" y="825983"/>
                </a:lnTo>
                <a:cubicBezTo>
                  <a:pt x="171056" y="831766"/>
                  <a:pt x="158201" y="822425"/>
                  <a:pt x="160299" y="810183"/>
                </a:cubicBezTo>
                <a:lnTo>
                  <a:pt x="208427" y="529330"/>
                </a:lnTo>
                <a:lnTo>
                  <a:pt x="4539" y="330446"/>
                </a:lnTo>
                <a:cubicBezTo>
                  <a:pt x="-4350" y="321763"/>
                  <a:pt x="556" y="306657"/>
                  <a:pt x="12842" y="304860"/>
                </a:cubicBezTo>
                <a:lnTo>
                  <a:pt x="294618" y="263884"/>
                </a:lnTo>
                <a:lnTo>
                  <a:pt x="420617" y="8367"/>
                </a:lnTo>
                <a:cubicBezTo>
                  <a:pt x="426111" y="-2789"/>
                  <a:pt x="441987" y="-2789"/>
                  <a:pt x="447481" y="8367"/>
                </a:cubicBez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797" y="1893222"/>
            <a:ext cx="432854" cy="414564"/>
          </a:xfrm>
          <a:prstGeom prst="rect">
            <a:avLst/>
          </a:prstGeom>
        </p:spPr>
      </p:pic>
      <p:grpSp>
        <p:nvGrpSpPr>
          <p:cNvPr id="34" name="Google Shape;244;p19"/>
          <p:cNvGrpSpPr/>
          <p:nvPr/>
        </p:nvGrpSpPr>
        <p:grpSpPr>
          <a:xfrm>
            <a:off x="5282769" y="2811819"/>
            <a:ext cx="3346875" cy="513683"/>
            <a:chOff x="0" y="-38100"/>
            <a:chExt cx="8925000" cy="1369822"/>
          </a:xfrm>
        </p:grpSpPr>
        <p:sp>
          <p:nvSpPr>
            <p:cNvPr id="35" name="Google Shape;245;p19"/>
            <p:cNvSpPr txBox="1"/>
            <p:nvPr/>
          </p:nvSpPr>
          <p:spPr>
            <a:xfrm>
              <a:off x="0" y="839279"/>
              <a:ext cx="8925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-US" sz="1200" dirty="0" smtClean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For App development</a:t>
              </a:r>
              <a:endParaRPr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6" name="Google Shape;246;p19"/>
            <p:cNvSpPr txBox="1"/>
            <p:nvPr/>
          </p:nvSpPr>
          <p:spPr>
            <a:xfrm>
              <a:off x="0" y="-38100"/>
              <a:ext cx="8925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 smtClean="0">
                  <a:solidFill>
                    <a:schemeClr val="dk2"/>
                  </a:solidFill>
                  <a:latin typeface="Poppins Medium"/>
                  <a:ea typeface="Poppins"/>
                  <a:cs typeface="Poppins Medium"/>
                  <a:sym typeface="Poppins Medium"/>
                </a:rPr>
                <a:t>React Native/Flutter/Java/Kotlin </a:t>
              </a:r>
              <a:endParaRPr sz="15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450" y="3921841"/>
            <a:ext cx="766806" cy="766806"/>
          </a:xfrm>
          <a:prstGeom prst="rect">
            <a:avLst/>
          </a:prstGeom>
        </p:spPr>
      </p:pic>
      <p:grpSp>
        <p:nvGrpSpPr>
          <p:cNvPr id="38" name="Google Shape;244;p19"/>
          <p:cNvGrpSpPr/>
          <p:nvPr/>
        </p:nvGrpSpPr>
        <p:grpSpPr>
          <a:xfrm>
            <a:off x="5282769" y="3984946"/>
            <a:ext cx="3346875" cy="513683"/>
            <a:chOff x="0" y="-38100"/>
            <a:chExt cx="8925000" cy="1369822"/>
          </a:xfrm>
        </p:grpSpPr>
        <p:sp>
          <p:nvSpPr>
            <p:cNvPr id="39" name="Google Shape;245;p19"/>
            <p:cNvSpPr txBox="1"/>
            <p:nvPr/>
          </p:nvSpPr>
          <p:spPr>
            <a:xfrm>
              <a:off x="0" y="839279"/>
              <a:ext cx="8925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-US" sz="1200" dirty="0" smtClean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For Virtual Assistant</a:t>
              </a:r>
              <a:endParaRPr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0" name="Google Shape;246;p19"/>
            <p:cNvSpPr txBox="1"/>
            <p:nvPr/>
          </p:nvSpPr>
          <p:spPr>
            <a:xfrm>
              <a:off x="0" y="-38100"/>
              <a:ext cx="8925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 smtClean="0">
                  <a:solidFill>
                    <a:schemeClr val="dk2"/>
                  </a:solidFill>
                  <a:latin typeface="Poppins Medium"/>
                  <a:ea typeface="Poppins"/>
                  <a:cs typeface="Poppins Medium"/>
                  <a:sym typeface="Poppins Medium"/>
                </a:rPr>
                <a:t>Artificial Intelligence </a:t>
              </a:r>
              <a:endParaRPr sz="15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68" y="855459"/>
            <a:ext cx="902256" cy="563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63072" y="1720963"/>
            <a:ext cx="725150" cy="725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450" y="2674032"/>
            <a:ext cx="849917" cy="8499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"/>
          <p:cNvSpPr/>
          <p:nvPr/>
        </p:nvSpPr>
        <p:spPr>
          <a:xfrm>
            <a:off x="0" y="0"/>
            <a:ext cx="9144000" cy="151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0"/>
          <p:cNvSpPr txBox="1"/>
          <p:nvPr/>
        </p:nvSpPr>
        <p:spPr>
          <a:xfrm>
            <a:off x="115238" y="49775"/>
            <a:ext cx="902876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Role of Team Members and their information</a:t>
            </a:r>
            <a:endParaRPr sz="4000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64" name="Google Shape;464;p30"/>
          <p:cNvCxnSpPr/>
          <p:nvPr/>
        </p:nvCxnSpPr>
        <p:spPr>
          <a:xfrm rot="-5400000">
            <a:off x="4401553" y="2607608"/>
            <a:ext cx="168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74" name="Google Shape;474;p30"/>
          <p:cNvGrpSpPr/>
          <p:nvPr/>
        </p:nvGrpSpPr>
        <p:grpSpPr>
          <a:xfrm>
            <a:off x="3194521" y="1611459"/>
            <a:ext cx="3526675" cy="1437669"/>
            <a:chOff x="0" y="0"/>
            <a:chExt cx="4848000" cy="1282200"/>
          </a:xfrm>
        </p:grpSpPr>
        <p:sp>
          <p:nvSpPr>
            <p:cNvPr id="475" name="Google Shape;475;p30"/>
            <p:cNvSpPr/>
            <p:nvPr/>
          </p:nvSpPr>
          <p:spPr>
            <a:xfrm>
              <a:off x="0" y="0"/>
              <a:ext cx="4332000" cy="1282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 txBox="1"/>
            <p:nvPr/>
          </p:nvSpPr>
          <p:spPr>
            <a:xfrm>
              <a:off x="1774944" y="119477"/>
              <a:ext cx="3073056" cy="984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 smtClean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Sajeeb Chakraborty</a:t>
              </a:r>
              <a:endParaRPr sz="10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77" name="Google Shape;477;p30"/>
            <p:cNvSpPr txBox="1"/>
            <p:nvPr/>
          </p:nvSpPr>
          <p:spPr>
            <a:xfrm>
              <a:off x="1774944" y="403040"/>
              <a:ext cx="2608391" cy="6705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chemeClr val="lt1"/>
                  </a:solidFill>
                  <a:latin typeface="Poppins Light"/>
                  <a:ea typeface="Poppins"/>
                  <a:cs typeface="Poppins Light"/>
                  <a:sym typeface="Poppins Light"/>
                </a:rPr>
                <a:t>Backend Web &amp; Apps Developer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000" dirty="0">
                <a:solidFill>
                  <a:schemeClr val="lt1"/>
                </a:solidFill>
                <a:latin typeface="Poppins Light"/>
                <a:ea typeface="Poppins"/>
                <a:cs typeface="Poppins Light"/>
                <a:sym typeface="Poppins Light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chemeClr val="lt1"/>
                  </a:solidFill>
                  <a:latin typeface="Poppins Light"/>
                  <a:ea typeface="Poppins"/>
                  <a:cs typeface="Poppins Light"/>
                  <a:sym typeface="Poppins Light"/>
                </a:rPr>
                <a:t>AI Developer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000" dirty="0" smtClean="0">
                <a:solidFill>
                  <a:schemeClr val="lt1"/>
                </a:solidFill>
                <a:latin typeface="Poppins Light"/>
                <a:ea typeface="Poppins"/>
                <a:cs typeface="Poppins Light"/>
                <a:sym typeface="Poppins Light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chemeClr val="accent3"/>
                  </a:solidFill>
                  <a:latin typeface="Poppins Light"/>
                  <a:ea typeface="Poppins"/>
                  <a:cs typeface="Poppins Light"/>
                  <a:sym typeface="Poppins Light"/>
                </a:rPr>
                <a:t>Roll : 1811076104</a:t>
              </a:r>
            </a:p>
          </p:txBody>
        </p:sp>
      </p:grpSp>
      <p:grpSp>
        <p:nvGrpSpPr>
          <p:cNvPr id="478" name="Google Shape;478;p30"/>
          <p:cNvGrpSpPr/>
          <p:nvPr/>
        </p:nvGrpSpPr>
        <p:grpSpPr>
          <a:xfrm>
            <a:off x="637730" y="3384485"/>
            <a:ext cx="3110292" cy="1373798"/>
            <a:chOff x="-174462" y="452675"/>
            <a:chExt cx="4332000" cy="1282200"/>
          </a:xfrm>
        </p:grpSpPr>
        <p:sp>
          <p:nvSpPr>
            <p:cNvPr id="479" name="Google Shape;479;p30"/>
            <p:cNvSpPr/>
            <p:nvPr/>
          </p:nvSpPr>
          <p:spPr>
            <a:xfrm>
              <a:off x="-174462" y="452675"/>
              <a:ext cx="4332000" cy="1282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 txBox="1"/>
            <p:nvPr/>
          </p:nvSpPr>
          <p:spPr>
            <a:xfrm>
              <a:off x="1491229" y="577439"/>
              <a:ext cx="2341800" cy="492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 smtClean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MD AL Amin</a:t>
              </a:r>
            </a:p>
          </p:txBody>
        </p:sp>
        <p:sp>
          <p:nvSpPr>
            <p:cNvPr id="481" name="Google Shape;481;p30"/>
            <p:cNvSpPr txBox="1"/>
            <p:nvPr/>
          </p:nvSpPr>
          <p:spPr>
            <a:xfrm>
              <a:off x="1444999" y="855173"/>
              <a:ext cx="2341800" cy="777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 smtClean="0">
                  <a:solidFill>
                    <a:schemeClr val="lt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Frontend Web Designer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00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 smtClean="0">
                  <a:solidFill>
                    <a:schemeClr val="lt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AI Developer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00" dirty="0" smtClean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 smtClean="0">
                  <a:solidFill>
                    <a:schemeClr val="lt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Roll:1811176133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00" dirty="0" smtClean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498" name="Google Shape;498;p30"/>
          <p:cNvGrpSpPr/>
          <p:nvPr/>
        </p:nvGrpSpPr>
        <p:grpSpPr>
          <a:xfrm>
            <a:off x="5679353" y="3422517"/>
            <a:ext cx="2909475" cy="1335766"/>
            <a:chOff x="0" y="0"/>
            <a:chExt cx="4332000" cy="1282200"/>
          </a:xfrm>
        </p:grpSpPr>
        <p:sp>
          <p:nvSpPr>
            <p:cNvPr id="499" name="Google Shape;499;p30"/>
            <p:cNvSpPr/>
            <p:nvPr/>
          </p:nvSpPr>
          <p:spPr>
            <a:xfrm>
              <a:off x="0" y="0"/>
              <a:ext cx="4332000" cy="1282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0"/>
            <p:cNvSpPr txBox="1"/>
            <p:nvPr/>
          </p:nvSpPr>
          <p:spPr>
            <a:xfrm>
              <a:off x="1843761" y="98037"/>
              <a:ext cx="2341798" cy="351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 smtClean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Jahid Hasan</a:t>
              </a:r>
            </a:p>
          </p:txBody>
        </p:sp>
        <p:sp>
          <p:nvSpPr>
            <p:cNvPr id="501" name="Google Shape;501;p30"/>
            <p:cNvSpPr txBox="1"/>
            <p:nvPr/>
          </p:nvSpPr>
          <p:spPr>
            <a:xfrm>
              <a:off x="1916981" y="339381"/>
              <a:ext cx="2341798" cy="920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chemeClr val="lt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Frontend App Designer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000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chemeClr val="lt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AI Developer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000" dirty="0" smtClean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chemeClr val="lt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Roll: 1810465110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520" y="1609080"/>
            <a:ext cx="1135741" cy="1440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352" y="3433402"/>
            <a:ext cx="1139961" cy="13248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30" y="3372956"/>
            <a:ext cx="1081559" cy="13853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24"/>
          <p:cNvGrpSpPr/>
          <p:nvPr/>
        </p:nvGrpSpPr>
        <p:grpSpPr>
          <a:xfrm>
            <a:off x="1556883" y="1190383"/>
            <a:ext cx="6028270" cy="2760724"/>
            <a:chOff x="-3810" y="0"/>
            <a:chExt cx="3730827" cy="1708580"/>
          </a:xfrm>
        </p:grpSpPr>
        <p:sp>
          <p:nvSpPr>
            <p:cNvPr id="328" name="Google Shape;328;p24"/>
            <p:cNvSpPr/>
            <p:nvPr/>
          </p:nvSpPr>
          <p:spPr>
            <a:xfrm>
              <a:off x="10160" y="16510"/>
              <a:ext cx="3701617" cy="1681910"/>
            </a:xfrm>
            <a:custGeom>
              <a:avLst/>
              <a:gdLst/>
              <a:ahLst/>
              <a:cxnLst/>
              <a:rect l="l" t="t" r="r" b="b"/>
              <a:pathLst>
                <a:path w="3701617" h="1681910" extrusionOk="0">
                  <a:moveTo>
                    <a:pt x="3701617" y="1681910"/>
                  </a:moveTo>
                  <a:lnTo>
                    <a:pt x="0" y="1674290"/>
                  </a:lnTo>
                  <a:lnTo>
                    <a:pt x="0" y="596557"/>
                  </a:lnTo>
                  <a:lnTo>
                    <a:pt x="17780" y="19050"/>
                  </a:lnTo>
                  <a:lnTo>
                    <a:pt x="1843771" y="0"/>
                  </a:lnTo>
                  <a:lnTo>
                    <a:pt x="3682567" y="50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29" name="Google Shape;329;p24"/>
            <p:cNvSpPr/>
            <p:nvPr/>
          </p:nvSpPr>
          <p:spPr>
            <a:xfrm>
              <a:off x="-3810" y="0"/>
              <a:ext cx="3730827" cy="1708580"/>
            </a:xfrm>
            <a:custGeom>
              <a:avLst/>
              <a:gdLst/>
              <a:ahLst/>
              <a:cxnLst/>
              <a:rect l="l" t="t" r="r" b="b"/>
              <a:pathLst>
                <a:path w="3730827" h="1708580" extrusionOk="0">
                  <a:moveTo>
                    <a:pt x="3696537" y="21590"/>
                  </a:moveTo>
                  <a:cubicBezTo>
                    <a:pt x="3697807" y="34290"/>
                    <a:pt x="3697807" y="44450"/>
                    <a:pt x="3699077" y="54610"/>
                  </a:cubicBezTo>
                  <a:cubicBezTo>
                    <a:pt x="3701617" y="88828"/>
                    <a:pt x="3702887" y="124284"/>
                    <a:pt x="3705427" y="158473"/>
                  </a:cubicBezTo>
                  <a:cubicBezTo>
                    <a:pt x="3705427" y="207858"/>
                    <a:pt x="3718127" y="1181626"/>
                    <a:pt x="3724477" y="1231011"/>
                  </a:cubicBezTo>
                  <a:cubicBezTo>
                    <a:pt x="3730827" y="1305722"/>
                    <a:pt x="3727017" y="1381698"/>
                    <a:pt x="3727017" y="1456409"/>
                  </a:cubicBezTo>
                  <a:cubicBezTo>
                    <a:pt x="3727017" y="1522255"/>
                    <a:pt x="3728287" y="1583037"/>
                    <a:pt x="3729557" y="1647620"/>
                  </a:cubicBezTo>
                  <a:cubicBezTo>
                    <a:pt x="3729557" y="1669210"/>
                    <a:pt x="3729557" y="1683180"/>
                    <a:pt x="3729557" y="1707310"/>
                  </a:cubicBezTo>
                  <a:cubicBezTo>
                    <a:pt x="3706697" y="1707310"/>
                    <a:pt x="3686377" y="1708580"/>
                    <a:pt x="3659517" y="1707310"/>
                  </a:cubicBezTo>
                  <a:cubicBezTo>
                    <a:pt x="3473028" y="1702230"/>
                    <a:pt x="3283669" y="1708580"/>
                    <a:pt x="3097180" y="1703500"/>
                  </a:cubicBezTo>
                  <a:cubicBezTo>
                    <a:pt x="2985286" y="1699690"/>
                    <a:pt x="2876261" y="1702230"/>
                    <a:pt x="2764367" y="1699690"/>
                  </a:cubicBezTo>
                  <a:cubicBezTo>
                    <a:pt x="2712724" y="1698420"/>
                    <a:pt x="2661081" y="1697150"/>
                    <a:pt x="2609438" y="1695880"/>
                  </a:cubicBezTo>
                  <a:cubicBezTo>
                    <a:pt x="2577878" y="1695880"/>
                    <a:pt x="2549187" y="1697150"/>
                    <a:pt x="2517627" y="1697150"/>
                  </a:cubicBezTo>
                  <a:cubicBezTo>
                    <a:pt x="2437293" y="1695880"/>
                    <a:pt x="2216375" y="1697150"/>
                    <a:pt x="2136041" y="1695880"/>
                  </a:cubicBezTo>
                  <a:cubicBezTo>
                    <a:pt x="2078660" y="1694610"/>
                    <a:pt x="931032" y="1703500"/>
                    <a:pt x="873650" y="1702230"/>
                  </a:cubicBezTo>
                  <a:cubicBezTo>
                    <a:pt x="859305" y="1702230"/>
                    <a:pt x="842091" y="1703500"/>
                    <a:pt x="827745" y="1703500"/>
                  </a:cubicBezTo>
                  <a:cubicBezTo>
                    <a:pt x="793316" y="1703500"/>
                    <a:pt x="761757" y="1704770"/>
                    <a:pt x="727328" y="1704770"/>
                  </a:cubicBezTo>
                  <a:cubicBezTo>
                    <a:pt x="641256" y="1704770"/>
                    <a:pt x="558053" y="1703500"/>
                    <a:pt x="471981" y="1702230"/>
                  </a:cubicBezTo>
                  <a:cubicBezTo>
                    <a:pt x="420337" y="1700960"/>
                    <a:pt x="368694" y="1699690"/>
                    <a:pt x="319920" y="1698420"/>
                  </a:cubicBezTo>
                  <a:cubicBezTo>
                    <a:pt x="228110" y="1697150"/>
                    <a:pt x="136299" y="1695880"/>
                    <a:pt x="48260" y="1695880"/>
                  </a:cubicBezTo>
                  <a:cubicBezTo>
                    <a:pt x="38100" y="1695880"/>
                    <a:pt x="29210" y="1695880"/>
                    <a:pt x="19050" y="1694610"/>
                  </a:cubicBezTo>
                  <a:cubicBezTo>
                    <a:pt x="10160" y="1693340"/>
                    <a:pt x="5080" y="1686990"/>
                    <a:pt x="7620" y="1678100"/>
                  </a:cubicBezTo>
                  <a:cubicBezTo>
                    <a:pt x="16510" y="1646350"/>
                    <a:pt x="12700" y="1614693"/>
                    <a:pt x="11430" y="1581770"/>
                  </a:cubicBezTo>
                  <a:cubicBezTo>
                    <a:pt x="10160" y="1514658"/>
                    <a:pt x="6350" y="1448811"/>
                    <a:pt x="7620" y="1381698"/>
                  </a:cubicBezTo>
                  <a:cubicBezTo>
                    <a:pt x="5080" y="1298124"/>
                    <a:pt x="0" y="263574"/>
                    <a:pt x="7620" y="178734"/>
                  </a:cubicBezTo>
                  <a:cubicBezTo>
                    <a:pt x="8890" y="162272"/>
                    <a:pt x="7620" y="144544"/>
                    <a:pt x="8890" y="128083"/>
                  </a:cubicBezTo>
                  <a:cubicBezTo>
                    <a:pt x="10160" y="101491"/>
                    <a:pt x="12700" y="72366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4573" y="30480"/>
                    <a:pt x="110478" y="29210"/>
                  </a:cubicBezTo>
                  <a:cubicBezTo>
                    <a:pt x="187943" y="25400"/>
                    <a:pt x="265408" y="22860"/>
                    <a:pt x="345741" y="20320"/>
                  </a:cubicBezTo>
                  <a:cubicBezTo>
                    <a:pt x="400254" y="17780"/>
                    <a:pt x="454766" y="16510"/>
                    <a:pt x="506409" y="13970"/>
                  </a:cubicBezTo>
                  <a:cubicBezTo>
                    <a:pt x="558053" y="11430"/>
                    <a:pt x="612565" y="8890"/>
                    <a:pt x="664208" y="8890"/>
                  </a:cubicBezTo>
                  <a:cubicBezTo>
                    <a:pt x="721590" y="7620"/>
                    <a:pt x="778971" y="10160"/>
                    <a:pt x="836352" y="8890"/>
                  </a:cubicBezTo>
                  <a:cubicBezTo>
                    <a:pt x="908079" y="8890"/>
                    <a:pt x="2207768" y="6350"/>
                    <a:pt x="2279495" y="5080"/>
                  </a:cubicBezTo>
                  <a:cubicBezTo>
                    <a:pt x="2348352" y="3810"/>
                    <a:pt x="2417210" y="2540"/>
                    <a:pt x="2488937" y="2540"/>
                  </a:cubicBezTo>
                  <a:cubicBezTo>
                    <a:pt x="2606569" y="1270"/>
                    <a:pt x="2721331" y="0"/>
                    <a:pt x="2838963" y="0"/>
                  </a:cubicBezTo>
                  <a:cubicBezTo>
                    <a:pt x="2887737" y="0"/>
                    <a:pt x="2939381" y="2540"/>
                    <a:pt x="2988155" y="2540"/>
                  </a:cubicBezTo>
                  <a:cubicBezTo>
                    <a:pt x="3123001" y="3810"/>
                    <a:pt x="3260717" y="5080"/>
                    <a:pt x="3395563" y="7620"/>
                  </a:cubicBezTo>
                  <a:cubicBezTo>
                    <a:pt x="3467290" y="8890"/>
                    <a:pt x="3539016" y="12700"/>
                    <a:pt x="3610743" y="16510"/>
                  </a:cubicBezTo>
                  <a:cubicBezTo>
                    <a:pt x="3627957" y="16510"/>
                    <a:pt x="3645172" y="16510"/>
                    <a:pt x="3659517" y="16510"/>
                  </a:cubicBezTo>
                  <a:cubicBezTo>
                    <a:pt x="3677487" y="17780"/>
                    <a:pt x="3686377" y="20320"/>
                    <a:pt x="3696537" y="21590"/>
                  </a:cubicBezTo>
                  <a:close/>
                  <a:moveTo>
                    <a:pt x="3706697" y="1690800"/>
                  </a:moveTo>
                  <a:cubicBezTo>
                    <a:pt x="3707967" y="1674290"/>
                    <a:pt x="3709237" y="1661590"/>
                    <a:pt x="3709237" y="1648890"/>
                  </a:cubicBezTo>
                  <a:cubicBezTo>
                    <a:pt x="3707967" y="1576705"/>
                    <a:pt x="3706697" y="1509592"/>
                    <a:pt x="3706697" y="1437415"/>
                  </a:cubicBezTo>
                  <a:cubicBezTo>
                    <a:pt x="3706697" y="1404491"/>
                    <a:pt x="3709237" y="1371568"/>
                    <a:pt x="3707967" y="1338645"/>
                  </a:cubicBezTo>
                  <a:cubicBezTo>
                    <a:pt x="3707967" y="1308254"/>
                    <a:pt x="3706697" y="1276597"/>
                    <a:pt x="3705427" y="1246206"/>
                  </a:cubicBezTo>
                  <a:cubicBezTo>
                    <a:pt x="3700347" y="1199354"/>
                    <a:pt x="3688917" y="229385"/>
                    <a:pt x="3688917" y="182533"/>
                  </a:cubicBezTo>
                  <a:cubicBezTo>
                    <a:pt x="3686377" y="143278"/>
                    <a:pt x="3683837" y="102757"/>
                    <a:pt x="3681297" y="63500"/>
                  </a:cubicBezTo>
                  <a:cubicBezTo>
                    <a:pt x="3680027" y="44450"/>
                    <a:pt x="3678757" y="43180"/>
                    <a:pt x="3650910" y="41910"/>
                  </a:cubicBezTo>
                  <a:cubicBezTo>
                    <a:pt x="3642303" y="41910"/>
                    <a:pt x="3636565" y="41910"/>
                    <a:pt x="3627958" y="40640"/>
                  </a:cubicBezTo>
                  <a:cubicBezTo>
                    <a:pt x="3556231" y="36830"/>
                    <a:pt x="3481635" y="31750"/>
                    <a:pt x="3409908" y="30480"/>
                  </a:cubicBezTo>
                  <a:cubicBezTo>
                    <a:pt x="3234895" y="26670"/>
                    <a:pt x="3057013" y="25400"/>
                    <a:pt x="2881999" y="22860"/>
                  </a:cubicBezTo>
                  <a:cubicBezTo>
                    <a:pt x="2856178" y="22860"/>
                    <a:pt x="2827487" y="22860"/>
                    <a:pt x="2801665" y="22860"/>
                  </a:cubicBezTo>
                  <a:cubicBezTo>
                    <a:pt x="2758629" y="22860"/>
                    <a:pt x="2715593" y="22860"/>
                    <a:pt x="2675426" y="22860"/>
                  </a:cubicBezTo>
                  <a:cubicBezTo>
                    <a:pt x="2583616" y="22860"/>
                    <a:pt x="2491806" y="22860"/>
                    <a:pt x="2402865" y="24130"/>
                  </a:cubicBezTo>
                  <a:cubicBezTo>
                    <a:pt x="2325400" y="25400"/>
                    <a:pt x="1019973" y="29210"/>
                    <a:pt x="942508" y="29210"/>
                  </a:cubicBezTo>
                  <a:cubicBezTo>
                    <a:pt x="816269" y="29210"/>
                    <a:pt x="690030" y="26670"/>
                    <a:pt x="563791" y="33020"/>
                  </a:cubicBezTo>
                  <a:cubicBezTo>
                    <a:pt x="497802" y="36830"/>
                    <a:pt x="434683" y="36830"/>
                    <a:pt x="371563" y="38100"/>
                  </a:cubicBezTo>
                  <a:cubicBezTo>
                    <a:pt x="262538" y="41910"/>
                    <a:pt x="153514" y="45720"/>
                    <a:pt x="49530" y="50800"/>
                  </a:cubicBezTo>
                  <a:cubicBezTo>
                    <a:pt x="36830" y="50800"/>
                    <a:pt x="34290" y="53340"/>
                    <a:pt x="33020" y="68568"/>
                  </a:cubicBezTo>
                  <a:cubicBezTo>
                    <a:pt x="31750" y="91361"/>
                    <a:pt x="31750" y="114154"/>
                    <a:pt x="30480" y="136947"/>
                  </a:cubicBezTo>
                  <a:cubicBezTo>
                    <a:pt x="29210" y="174935"/>
                    <a:pt x="26670" y="211657"/>
                    <a:pt x="25400" y="249645"/>
                  </a:cubicBezTo>
                  <a:cubicBezTo>
                    <a:pt x="20320" y="290166"/>
                    <a:pt x="26670" y="1280396"/>
                    <a:pt x="29210" y="1320917"/>
                  </a:cubicBezTo>
                  <a:cubicBezTo>
                    <a:pt x="29210" y="1363970"/>
                    <a:pt x="29210" y="1408290"/>
                    <a:pt x="30480" y="1451344"/>
                  </a:cubicBezTo>
                  <a:cubicBezTo>
                    <a:pt x="30480" y="1483001"/>
                    <a:pt x="33020" y="1514658"/>
                    <a:pt x="33020" y="1546315"/>
                  </a:cubicBezTo>
                  <a:cubicBezTo>
                    <a:pt x="33020" y="1580504"/>
                    <a:pt x="33020" y="1614694"/>
                    <a:pt x="31750" y="1648890"/>
                  </a:cubicBezTo>
                  <a:cubicBezTo>
                    <a:pt x="31750" y="1652700"/>
                    <a:pt x="31750" y="1655240"/>
                    <a:pt x="31750" y="1659050"/>
                  </a:cubicBezTo>
                  <a:cubicBezTo>
                    <a:pt x="31750" y="1669210"/>
                    <a:pt x="35560" y="1673020"/>
                    <a:pt x="44450" y="1673020"/>
                  </a:cubicBezTo>
                  <a:cubicBezTo>
                    <a:pt x="70311" y="1673020"/>
                    <a:pt x="110478" y="1674290"/>
                    <a:pt x="147776" y="1674290"/>
                  </a:cubicBezTo>
                  <a:cubicBezTo>
                    <a:pt x="202288" y="1674290"/>
                    <a:pt x="259669" y="1671750"/>
                    <a:pt x="314182" y="1674290"/>
                  </a:cubicBezTo>
                  <a:cubicBezTo>
                    <a:pt x="403123" y="1678100"/>
                    <a:pt x="492064" y="1680640"/>
                    <a:pt x="581005" y="1679370"/>
                  </a:cubicBezTo>
                  <a:cubicBezTo>
                    <a:pt x="638387" y="1678100"/>
                    <a:pt x="692899" y="1680640"/>
                    <a:pt x="750280" y="1680640"/>
                  </a:cubicBezTo>
                  <a:cubicBezTo>
                    <a:pt x="833483" y="1680640"/>
                    <a:pt x="916686" y="1679370"/>
                    <a:pt x="999889" y="1680640"/>
                  </a:cubicBezTo>
                  <a:cubicBezTo>
                    <a:pt x="1123259" y="1681910"/>
                    <a:pt x="2477460" y="1671750"/>
                    <a:pt x="2603700" y="1674290"/>
                  </a:cubicBezTo>
                  <a:cubicBezTo>
                    <a:pt x="2658212" y="1675560"/>
                    <a:pt x="2712724" y="1676830"/>
                    <a:pt x="2764367" y="1676830"/>
                  </a:cubicBezTo>
                  <a:cubicBezTo>
                    <a:pt x="2859047" y="1679370"/>
                    <a:pt x="2950857" y="1675560"/>
                    <a:pt x="3045536" y="1679370"/>
                  </a:cubicBezTo>
                  <a:cubicBezTo>
                    <a:pt x="3123001" y="1681910"/>
                    <a:pt x="3200466" y="1681910"/>
                    <a:pt x="3277931" y="1684450"/>
                  </a:cubicBezTo>
                  <a:cubicBezTo>
                    <a:pt x="3392694" y="1688260"/>
                    <a:pt x="3507457" y="1690800"/>
                    <a:pt x="3622219" y="1692070"/>
                  </a:cubicBezTo>
                  <a:cubicBezTo>
                    <a:pt x="3665256" y="1692070"/>
                    <a:pt x="3686377" y="1690800"/>
                    <a:pt x="3706697" y="1690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24"/>
          <p:cNvSpPr txBox="1"/>
          <p:nvPr/>
        </p:nvSpPr>
        <p:spPr>
          <a:xfrm>
            <a:off x="2503367" y="2240221"/>
            <a:ext cx="4133250" cy="81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Thank you!</a:t>
            </a:r>
            <a:endParaRPr sz="53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3" name="Google Shape;333;p24"/>
          <p:cNvSpPr/>
          <p:nvPr/>
        </p:nvSpPr>
        <p:spPr>
          <a:xfrm>
            <a:off x="6638631" y="3477334"/>
            <a:ext cx="1639995" cy="1313141"/>
          </a:xfrm>
          <a:custGeom>
            <a:avLst/>
            <a:gdLst/>
            <a:ahLst/>
            <a:cxnLst/>
            <a:rect l="l" t="t" r="r" b="b"/>
            <a:pathLst>
              <a:path w="3279990" h="2626282" extrusionOk="0">
                <a:moveTo>
                  <a:pt x="1551016" y="1592881"/>
                </a:moveTo>
                <a:cubicBezTo>
                  <a:pt x="1313317" y="1704988"/>
                  <a:pt x="1078315" y="1986606"/>
                  <a:pt x="810181" y="1841367"/>
                </a:cubicBezTo>
                <a:cubicBezTo>
                  <a:pt x="738139" y="1792825"/>
                  <a:pt x="435332" y="1688037"/>
                  <a:pt x="300880" y="1597889"/>
                </a:cubicBezTo>
                <a:cubicBezTo>
                  <a:pt x="259273" y="1570151"/>
                  <a:pt x="259658" y="1510052"/>
                  <a:pt x="299724" y="1480388"/>
                </a:cubicBezTo>
                <a:cubicBezTo>
                  <a:pt x="365987" y="1431461"/>
                  <a:pt x="269290" y="1389469"/>
                  <a:pt x="203027" y="1304714"/>
                </a:cubicBezTo>
                <a:cubicBezTo>
                  <a:pt x="137149" y="1216106"/>
                  <a:pt x="68189" y="1129810"/>
                  <a:pt x="0" y="1042744"/>
                </a:cubicBezTo>
                <a:cubicBezTo>
                  <a:pt x="144854" y="698330"/>
                  <a:pt x="425316" y="1035039"/>
                  <a:pt x="668409" y="1080883"/>
                </a:cubicBezTo>
                <a:cubicBezTo>
                  <a:pt x="810566" y="1139056"/>
                  <a:pt x="785139" y="1168720"/>
                  <a:pt x="911501" y="1074334"/>
                </a:cubicBezTo>
                <a:cubicBezTo>
                  <a:pt x="1065216" y="983030"/>
                  <a:pt x="1203136" y="882865"/>
                  <a:pt x="1359162" y="802733"/>
                </a:cubicBezTo>
                <a:cubicBezTo>
                  <a:pt x="1582607" y="735314"/>
                  <a:pt x="905337" y="479508"/>
                  <a:pt x="820968" y="415942"/>
                </a:cubicBezTo>
                <a:cubicBezTo>
                  <a:pt x="763565" y="367786"/>
                  <a:pt x="656081" y="344671"/>
                  <a:pt x="644908" y="281875"/>
                </a:cubicBezTo>
                <a:cubicBezTo>
                  <a:pt x="708089" y="158980"/>
                  <a:pt x="866427" y="76151"/>
                  <a:pt x="988166" y="8733"/>
                </a:cubicBezTo>
                <a:cubicBezTo>
                  <a:pt x="1265161" y="-36342"/>
                  <a:pt x="1548705" y="104275"/>
                  <a:pt x="1813757" y="174775"/>
                </a:cubicBezTo>
                <a:cubicBezTo>
                  <a:pt x="1971324" y="211759"/>
                  <a:pt x="2099612" y="365474"/>
                  <a:pt x="2228286" y="240268"/>
                </a:cubicBezTo>
                <a:cubicBezTo>
                  <a:pt x="2479854" y="-13227"/>
                  <a:pt x="3604398" y="-86809"/>
                  <a:pt x="3188714" y="506090"/>
                </a:cubicBezTo>
                <a:cubicBezTo>
                  <a:pt x="2995318" y="769216"/>
                  <a:pt x="2697135" y="911759"/>
                  <a:pt x="2415132" y="1057383"/>
                </a:cubicBezTo>
                <a:cubicBezTo>
                  <a:pt x="2348869" y="1164483"/>
                  <a:pt x="2345787" y="1309337"/>
                  <a:pt x="2303024" y="1429149"/>
                </a:cubicBezTo>
                <a:cubicBezTo>
                  <a:pt x="2164720" y="1771251"/>
                  <a:pt x="2243310" y="2270921"/>
                  <a:pt x="1842650" y="2430799"/>
                </a:cubicBezTo>
                <a:cubicBezTo>
                  <a:pt x="1740174" y="2462005"/>
                  <a:pt x="1588386" y="2679286"/>
                  <a:pt x="1500549" y="2614178"/>
                </a:cubicBezTo>
                <a:cubicBezTo>
                  <a:pt x="1508254" y="2262831"/>
                  <a:pt x="1541770" y="1940761"/>
                  <a:pt x="1551016" y="1592881"/>
                </a:cubicBezTo>
                <a:close/>
                <a:moveTo>
                  <a:pt x="2429386" y="982645"/>
                </a:moveTo>
                <a:cubicBezTo>
                  <a:pt x="2586183" y="913300"/>
                  <a:pt x="2743365" y="836635"/>
                  <a:pt x="2877817" y="725298"/>
                </a:cubicBezTo>
                <a:cubicBezTo>
                  <a:pt x="3029606" y="611264"/>
                  <a:pt x="3422175" y="244891"/>
                  <a:pt x="3100492" y="140488"/>
                </a:cubicBezTo>
                <a:cubicBezTo>
                  <a:pt x="2954867" y="182866"/>
                  <a:pt x="2640888" y="585452"/>
                  <a:pt x="2530322" y="451000"/>
                </a:cubicBezTo>
                <a:cubicBezTo>
                  <a:pt x="2507977" y="379343"/>
                  <a:pt x="2405115" y="283416"/>
                  <a:pt x="2466370" y="212530"/>
                </a:cubicBezTo>
                <a:cubicBezTo>
                  <a:pt x="2497575" y="179784"/>
                  <a:pt x="2541494" y="168226"/>
                  <a:pt x="2574240" y="141644"/>
                </a:cubicBezTo>
                <a:cubicBezTo>
                  <a:pt x="2229056" y="221391"/>
                  <a:pt x="1974406" y="519574"/>
                  <a:pt x="1663509" y="680994"/>
                </a:cubicBezTo>
                <a:cubicBezTo>
                  <a:pt x="1536377" y="804274"/>
                  <a:pt x="916124" y="1046596"/>
                  <a:pt x="879526" y="1173343"/>
                </a:cubicBezTo>
                <a:cubicBezTo>
                  <a:pt x="872591" y="1197229"/>
                  <a:pt x="859107" y="1219188"/>
                  <a:pt x="842542" y="1237680"/>
                </a:cubicBezTo>
                <a:cubicBezTo>
                  <a:pt x="739295" y="1351714"/>
                  <a:pt x="495817" y="1581323"/>
                  <a:pt x="425316" y="1540101"/>
                </a:cubicBezTo>
                <a:cubicBezTo>
                  <a:pt x="407594" y="1518913"/>
                  <a:pt x="386406" y="1501191"/>
                  <a:pt x="365602" y="1493101"/>
                </a:cubicBezTo>
                <a:cubicBezTo>
                  <a:pt x="322839" y="1476535"/>
                  <a:pt x="297413" y="1540872"/>
                  <a:pt x="339020" y="1559364"/>
                </a:cubicBezTo>
                <a:cubicBezTo>
                  <a:pt x="1012052" y="1859474"/>
                  <a:pt x="835607" y="1989688"/>
                  <a:pt x="1525975" y="1555897"/>
                </a:cubicBezTo>
                <a:cubicBezTo>
                  <a:pt x="1578754" y="1571692"/>
                  <a:pt x="1547164" y="1223041"/>
                  <a:pt x="1547164" y="1223041"/>
                </a:cubicBezTo>
                <a:cubicBezTo>
                  <a:pt x="1617279" y="1144835"/>
                  <a:pt x="1725535" y="1110162"/>
                  <a:pt x="1809519" y="1049678"/>
                </a:cubicBezTo>
                <a:cubicBezTo>
                  <a:pt x="1861528" y="1019629"/>
                  <a:pt x="1984037" y="952210"/>
                  <a:pt x="2003300" y="964153"/>
                </a:cubicBezTo>
                <a:cubicBezTo>
                  <a:pt x="2070333" y="937570"/>
                  <a:pt x="2146998" y="898275"/>
                  <a:pt x="2218655" y="865143"/>
                </a:cubicBezTo>
                <a:cubicBezTo>
                  <a:pt x="2259876" y="821610"/>
                  <a:pt x="2320746" y="845496"/>
                  <a:pt x="2358885" y="793872"/>
                </a:cubicBezTo>
                <a:cubicBezTo>
                  <a:pt x="2505280" y="756118"/>
                  <a:pt x="2443255" y="886717"/>
                  <a:pt x="2429386" y="982645"/>
                </a:cubicBezTo>
                <a:close/>
                <a:moveTo>
                  <a:pt x="1569508" y="2562555"/>
                </a:moveTo>
                <a:cubicBezTo>
                  <a:pt x="1725535" y="2450833"/>
                  <a:pt x="1914307" y="2382643"/>
                  <a:pt x="2037972" y="2239330"/>
                </a:cubicBezTo>
                <a:cubicBezTo>
                  <a:pt x="2156244" y="1837900"/>
                  <a:pt x="2210179" y="1423371"/>
                  <a:pt x="2341935" y="1025407"/>
                </a:cubicBezTo>
                <a:cubicBezTo>
                  <a:pt x="2406657" y="817758"/>
                  <a:pt x="2368517" y="828159"/>
                  <a:pt x="2195540" y="924087"/>
                </a:cubicBezTo>
                <a:cubicBezTo>
                  <a:pt x="2006767" y="1009997"/>
                  <a:pt x="1835331" y="1117482"/>
                  <a:pt x="1653108" y="1211483"/>
                </a:cubicBezTo>
                <a:cubicBezTo>
                  <a:pt x="1579525" y="1631406"/>
                  <a:pt x="1599943" y="2124141"/>
                  <a:pt x="1569508" y="2562555"/>
                </a:cubicBezTo>
                <a:close/>
                <a:moveTo>
                  <a:pt x="1497081" y="716822"/>
                </a:moveTo>
                <a:cubicBezTo>
                  <a:pt x="1639624" y="641698"/>
                  <a:pt x="1777929" y="554632"/>
                  <a:pt x="1908914" y="457164"/>
                </a:cubicBezTo>
                <a:cubicBezTo>
                  <a:pt x="2197851" y="332728"/>
                  <a:pt x="1956299" y="308842"/>
                  <a:pt x="1791412" y="230251"/>
                </a:cubicBezTo>
                <a:cubicBezTo>
                  <a:pt x="1530213" y="162833"/>
                  <a:pt x="1264005" y="41094"/>
                  <a:pt x="992404" y="51881"/>
                </a:cubicBezTo>
                <a:cubicBezTo>
                  <a:pt x="840230" y="158210"/>
                  <a:pt x="557071" y="274170"/>
                  <a:pt x="863730" y="356228"/>
                </a:cubicBezTo>
                <a:cubicBezTo>
                  <a:pt x="1076003" y="475270"/>
                  <a:pt x="1305227" y="566189"/>
                  <a:pt x="1497081" y="716822"/>
                </a:cubicBezTo>
                <a:close/>
                <a:moveTo>
                  <a:pt x="80517" y="995743"/>
                </a:moveTo>
                <a:cubicBezTo>
                  <a:pt x="52779" y="1059695"/>
                  <a:pt x="106714" y="1103613"/>
                  <a:pt x="187617" y="1191835"/>
                </a:cubicBezTo>
                <a:cubicBezTo>
                  <a:pt x="270060" y="1252320"/>
                  <a:pt x="421849" y="1556282"/>
                  <a:pt x="514309" y="1491560"/>
                </a:cubicBezTo>
                <a:cubicBezTo>
                  <a:pt x="1116069" y="1082424"/>
                  <a:pt x="631810" y="1193762"/>
                  <a:pt x="235773" y="948743"/>
                </a:cubicBezTo>
                <a:cubicBezTo>
                  <a:pt x="180297" y="914841"/>
                  <a:pt x="106329" y="936029"/>
                  <a:pt x="80517" y="995743"/>
                </a:cubicBezTo>
                <a:close/>
                <a:moveTo>
                  <a:pt x="2702914" y="101578"/>
                </a:moveTo>
                <a:cubicBezTo>
                  <a:pt x="2668241" y="192112"/>
                  <a:pt x="2560757" y="194038"/>
                  <a:pt x="2499502" y="266465"/>
                </a:cubicBezTo>
                <a:cubicBezTo>
                  <a:pt x="2539182" y="303449"/>
                  <a:pt x="2569232" y="449459"/>
                  <a:pt x="2627790" y="403229"/>
                </a:cubicBezTo>
                <a:cubicBezTo>
                  <a:pt x="2838136" y="175931"/>
                  <a:pt x="3366314" y="58430"/>
                  <a:pt x="2702914" y="101578"/>
                </a:cubicBezTo>
                <a:close/>
                <a:moveTo>
                  <a:pt x="2032579" y="835864"/>
                </a:moveTo>
                <a:cubicBezTo>
                  <a:pt x="1962078" y="800036"/>
                  <a:pt x="1973250" y="696404"/>
                  <a:pt x="1956684" y="630911"/>
                </a:cubicBezTo>
                <a:cubicBezTo>
                  <a:pt x="2041440" y="608567"/>
                  <a:pt x="2084587" y="513410"/>
                  <a:pt x="2170113" y="528050"/>
                </a:cubicBezTo>
                <a:cubicBezTo>
                  <a:pt x="2351180" y="682535"/>
                  <a:pt x="2214802" y="784241"/>
                  <a:pt x="2032579" y="835864"/>
                </a:cubicBezTo>
                <a:close/>
                <a:moveTo>
                  <a:pt x="2188990" y="695248"/>
                </a:moveTo>
                <a:cubicBezTo>
                  <a:pt x="2163179" y="578517"/>
                  <a:pt x="2098842" y="560025"/>
                  <a:pt x="2024103" y="652100"/>
                </a:cubicBezTo>
                <a:cubicBezTo>
                  <a:pt x="2035661" y="787323"/>
                  <a:pt x="2098457" y="768060"/>
                  <a:pt x="2188990" y="695248"/>
                </a:cubicBezTo>
                <a:close/>
                <a:moveTo>
                  <a:pt x="1818765" y="770372"/>
                </a:moveTo>
                <a:cubicBezTo>
                  <a:pt x="1920086" y="945275"/>
                  <a:pt x="1810675" y="1040047"/>
                  <a:pt x="1637312" y="1031186"/>
                </a:cubicBezTo>
                <a:cubicBezTo>
                  <a:pt x="1629607" y="983800"/>
                  <a:pt x="1567967" y="920619"/>
                  <a:pt x="1608804" y="880168"/>
                </a:cubicBezTo>
                <a:cubicBezTo>
                  <a:pt x="1679305" y="836250"/>
                  <a:pt x="1728231" y="761896"/>
                  <a:pt x="1818765" y="770372"/>
                </a:cubicBezTo>
                <a:close/>
                <a:moveTo>
                  <a:pt x="1762133" y="822381"/>
                </a:moveTo>
                <a:cubicBezTo>
                  <a:pt x="1675452" y="868611"/>
                  <a:pt x="1618820" y="895193"/>
                  <a:pt x="1688936" y="988038"/>
                </a:cubicBezTo>
                <a:cubicBezTo>
                  <a:pt x="1791798" y="966464"/>
                  <a:pt x="1810290" y="911759"/>
                  <a:pt x="1762133" y="822381"/>
                </a:cubicBezTo>
                <a:close/>
                <a:moveTo>
                  <a:pt x="1091413" y="1471527"/>
                </a:moveTo>
                <a:cubicBezTo>
                  <a:pt x="997797" y="1515831"/>
                  <a:pt x="988937" y="1447641"/>
                  <a:pt x="946174" y="1384075"/>
                </a:cubicBezTo>
                <a:cubicBezTo>
                  <a:pt x="924600" y="1298935"/>
                  <a:pt x="1073306" y="1250779"/>
                  <a:pt x="1139955" y="1234983"/>
                </a:cubicBezTo>
                <a:cubicBezTo>
                  <a:pt x="1275948" y="1281599"/>
                  <a:pt x="1220472" y="1480002"/>
                  <a:pt x="1091413" y="1471527"/>
                </a:cubicBezTo>
                <a:close/>
                <a:moveTo>
                  <a:pt x="1161143" y="1380993"/>
                </a:moveTo>
                <a:cubicBezTo>
                  <a:pt x="1161529" y="1244615"/>
                  <a:pt x="1045954" y="1255787"/>
                  <a:pt x="1010896" y="1360960"/>
                </a:cubicBezTo>
                <a:cubicBezTo>
                  <a:pt x="1038634" y="1486552"/>
                  <a:pt x="1087175" y="1434928"/>
                  <a:pt x="1161143" y="1380993"/>
                </a:cubicBezTo>
                <a:close/>
                <a:moveTo>
                  <a:pt x="1524819" y="1175655"/>
                </a:moveTo>
                <a:cubicBezTo>
                  <a:pt x="1415023" y="1261566"/>
                  <a:pt x="1262079" y="1339386"/>
                  <a:pt x="1267087" y="1129425"/>
                </a:cubicBezTo>
                <a:cubicBezTo>
                  <a:pt x="1389597" y="999596"/>
                  <a:pt x="1480516" y="975325"/>
                  <a:pt x="1524819" y="1175655"/>
                </a:cubicBezTo>
                <a:close/>
                <a:moveTo>
                  <a:pt x="1408474" y="1062391"/>
                </a:moveTo>
                <a:cubicBezTo>
                  <a:pt x="1316399" y="1085121"/>
                  <a:pt x="1298292" y="1162556"/>
                  <a:pt x="1361473" y="1228049"/>
                </a:cubicBezTo>
                <a:cubicBezTo>
                  <a:pt x="1448925" y="1200696"/>
                  <a:pt x="1470114" y="1130966"/>
                  <a:pt x="1408474" y="10623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4"/>
          <p:cNvSpPr/>
          <p:nvPr/>
        </p:nvSpPr>
        <p:spPr>
          <a:xfrm>
            <a:off x="620697" y="707200"/>
            <a:ext cx="942952" cy="965806"/>
          </a:xfrm>
          <a:custGeom>
            <a:avLst/>
            <a:gdLst/>
            <a:ahLst/>
            <a:cxnLst/>
            <a:rect l="l" t="t" r="r" b="b"/>
            <a:pathLst>
              <a:path w="1885905" h="1931611" extrusionOk="0">
                <a:moveTo>
                  <a:pt x="765545" y="1703453"/>
                </a:moveTo>
                <a:cubicBezTo>
                  <a:pt x="771450" y="1712106"/>
                  <a:pt x="777748" y="1720759"/>
                  <a:pt x="784047" y="1729019"/>
                </a:cubicBezTo>
                <a:cubicBezTo>
                  <a:pt x="803336" y="1754978"/>
                  <a:pt x="823411" y="1780937"/>
                  <a:pt x="842307" y="1807290"/>
                </a:cubicBezTo>
                <a:cubicBezTo>
                  <a:pt x="848605" y="1816336"/>
                  <a:pt x="854116" y="1826563"/>
                  <a:pt x="857659" y="1837183"/>
                </a:cubicBezTo>
                <a:cubicBezTo>
                  <a:pt x="859627" y="1843082"/>
                  <a:pt x="858840" y="1852915"/>
                  <a:pt x="855297" y="1856062"/>
                </a:cubicBezTo>
                <a:cubicBezTo>
                  <a:pt x="851360" y="1859602"/>
                  <a:pt x="840338" y="1859995"/>
                  <a:pt x="836008" y="1856849"/>
                </a:cubicBezTo>
                <a:cubicBezTo>
                  <a:pt x="819869" y="1844656"/>
                  <a:pt x="802942" y="1832463"/>
                  <a:pt x="791132" y="1816730"/>
                </a:cubicBezTo>
                <a:cubicBezTo>
                  <a:pt x="773025" y="1792344"/>
                  <a:pt x="758460" y="1765204"/>
                  <a:pt x="742320" y="1739638"/>
                </a:cubicBezTo>
                <a:cubicBezTo>
                  <a:pt x="739171" y="1734918"/>
                  <a:pt x="735235" y="1730592"/>
                  <a:pt x="728149" y="1721546"/>
                </a:cubicBezTo>
                <a:cubicBezTo>
                  <a:pt x="728149" y="1732559"/>
                  <a:pt x="727362" y="1738065"/>
                  <a:pt x="728149" y="1743572"/>
                </a:cubicBezTo>
                <a:cubicBezTo>
                  <a:pt x="735628" y="1785657"/>
                  <a:pt x="743501" y="1827349"/>
                  <a:pt x="750980" y="1869435"/>
                </a:cubicBezTo>
                <a:cubicBezTo>
                  <a:pt x="753342" y="1883201"/>
                  <a:pt x="755311" y="1897754"/>
                  <a:pt x="755311" y="1911521"/>
                </a:cubicBezTo>
                <a:cubicBezTo>
                  <a:pt x="755311" y="1929613"/>
                  <a:pt x="741533" y="1937087"/>
                  <a:pt x="726574" y="1927254"/>
                </a:cubicBezTo>
                <a:cubicBezTo>
                  <a:pt x="720276" y="1922927"/>
                  <a:pt x="713190" y="1916634"/>
                  <a:pt x="710828" y="1909554"/>
                </a:cubicBezTo>
                <a:cubicBezTo>
                  <a:pt x="704924" y="1891461"/>
                  <a:pt x="699806" y="1872582"/>
                  <a:pt x="697051" y="1853702"/>
                </a:cubicBezTo>
                <a:cubicBezTo>
                  <a:pt x="691146" y="1814763"/>
                  <a:pt x="686816" y="1775431"/>
                  <a:pt x="682486" y="1736099"/>
                </a:cubicBezTo>
                <a:cubicBezTo>
                  <a:pt x="679730" y="1710926"/>
                  <a:pt x="678156" y="1685753"/>
                  <a:pt x="676187" y="1660580"/>
                </a:cubicBezTo>
                <a:cubicBezTo>
                  <a:pt x="676187" y="1658614"/>
                  <a:pt x="675794" y="1655860"/>
                  <a:pt x="676975" y="1654681"/>
                </a:cubicBezTo>
                <a:cubicBezTo>
                  <a:pt x="697444" y="1634621"/>
                  <a:pt x="686422" y="1610235"/>
                  <a:pt x="683273" y="1588602"/>
                </a:cubicBezTo>
                <a:cubicBezTo>
                  <a:pt x="673826" y="1528030"/>
                  <a:pt x="668708" y="1467459"/>
                  <a:pt x="677368" y="1406494"/>
                </a:cubicBezTo>
                <a:cubicBezTo>
                  <a:pt x="677762" y="1403740"/>
                  <a:pt x="676975" y="1400594"/>
                  <a:pt x="676581" y="1395481"/>
                </a:cubicBezTo>
                <a:cubicBezTo>
                  <a:pt x="671857" y="1393514"/>
                  <a:pt x="666740" y="1389581"/>
                  <a:pt x="660835" y="1388794"/>
                </a:cubicBezTo>
                <a:cubicBezTo>
                  <a:pt x="571477" y="1375421"/>
                  <a:pt x="482907" y="1356935"/>
                  <a:pt x="398666" y="1324289"/>
                </a:cubicBezTo>
                <a:cubicBezTo>
                  <a:pt x="349854" y="1305410"/>
                  <a:pt x="304191" y="1275910"/>
                  <a:pt x="270337" y="1233825"/>
                </a:cubicBezTo>
                <a:cubicBezTo>
                  <a:pt x="251048" y="1209439"/>
                  <a:pt x="229398" y="1188593"/>
                  <a:pt x="203811" y="1171680"/>
                </a:cubicBezTo>
                <a:cubicBezTo>
                  <a:pt x="168383" y="1148080"/>
                  <a:pt x="145157" y="1113074"/>
                  <a:pt x="117208" y="1082395"/>
                </a:cubicBezTo>
                <a:cubicBezTo>
                  <a:pt x="54225" y="1013170"/>
                  <a:pt x="21946" y="929786"/>
                  <a:pt x="7381" y="838928"/>
                </a:cubicBezTo>
                <a:cubicBezTo>
                  <a:pt x="-1279" y="784650"/>
                  <a:pt x="-4822" y="729978"/>
                  <a:pt x="10924" y="676092"/>
                </a:cubicBezTo>
                <a:cubicBezTo>
                  <a:pt x="28244" y="618274"/>
                  <a:pt x="58161" y="569895"/>
                  <a:pt x="112091" y="541182"/>
                </a:cubicBezTo>
                <a:cubicBezTo>
                  <a:pt x="130986" y="531349"/>
                  <a:pt x="154999" y="527023"/>
                  <a:pt x="176256" y="527023"/>
                </a:cubicBezTo>
                <a:cubicBezTo>
                  <a:pt x="209322" y="527416"/>
                  <a:pt x="242782" y="533316"/>
                  <a:pt x="275848" y="537643"/>
                </a:cubicBezTo>
                <a:cubicBezTo>
                  <a:pt x="308127" y="541969"/>
                  <a:pt x="340013" y="549049"/>
                  <a:pt x="371898" y="551016"/>
                </a:cubicBezTo>
                <a:cubicBezTo>
                  <a:pt x="424647" y="554162"/>
                  <a:pt x="475034" y="540396"/>
                  <a:pt x="522665" y="520336"/>
                </a:cubicBezTo>
                <a:cubicBezTo>
                  <a:pt x="568328" y="501064"/>
                  <a:pt x="612023" y="477464"/>
                  <a:pt x="656111" y="454651"/>
                </a:cubicBezTo>
                <a:cubicBezTo>
                  <a:pt x="732479" y="414926"/>
                  <a:pt x="796250" y="358287"/>
                  <a:pt x="859627" y="301649"/>
                </a:cubicBezTo>
                <a:cubicBezTo>
                  <a:pt x="887970" y="276476"/>
                  <a:pt x="912769" y="247370"/>
                  <a:pt x="941506" y="222197"/>
                </a:cubicBezTo>
                <a:cubicBezTo>
                  <a:pt x="979296" y="188765"/>
                  <a:pt x="1011575" y="149433"/>
                  <a:pt x="1056451" y="123867"/>
                </a:cubicBezTo>
                <a:cubicBezTo>
                  <a:pt x="1074559" y="113247"/>
                  <a:pt x="1089517" y="97514"/>
                  <a:pt x="1107231" y="86108"/>
                </a:cubicBezTo>
                <a:cubicBezTo>
                  <a:pt x="1133606" y="69588"/>
                  <a:pt x="1159980" y="52675"/>
                  <a:pt x="1188323" y="39695"/>
                </a:cubicBezTo>
                <a:cubicBezTo>
                  <a:pt x="1226900" y="22389"/>
                  <a:pt x="1267839" y="12556"/>
                  <a:pt x="1309959" y="5083"/>
                </a:cubicBezTo>
                <a:cubicBezTo>
                  <a:pt x="1362314" y="-4357"/>
                  <a:pt x="1413489" y="756"/>
                  <a:pt x="1463876" y="9016"/>
                </a:cubicBezTo>
                <a:cubicBezTo>
                  <a:pt x="1513475" y="16883"/>
                  <a:pt x="1563075" y="31042"/>
                  <a:pt x="1605195" y="61328"/>
                </a:cubicBezTo>
                <a:cubicBezTo>
                  <a:pt x="1612674" y="66441"/>
                  <a:pt x="1618973" y="73521"/>
                  <a:pt x="1625271" y="79814"/>
                </a:cubicBezTo>
                <a:cubicBezTo>
                  <a:pt x="1669359" y="125440"/>
                  <a:pt x="1706756" y="175392"/>
                  <a:pt x="1728013" y="236357"/>
                </a:cubicBezTo>
                <a:cubicBezTo>
                  <a:pt x="1732737" y="249730"/>
                  <a:pt x="1740216" y="261923"/>
                  <a:pt x="1747695" y="277656"/>
                </a:cubicBezTo>
                <a:cubicBezTo>
                  <a:pt x="1778006" y="273723"/>
                  <a:pt x="1806742" y="280803"/>
                  <a:pt x="1834691" y="294962"/>
                </a:cubicBezTo>
                <a:cubicBezTo>
                  <a:pt x="1861853" y="308728"/>
                  <a:pt x="1874843" y="331148"/>
                  <a:pt x="1883110" y="358287"/>
                </a:cubicBezTo>
                <a:cubicBezTo>
                  <a:pt x="1893738" y="390933"/>
                  <a:pt x="1872875" y="427119"/>
                  <a:pt x="1840596" y="433019"/>
                </a:cubicBezTo>
                <a:cubicBezTo>
                  <a:pt x="1817764" y="437345"/>
                  <a:pt x="1794933" y="440492"/>
                  <a:pt x="1768952" y="444425"/>
                </a:cubicBezTo>
                <a:cubicBezTo>
                  <a:pt x="1766197" y="462518"/>
                  <a:pt x="1763835" y="484544"/>
                  <a:pt x="1758717" y="505783"/>
                </a:cubicBezTo>
                <a:cubicBezTo>
                  <a:pt x="1744152" y="567928"/>
                  <a:pt x="1729194" y="630074"/>
                  <a:pt x="1712267" y="691825"/>
                </a:cubicBezTo>
                <a:cubicBezTo>
                  <a:pt x="1698883" y="740597"/>
                  <a:pt x="1681956" y="788583"/>
                  <a:pt x="1666604" y="836962"/>
                </a:cubicBezTo>
                <a:cubicBezTo>
                  <a:pt x="1645740" y="900680"/>
                  <a:pt x="1618973" y="962432"/>
                  <a:pt x="1582757" y="1018677"/>
                </a:cubicBezTo>
                <a:cubicBezTo>
                  <a:pt x="1550872" y="1068629"/>
                  <a:pt x="1515443" y="1118188"/>
                  <a:pt x="1468599" y="1155947"/>
                </a:cubicBezTo>
                <a:cubicBezTo>
                  <a:pt x="1404828" y="1207865"/>
                  <a:pt x="1339089" y="1257031"/>
                  <a:pt x="1273350" y="1305410"/>
                </a:cubicBezTo>
                <a:cubicBezTo>
                  <a:pt x="1254849" y="1319176"/>
                  <a:pt x="1232017" y="1327042"/>
                  <a:pt x="1211154" y="1337662"/>
                </a:cubicBezTo>
                <a:cubicBezTo>
                  <a:pt x="1206037" y="1340415"/>
                  <a:pt x="1200919" y="1343562"/>
                  <a:pt x="1196983" y="1345922"/>
                </a:cubicBezTo>
                <a:cubicBezTo>
                  <a:pt x="1230836" y="1407674"/>
                  <a:pt x="1264690" y="1467852"/>
                  <a:pt x="1296969" y="1528817"/>
                </a:cubicBezTo>
                <a:cubicBezTo>
                  <a:pt x="1303267" y="1541010"/>
                  <a:pt x="1310747" y="1547303"/>
                  <a:pt x="1323737" y="1550057"/>
                </a:cubicBezTo>
                <a:cubicBezTo>
                  <a:pt x="1382391" y="1562250"/>
                  <a:pt x="1441044" y="1574836"/>
                  <a:pt x="1499304" y="1587816"/>
                </a:cubicBezTo>
                <a:cubicBezTo>
                  <a:pt x="1509145" y="1589782"/>
                  <a:pt x="1520167" y="1592536"/>
                  <a:pt x="1527253" y="1598435"/>
                </a:cubicBezTo>
                <a:cubicBezTo>
                  <a:pt x="1532764" y="1603155"/>
                  <a:pt x="1533551" y="1613775"/>
                  <a:pt x="1536700" y="1621641"/>
                </a:cubicBezTo>
                <a:cubicBezTo>
                  <a:pt x="1529615" y="1624395"/>
                  <a:pt x="1521742" y="1630294"/>
                  <a:pt x="1515443" y="1629115"/>
                </a:cubicBezTo>
                <a:cubicBezTo>
                  <a:pt x="1458758" y="1618495"/>
                  <a:pt x="1400105" y="1617708"/>
                  <a:pt x="1345388" y="1595289"/>
                </a:cubicBezTo>
                <a:cubicBezTo>
                  <a:pt x="1338302" y="1592536"/>
                  <a:pt x="1330429" y="1591356"/>
                  <a:pt x="1317439" y="1588209"/>
                </a:cubicBezTo>
                <a:cubicBezTo>
                  <a:pt x="1324131" y="1596469"/>
                  <a:pt x="1326493" y="1600795"/>
                  <a:pt x="1330036" y="1603549"/>
                </a:cubicBezTo>
                <a:cubicBezTo>
                  <a:pt x="1365070" y="1631081"/>
                  <a:pt x="1400892" y="1658220"/>
                  <a:pt x="1435533" y="1686146"/>
                </a:cubicBezTo>
                <a:cubicBezTo>
                  <a:pt x="1444587" y="1693620"/>
                  <a:pt x="1452460" y="1703846"/>
                  <a:pt x="1456790" y="1714466"/>
                </a:cubicBezTo>
                <a:cubicBezTo>
                  <a:pt x="1462695" y="1729412"/>
                  <a:pt x="1452066" y="1739638"/>
                  <a:pt x="1437501" y="1733345"/>
                </a:cubicBezTo>
                <a:cubicBezTo>
                  <a:pt x="1421755" y="1726265"/>
                  <a:pt x="1406797" y="1717219"/>
                  <a:pt x="1393806" y="1706206"/>
                </a:cubicBezTo>
                <a:cubicBezTo>
                  <a:pt x="1368613" y="1684180"/>
                  <a:pt x="1344600" y="1660580"/>
                  <a:pt x="1320588" y="1637374"/>
                </a:cubicBezTo>
                <a:cubicBezTo>
                  <a:pt x="1317045" y="1634228"/>
                  <a:pt x="1313502" y="1631081"/>
                  <a:pt x="1305236" y="1624001"/>
                </a:cubicBezTo>
                <a:cubicBezTo>
                  <a:pt x="1299725" y="1659400"/>
                  <a:pt x="1295394" y="1690080"/>
                  <a:pt x="1290671" y="1720759"/>
                </a:cubicBezTo>
                <a:cubicBezTo>
                  <a:pt x="1289490" y="1729805"/>
                  <a:pt x="1289883" y="1739638"/>
                  <a:pt x="1286734" y="1747898"/>
                </a:cubicBezTo>
                <a:cubicBezTo>
                  <a:pt x="1283979" y="1755765"/>
                  <a:pt x="1277680" y="1766384"/>
                  <a:pt x="1271776" y="1767564"/>
                </a:cubicBezTo>
                <a:cubicBezTo>
                  <a:pt x="1265084" y="1768744"/>
                  <a:pt x="1253274" y="1762058"/>
                  <a:pt x="1250125" y="1755371"/>
                </a:cubicBezTo>
                <a:cubicBezTo>
                  <a:pt x="1245008" y="1745145"/>
                  <a:pt x="1241859" y="1732165"/>
                  <a:pt x="1243039" y="1720759"/>
                </a:cubicBezTo>
                <a:cubicBezTo>
                  <a:pt x="1246976" y="1676313"/>
                  <a:pt x="1252093" y="1631868"/>
                  <a:pt x="1258785" y="1587816"/>
                </a:cubicBezTo>
                <a:cubicBezTo>
                  <a:pt x="1261147" y="1572083"/>
                  <a:pt x="1259573" y="1559103"/>
                  <a:pt x="1251700" y="1544550"/>
                </a:cubicBezTo>
                <a:cubicBezTo>
                  <a:pt x="1221389" y="1487125"/>
                  <a:pt x="1193046" y="1428913"/>
                  <a:pt x="1163523" y="1370701"/>
                </a:cubicBezTo>
                <a:cubicBezTo>
                  <a:pt x="1161161" y="1366375"/>
                  <a:pt x="1157618" y="1362835"/>
                  <a:pt x="1155650" y="1359688"/>
                </a:cubicBezTo>
                <a:cubicBezTo>
                  <a:pt x="1115891" y="1369915"/>
                  <a:pt x="1078101" y="1380534"/>
                  <a:pt x="1039524" y="1389187"/>
                </a:cubicBezTo>
                <a:cubicBezTo>
                  <a:pt x="974966" y="1404134"/>
                  <a:pt x="909620" y="1411607"/>
                  <a:pt x="843094" y="1410820"/>
                </a:cubicBezTo>
                <a:cubicBezTo>
                  <a:pt x="809634" y="1410427"/>
                  <a:pt x="776174" y="1412787"/>
                  <a:pt x="743107" y="1403347"/>
                </a:cubicBezTo>
                <a:cubicBezTo>
                  <a:pt x="735235" y="1400987"/>
                  <a:pt x="725393" y="1404134"/>
                  <a:pt x="718308" y="1404527"/>
                </a:cubicBezTo>
                <a:cubicBezTo>
                  <a:pt x="707679" y="1478472"/>
                  <a:pt x="716733" y="1548483"/>
                  <a:pt x="731298" y="1618102"/>
                </a:cubicBezTo>
                <a:cubicBezTo>
                  <a:pt x="734054" y="1631081"/>
                  <a:pt x="739565" y="1636981"/>
                  <a:pt x="751374" y="1641308"/>
                </a:cubicBezTo>
                <a:cubicBezTo>
                  <a:pt x="793888" y="1657434"/>
                  <a:pt x="836402" y="1674740"/>
                  <a:pt x="878522" y="1691653"/>
                </a:cubicBezTo>
                <a:cubicBezTo>
                  <a:pt x="898204" y="1699519"/>
                  <a:pt x="918280" y="1706993"/>
                  <a:pt x="937963" y="1715646"/>
                </a:cubicBezTo>
                <a:cubicBezTo>
                  <a:pt x="944261" y="1718399"/>
                  <a:pt x="951741" y="1722332"/>
                  <a:pt x="954890" y="1727839"/>
                </a:cubicBezTo>
                <a:cubicBezTo>
                  <a:pt x="958432" y="1734132"/>
                  <a:pt x="961188" y="1744358"/>
                  <a:pt x="958432" y="1749471"/>
                </a:cubicBezTo>
                <a:cubicBezTo>
                  <a:pt x="955677" y="1754191"/>
                  <a:pt x="944261" y="1757338"/>
                  <a:pt x="937963" y="1755765"/>
                </a:cubicBezTo>
                <a:cubicBezTo>
                  <a:pt x="911589" y="1748685"/>
                  <a:pt x="885214" y="1740425"/>
                  <a:pt x="859233" y="1731772"/>
                </a:cubicBezTo>
                <a:cubicBezTo>
                  <a:pt x="828923" y="1721152"/>
                  <a:pt x="799005" y="1709746"/>
                  <a:pt x="769088" y="1698733"/>
                </a:cubicBezTo>
                <a:cubicBezTo>
                  <a:pt x="767907" y="1701093"/>
                  <a:pt x="766726" y="1702273"/>
                  <a:pt x="765545" y="1703453"/>
                </a:cubicBezTo>
                <a:close/>
                <a:moveTo>
                  <a:pt x="47533" y="773243"/>
                </a:moveTo>
                <a:cubicBezTo>
                  <a:pt x="48714" y="868427"/>
                  <a:pt x="68396" y="949452"/>
                  <a:pt x="113666" y="1022610"/>
                </a:cubicBezTo>
                <a:cubicBezTo>
                  <a:pt x="127837" y="1045423"/>
                  <a:pt x="144370" y="1068629"/>
                  <a:pt x="164446" y="1085935"/>
                </a:cubicBezTo>
                <a:cubicBezTo>
                  <a:pt x="197119" y="1114254"/>
                  <a:pt x="234122" y="1137461"/>
                  <a:pt x="268369" y="1163420"/>
                </a:cubicBezTo>
                <a:cubicBezTo>
                  <a:pt x="276242" y="1169320"/>
                  <a:pt x="282934" y="1177580"/>
                  <a:pt x="289232" y="1185446"/>
                </a:cubicBezTo>
                <a:cubicBezTo>
                  <a:pt x="314819" y="1220058"/>
                  <a:pt x="350248" y="1241691"/>
                  <a:pt x="387644" y="1259784"/>
                </a:cubicBezTo>
                <a:cubicBezTo>
                  <a:pt x="438031" y="1284170"/>
                  <a:pt x="491567" y="1299903"/>
                  <a:pt x="547071" y="1308949"/>
                </a:cubicBezTo>
                <a:cubicBezTo>
                  <a:pt x="629737" y="1322716"/>
                  <a:pt x="709254" y="1354575"/>
                  <a:pt x="794675" y="1353395"/>
                </a:cubicBezTo>
                <a:cubicBezTo>
                  <a:pt x="830891" y="1353002"/>
                  <a:pt x="867500" y="1351822"/>
                  <a:pt x="903716" y="1348282"/>
                </a:cubicBezTo>
                <a:cubicBezTo>
                  <a:pt x="975753" y="1341595"/>
                  <a:pt x="1045428" y="1321929"/>
                  <a:pt x="1113923" y="1299903"/>
                </a:cubicBezTo>
                <a:cubicBezTo>
                  <a:pt x="1146202" y="1289283"/>
                  <a:pt x="1178481" y="1275910"/>
                  <a:pt x="1208399" y="1259391"/>
                </a:cubicBezTo>
                <a:cubicBezTo>
                  <a:pt x="1292639" y="1212192"/>
                  <a:pt x="1370975" y="1156340"/>
                  <a:pt x="1441044" y="1089868"/>
                </a:cubicBezTo>
                <a:cubicBezTo>
                  <a:pt x="1464269" y="1067449"/>
                  <a:pt x="1489069" y="1045030"/>
                  <a:pt x="1506783" y="1018677"/>
                </a:cubicBezTo>
                <a:cubicBezTo>
                  <a:pt x="1552840" y="949845"/>
                  <a:pt x="1594960" y="878261"/>
                  <a:pt x="1623696" y="799596"/>
                </a:cubicBezTo>
                <a:cubicBezTo>
                  <a:pt x="1639049" y="757510"/>
                  <a:pt x="1657550" y="716605"/>
                  <a:pt x="1670147" y="674126"/>
                </a:cubicBezTo>
                <a:cubicBezTo>
                  <a:pt x="1685105" y="623780"/>
                  <a:pt x="1695734" y="571862"/>
                  <a:pt x="1708330" y="520336"/>
                </a:cubicBezTo>
                <a:cubicBezTo>
                  <a:pt x="1720927" y="468418"/>
                  <a:pt x="1726438" y="416499"/>
                  <a:pt x="1715810" y="363400"/>
                </a:cubicBezTo>
                <a:cubicBezTo>
                  <a:pt x="1703607" y="303222"/>
                  <a:pt x="1680775" y="247370"/>
                  <a:pt x="1652433" y="192698"/>
                </a:cubicBezTo>
                <a:cubicBezTo>
                  <a:pt x="1632356" y="153759"/>
                  <a:pt x="1602046" y="125833"/>
                  <a:pt x="1565436" y="106167"/>
                </a:cubicBezTo>
                <a:cubicBezTo>
                  <a:pt x="1517805" y="80208"/>
                  <a:pt x="1464269" y="69588"/>
                  <a:pt x="1410733" y="64475"/>
                </a:cubicBezTo>
                <a:cubicBezTo>
                  <a:pt x="1366251" y="60148"/>
                  <a:pt x="1321375" y="61721"/>
                  <a:pt x="1277680" y="73521"/>
                </a:cubicBezTo>
                <a:cubicBezTo>
                  <a:pt x="1243827" y="82961"/>
                  <a:pt x="1208792" y="92401"/>
                  <a:pt x="1177694" y="108527"/>
                </a:cubicBezTo>
                <a:cubicBezTo>
                  <a:pt x="1129275" y="134486"/>
                  <a:pt x="1085581" y="167132"/>
                  <a:pt x="1045822" y="205284"/>
                </a:cubicBezTo>
                <a:cubicBezTo>
                  <a:pt x="1006457" y="243043"/>
                  <a:pt x="962369" y="275689"/>
                  <a:pt x="924579" y="314628"/>
                </a:cubicBezTo>
                <a:cubicBezTo>
                  <a:pt x="889938" y="350027"/>
                  <a:pt x="857265" y="387000"/>
                  <a:pt x="817900" y="417286"/>
                </a:cubicBezTo>
                <a:cubicBezTo>
                  <a:pt x="761609" y="460945"/>
                  <a:pt x="704924" y="503030"/>
                  <a:pt x="638791" y="530956"/>
                </a:cubicBezTo>
                <a:cubicBezTo>
                  <a:pt x="631312" y="534103"/>
                  <a:pt x="623832" y="537643"/>
                  <a:pt x="617140" y="541576"/>
                </a:cubicBezTo>
                <a:cubicBezTo>
                  <a:pt x="564785" y="572255"/>
                  <a:pt x="507706" y="590741"/>
                  <a:pt x="447872" y="597821"/>
                </a:cubicBezTo>
                <a:cubicBezTo>
                  <a:pt x="404571" y="602934"/>
                  <a:pt x="361270" y="603721"/>
                  <a:pt x="317575" y="592708"/>
                </a:cubicBezTo>
                <a:cubicBezTo>
                  <a:pt x="274667" y="581695"/>
                  <a:pt x="230579" y="573435"/>
                  <a:pt x="185309" y="575008"/>
                </a:cubicBezTo>
                <a:cubicBezTo>
                  <a:pt x="144370" y="576188"/>
                  <a:pt x="113272" y="593494"/>
                  <a:pt x="89653" y="626140"/>
                </a:cubicBezTo>
                <a:cubicBezTo>
                  <a:pt x="56193" y="672946"/>
                  <a:pt x="49107" y="726831"/>
                  <a:pt x="47533" y="773243"/>
                </a:cubicBezTo>
                <a:close/>
                <a:moveTo>
                  <a:pt x="1767771" y="392113"/>
                </a:moveTo>
                <a:cubicBezTo>
                  <a:pt x="1790603" y="391326"/>
                  <a:pt x="1807529" y="386606"/>
                  <a:pt x="1820913" y="372840"/>
                </a:cubicBezTo>
                <a:cubicBezTo>
                  <a:pt x="1831936" y="361434"/>
                  <a:pt x="1831148" y="349241"/>
                  <a:pt x="1817371" y="343341"/>
                </a:cubicBezTo>
                <a:cubicBezTo>
                  <a:pt x="1800444" y="336261"/>
                  <a:pt x="1781942" y="332328"/>
                  <a:pt x="1759505" y="326035"/>
                </a:cubicBezTo>
                <a:cubicBezTo>
                  <a:pt x="1763047" y="350421"/>
                  <a:pt x="1765409" y="370087"/>
                  <a:pt x="1767771" y="392113"/>
                </a:cubicBezTo>
                <a:close/>
                <a:moveTo>
                  <a:pt x="615959" y="945519"/>
                </a:moveTo>
                <a:cubicBezTo>
                  <a:pt x="643908" y="934112"/>
                  <a:pt x="674219" y="927426"/>
                  <a:pt x="703349" y="918379"/>
                </a:cubicBezTo>
                <a:cubicBezTo>
                  <a:pt x="712403" y="915626"/>
                  <a:pt x="721851" y="910906"/>
                  <a:pt x="719882" y="899893"/>
                </a:cubicBezTo>
                <a:cubicBezTo>
                  <a:pt x="718308" y="891633"/>
                  <a:pt x="713978" y="881800"/>
                  <a:pt x="707286" y="877474"/>
                </a:cubicBezTo>
                <a:cubicBezTo>
                  <a:pt x="699413" y="872361"/>
                  <a:pt x="687997" y="870394"/>
                  <a:pt x="678549" y="871181"/>
                </a:cubicBezTo>
                <a:cubicBezTo>
                  <a:pt x="663591" y="872361"/>
                  <a:pt x="648632" y="876687"/>
                  <a:pt x="634067" y="880227"/>
                </a:cubicBezTo>
                <a:cubicBezTo>
                  <a:pt x="572658" y="894780"/>
                  <a:pt x="520303" y="872361"/>
                  <a:pt x="471491" y="838142"/>
                </a:cubicBezTo>
                <a:cubicBezTo>
                  <a:pt x="464799" y="833422"/>
                  <a:pt x="461650" y="823982"/>
                  <a:pt x="457320" y="817689"/>
                </a:cubicBezTo>
                <a:cubicBezTo>
                  <a:pt x="465586" y="801956"/>
                  <a:pt x="477002" y="796056"/>
                  <a:pt x="490780" y="794876"/>
                </a:cubicBezTo>
                <a:cubicBezTo>
                  <a:pt x="514005" y="792516"/>
                  <a:pt x="537230" y="789763"/>
                  <a:pt x="560455" y="788583"/>
                </a:cubicBezTo>
                <a:cubicBezTo>
                  <a:pt x="628163" y="785436"/>
                  <a:pt x="693902" y="774030"/>
                  <a:pt x="755311" y="744531"/>
                </a:cubicBezTo>
                <a:cubicBezTo>
                  <a:pt x="788771" y="728404"/>
                  <a:pt x="820262" y="708345"/>
                  <a:pt x="851360" y="688285"/>
                </a:cubicBezTo>
                <a:cubicBezTo>
                  <a:pt x="867894" y="677272"/>
                  <a:pt x="882852" y="663113"/>
                  <a:pt x="896630" y="648560"/>
                </a:cubicBezTo>
                <a:cubicBezTo>
                  <a:pt x="907652" y="636760"/>
                  <a:pt x="906471" y="618667"/>
                  <a:pt x="896630" y="610014"/>
                </a:cubicBezTo>
                <a:cubicBezTo>
                  <a:pt x="886789" y="600968"/>
                  <a:pt x="876948" y="602148"/>
                  <a:pt x="861595" y="613554"/>
                </a:cubicBezTo>
                <a:cubicBezTo>
                  <a:pt x="840732" y="629287"/>
                  <a:pt x="820262" y="646200"/>
                  <a:pt x="798218" y="659966"/>
                </a:cubicBezTo>
                <a:cubicBezTo>
                  <a:pt x="776961" y="672946"/>
                  <a:pt x="754917" y="683959"/>
                  <a:pt x="730904" y="692219"/>
                </a:cubicBezTo>
                <a:cubicBezTo>
                  <a:pt x="664772" y="714638"/>
                  <a:pt x="598639" y="735877"/>
                  <a:pt x="527389" y="737057"/>
                </a:cubicBezTo>
                <a:cubicBezTo>
                  <a:pt x="503376" y="737451"/>
                  <a:pt x="478970" y="741777"/>
                  <a:pt x="456139" y="749644"/>
                </a:cubicBezTo>
                <a:cubicBezTo>
                  <a:pt x="404965" y="767343"/>
                  <a:pt x="394336" y="815329"/>
                  <a:pt x="430945" y="855054"/>
                </a:cubicBezTo>
                <a:cubicBezTo>
                  <a:pt x="451809" y="877474"/>
                  <a:pt x="474640" y="897533"/>
                  <a:pt x="502983" y="910513"/>
                </a:cubicBezTo>
                <a:cubicBezTo>
                  <a:pt x="510068" y="913660"/>
                  <a:pt x="516367" y="918379"/>
                  <a:pt x="525814" y="924279"/>
                </a:cubicBezTo>
                <a:cubicBezTo>
                  <a:pt x="517154" y="932146"/>
                  <a:pt x="511249" y="938439"/>
                  <a:pt x="504164" y="943945"/>
                </a:cubicBezTo>
                <a:cubicBezTo>
                  <a:pt x="471097" y="969905"/>
                  <a:pt x="466767" y="1006091"/>
                  <a:pt x="492748" y="1038343"/>
                </a:cubicBezTo>
                <a:cubicBezTo>
                  <a:pt x="508494" y="1058009"/>
                  <a:pt x="528570" y="1072169"/>
                  <a:pt x="553763" y="1075709"/>
                </a:cubicBezTo>
                <a:cubicBezTo>
                  <a:pt x="577776" y="1078855"/>
                  <a:pt x="602182" y="1079642"/>
                  <a:pt x="626588" y="1079642"/>
                </a:cubicBezTo>
                <a:cubicBezTo>
                  <a:pt x="649419" y="1079249"/>
                  <a:pt x="672645" y="1076102"/>
                  <a:pt x="695870" y="1074135"/>
                </a:cubicBezTo>
                <a:cubicBezTo>
                  <a:pt x="690359" y="1123301"/>
                  <a:pt x="707679" y="1155553"/>
                  <a:pt x="748225" y="1166173"/>
                </a:cubicBezTo>
                <a:cubicBezTo>
                  <a:pt x="766333" y="1170893"/>
                  <a:pt x="786409" y="1170500"/>
                  <a:pt x="805304" y="1169320"/>
                </a:cubicBezTo>
                <a:cubicBezTo>
                  <a:pt x="826561" y="1168140"/>
                  <a:pt x="847424" y="1163813"/>
                  <a:pt x="868287" y="1159487"/>
                </a:cubicBezTo>
                <a:cubicBezTo>
                  <a:pt x="893087" y="1154767"/>
                  <a:pt x="918674" y="1151620"/>
                  <a:pt x="942293" y="1142967"/>
                </a:cubicBezTo>
                <a:cubicBezTo>
                  <a:pt x="1003308" y="1120548"/>
                  <a:pt x="1047397" y="1075316"/>
                  <a:pt x="1088730" y="1027330"/>
                </a:cubicBezTo>
                <a:cubicBezTo>
                  <a:pt x="1089911" y="1025757"/>
                  <a:pt x="1091879" y="1023790"/>
                  <a:pt x="1091879" y="1022217"/>
                </a:cubicBezTo>
                <a:cubicBezTo>
                  <a:pt x="1091485" y="1016710"/>
                  <a:pt x="1092273" y="1009237"/>
                  <a:pt x="1089123" y="1006091"/>
                </a:cubicBezTo>
                <a:cubicBezTo>
                  <a:pt x="1085974" y="1002944"/>
                  <a:pt x="1077314" y="1000977"/>
                  <a:pt x="1072984" y="1002944"/>
                </a:cubicBezTo>
                <a:cubicBezTo>
                  <a:pt x="1065898" y="1006091"/>
                  <a:pt x="1060387" y="1012777"/>
                  <a:pt x="1054482" y="1018284"/>
                </a:cubicBezTo>
                <a:cubicBezTo>
                  <a:pt x="1013937" y="1054469"/>
                  <a:pt x="971029" y="1087902"/>
                  <a:pt x="916706" y="1098128"/>
                </a:cubicBezTo>
                <a:cubicBezTo>
                  <a:pt x="865925" y="1107568"/>
                  <a:pt x="814358" y="1112288"/>
                  <a:pt x="763184" y="1118581"/>
                </a:cubicBezTo>
                <a:cubicBezTo>
                  <a:pt x="758066" y="1119368"/>
                  <a:pt x="752555" y="1115434"/>
                  <a:pt x="743107" y="1113074"/>
                </a:cubicBezTo>
                <a:cubicBezTo>
                  <a:pt x="750980" y="1101668"/>
                  <a:pt x="756098" y="1092228"/>
                  <a:pt x="763577" y="1084362"/>
                </a:cubicBezTo>
                <a:cubicBezTo>
                  <a:pt x="776568" y="1070202"/>
                  <a:pt x="790739" y="1057223"/>
                  <a:pt x="804516" y="1043850"/>
                </a:cubicBezTo>
                <a:cubicBezTo>
                  <a:pt x="819081" y="1029690"/>
                  <a:pt x="821443" y="1017497"/>
                  <a:pt x="812783" y="1003731"/>
                </a:cubicBezTo>
                <a:cubicBezTo>
                  <a:pt x="804123" y="990358"/>
                  <a:pt x="787196" y="986031"/>
                  <a:pt x="769876" y="992324"/>
                </a:cubicBezTo>
                <a:cubicBezTo>
                  <a:pt x="752949" y="998617"/>
                  <a:pt x="735628" y="1005304"/>
                  <a:pt x="718308" y="1009630"/>
                </a:cubicBezTo>
                <a:cubicBezTo>
                  <a:pt x="669102" y="1022217"/>
                  <a:pt x="619502" y="1032050"/>
                  <a:pt x="568328" y="1027723"/>
                </a:cubicBezTo>
                <a:cubicBezTo>
                  <a:pt x="551795" y="1026543"/>
                  <a:pt x="535655" y="1024970"/>
                  <a:pt x="524633" y="1004911"/>
                </a:cubicBezTo>
                <a:cubicBezTo>
                  <a:pt x="550220" y="976198"/>
                  <a:pt x="582499" y="959285"/>
                  <a:pt x="615959" y="945519"/>
                </a:cubicBezTo>
                <a:close/>
                <a:moveTo>
                  <a:pt x="1407978" y="390933"/>
                </a:moveTo>
                <a:cubicBezTo>
                  <a:pt x="1424511" y="369694"/>
                  <a:pt x="1426085" y="312268"/>
                  <a:pt x="1397743" y="290636"/>
                </a:cubicBezTo>
                <a:cubicBezTo>
                  <a:pt x="1376486" y="274116"/>
                  <a:pt x="1353261" y="263496"/>
                  <a:pt x="1325312" y="263890"/>
                </a:cubicBezTo>
                <a:cubicBezTo>
                  <a:pt x="1292245" y="264283"/>
                  <a:pt x="1268233" y="289062"/>
                  <a:pt x="1270988" y="321708"/>
                </a:cubicBezTo>
                <a:cubicBezTo>
                  <a:pt x="1276106" y="376380"/>
                  <a:pt x="1306023" y="403519"/>
                  <a:pt x="1357591" y="405093"/>
                </a:cubicBezTo>
                <a:cubicBezTo>
                  <a:pt x="1380029" y="406666"/>
                  <a:pt x="1397349" y="404306"/>
                  <a:pt x="1407978" y="39093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4"/>
          <p:cNvSpPr/>
          <p:nvPr/>
        </p:nvSpPr>
        <p:spPr>
          <a:xfrm rot="-291508">
            <a:off x="5711612" y="902440"/>
            <a:ext cx="1299099" cy="603458"/>
          </a:xfrm>
          <a:custGeom>
            <a:avLst/>
            <a:gdLst/>
            <a:ahLst/>
            <a:cxnLst/>
            <a:rect l="l" t="t" r="r" b="b"/>
            <a:pathLst>
              <a:path w="2588862" h="1202579" extrusionOk="0">
                <a:moveTo>
                  <a:pt x="912870" y="614926"/>
                </a:moveTo>
                <a:cubicBezTo>
                  <a:pt x="861098" y="612177"/>
                  <a:pt x="813449" y="609428"/>
                  <a:pt x="763509" y="607137"/>
                </a:cubicBezTo>
                <a:cubicBezTo>
                  <a:pt x="758927" y="619966"/>
                  <a:pt x="753887" y="634627"/>
                  <a:pt x="748847" y="649288"/>
                </a:cubicBezTo>
                <a:cubicBezTo>
                  <a:pt x="743349" y="664866"/>
                  <a:pt x="741975" y="682276"/>
                  <a:pt x="727772" y="693730"/>
                </a:cubicBezTo>
                <a:cubicBezTo>
                  <a:pt x="724565" y="696479"/>
                  <a:pt x="724106" y="702436"/>
                  <a:pt x="722274" y="707017"/>
                </a:cubicBezTo>
                <a:cubicBezTo>
                  <a:pt x="713569" y="729009"/>
                  <a:pt x="708071" y="752376"/>
                  <a:pt x="696158" y="772535"/>
                </a:cubicBezTo>
                <a:cubicBezTo>
                  <a:pt x="660880" y="831180"/>
                  <a:pt x="624226" y="889367"/>
                  <a:pt x="586657" y="946638"/>
                </a:cubicBezTo>
                <a:cubicBezTo>
                  <a:pt x="559167" y="988331"/>
                  <a:pt x="519765" y="1019028"/>
                  <a:pt x="483111" y="1052016"/>
                </a:cubicBezTo>
                <a:cubicBezTo>
                  <a:pt x="448749" y="1083171"/>
                  <a:pt x="411638" y="1111119"/>
                  <a:pt x="374068" y="1138151"/>
                </a:cubicBezTo>
                <a:cubicBezTo>
                  <a:pt x="325044" y="1173888"/>
                  <a:pt x="284268" y="1171139"/>
                  <a:pt x="242116" y="1126697"/>
                </a:cubicBezTo>
                <a:cubicBezTo>
                  <a:pt x="214168" y="1097374"/>
                  <a:pt x="191260" y="1063928"/>
                  <a:pt x="166519" y="1031856"/>
                </a:cubicBezTo>
                <a:cubicBezTo>
                  <a:pt x="136738" y="993371"/>
                  <a:pt x="114746" y="950761"/>
                  <a:pt x="98711" y="904028"/>
                </a:cubicBezTo>
                <a:cubicBezTo>
                  <a:pt x="89089" y="876080"/>
                  <a:pt x="74428" y="849965"/>
                  <a:pt x="66181" y="821559"/>
                </a:cubicBezTo>
                <a:cubicBezTo>
                  <a:pt x="55643" y="786738"/>
                  <a:pt x="49687" y="750543"/>
                  <a:pt x="41898" y="714806"/>
                </a:cubicBezTo>
                <a:cubicBezTo>
                  <a:pt x="40066" y="706101"/>
                  <a:pt x="37317" y="697854"/>
                  <a:pt x="35026" y="688691"/>
                </a:cubicBezTo>
                <a:cubicBezTo>
                  <a:pt x="29070" y="687774"/>
                  <a:pt x="24030" y="687774"/>
                  <a:pt x="19448" y="686400"/>
                </a:cubicBezTo>
                <a:cubicBezTo>
                  <a:pt x="-253" y="679985"/>
                  <a:pt x="-7126" y="660284"/>
                  <a:pt x="8910" y="648372"/>
                </a:cubicBezTo>
                <a:cubicBezTo>
                  <a:pt x="35026" y="629129"/>
                  <a:pt x="33651" y="604388"/>
                  <a:pt x="32277" y="576898"/>
                </a:cubicBezTo>
                <a:cubicBezTo>
                  <a:pt x="28153" y="499468"/>
                  <a:pt x="45105" y="427995"/>
                  <a:pt x="93213" y="365684"/>
                </a:cubicBezTo>
                <a:cubicBezTo>
                  <a:pt x="127117" y="321700"/>
                  <a:pt x="205921" y="306123"/>
                  <a:pt x="259985" y="339569"/>
                </a:cubicBezTo>
                <a:cubicBezTo>
                  <a:pt x="295722" y="361561"/>
                  <a:pt x="327793" y="386760"/>
                  <a:pt x="350243" y="427078"/>
                </a:cubicBezTo>
                <a:cubicBezTo>
                  <a:pt x="358032" y="417915"/>
                  <a:pt x="363530" y="411959"/>
                  <a:pt x="369028" y="405086"/>
                </a:cubicBezTo>
                <a:cubicBezTo>
                  <a:pt x="399725" y="366600"/>
                  <a:pt x="437295" y="340485"/>
                  <a:pt x="487235" y="333154"/>
                </a:cubicBezTo>
                <a:cubicBezTo>
                  <a:pt x="516557" y="328573"/>
                  <a:pt x="544964" y="321242"/>
                  <a:pt x="575203" y="324449"/>
                </a:cubicBezTo>
                <a:cubicBezTo>
                  <a:pt x="583450" y="325366"/>
                  <a:pt x="593071" y="322617"/>
                  <a:pt x="600860" y="319409"/>
                </a:cubicBezTo>
                <a:cubicBezTo>
                  <a:pt x="673250" y="288712"/>
                  <a:pt x="744724" y="256183"/>
                  <a:pt x="817114" y="226402"/>
                </a:cubicBezTo>
                <a:cubicBezTo>
                  <a:pt x="865221" y="206701"/>
                  <a:pt x="914703" y="189749"/>
                  <a:pt x="963269" y="170964"/>
                </a:cubicBezTo>
                <a:cubicBezTo>
                  <a:pt x="1007252" y="154012"/>
                  <a:pt x="1051236" y="136143"/>
                  <a:pt x="1095220" y="118733"/>
                </a:cubicBezTo>
                <a:cubicBezTo>
                  <a:pt x="1137372" y="101781"/>
                  <a:pt x="1179523" y="85745"/>
                  <a:pt x="1221216" y="67877"/>
                </a:cubicBezTo>
                <a:cubicBezTo>
                  <a:pt x="1251913" y="55048"/>
                  <a:pt x="1281235" y="39012"/>
                  <a:pt x="1312391" y="27100"/>
                </a:cubicBezTo>
                <a:cubicBezTo>
                  <a:pt x="1339881" y="16562"/>
                  <a:pt x="1368287" y="8773"/>
                  <a:pt x="1396693" y="984"/>
                </a:cubicBezTo>
                <a:cubicBezTo>
                  <a:pt x="1410896" y="-2681"/>
                  <a:pt x="1420518" y="4192"/>
                  <a:pt x="1428306" y="16562"/>
                </a:cubicBezTo>
                <a:cubicBezTo>
                  <a:pt x="1460378" y="66960"/>
                  <a:pt x="1464043" y="124689"/>
                  <a:pt x="1472290" y="181043"/>
                </a:cubicBezTo>
                <a:cubicBezTo>
                  <a:pt x="1473207" y="186541"/>
                  <a:pt x="1467709" y="192956"/>
                  <a:pt x="1465418" y="198912"/>
                </a:cubicBezTo>
                <a:cubicBezTo>
                  <a:pt x="1459004" y="195247"/>
                  <a:pt x="1448924" y="193414"/>
                  <a:pt x="1446633" y="188374"/>
                </a:cubicBezTo>
                <a:cubicBezTo>
                  <a:pt x="1435637" y="159968"/>
                  <a:pt x="1426474" y="130645"/>
                  <a:pt x="1417769" y="101781"/>
                </a:cubicBezTo>
                <a:cubicBezTo>
                  <a:pt x="1414103" y="89869"/>
                  <a:pt x="1413645" y="77040"/>
                  <a:pt x="1410896" y="60546"/>
                </a:cubicBezTo>
                <a:cubicBezTo>
                  <a:pt x="1392111" y="65128"/>
                  <a:pt x="1375159" y="68793"/>
                  <a:pt x="1358665" y="73375"/>
                </a:cubicBezTo>
                <a:cubicBezTo>
                  <a:pt x="1294980" y="91701"/>
                  <a:pt x="1238626" y="126980"/>
                  <a:pt x="1177690" y="151263"/>
                </a:cubicBezTo>
                <a:cubicBezTo>
                  <a:pt x="1118129" y="174629"/>
                  <a:pt x="1058109" y="197079"/>
                  <a:pt x="999006" y="220904"/>
                </a:cubicBezTo>
                <a:cubicBezTo>
                  <a:pt x="948149" y="241521"/>
                  <a:pt x="897751" y="263513"/>
                  <a:pt x="846895" y="285047"/>
                </a:cubicBezTo>
                <a:cubicBezTo>
                  <a:pt x="803369" y="303374"/>
                  <a:pt x="759843" y="321700"/>
                  <a:pt x="716318" y="340485"/>
                </a:cubicBezTo>
                <a:cubicBezTo>
                  <a:pt x="703947" y="345983"/>
                  <a:pt x="691577" y="351481"/>
                  <a:pt x="674166" y="359270"/>
                </a:cubicBezTo>
                <a:cubicBezTo>
                  <a:pt x="745640" y="401879"/>
                  <a:pt x="768548" y="467397"/>
                  <a:pt x="774046" y="543910"/>
                </a:cubicBezTo>
                <a:cubicBezTo>
                  <a:pt x="801536" y="543910"/>
                  <a:pt x="827652" y="542994"/>
                  <a:pt x="853767" y="544369"/>
                </a:cubicBezTo>
                <a:cubicBezTo>
                  <a:pt x="877134" y="545743"/>
                  <a:pt x="900500" y="549867"/>
                  <a:pt x="926615" y="552615"/>
                </a:cubicBezTo>
                <a:cubicBezTo>
                  <a:pt x="927532" y="547576"/>
                  <a:pt x="929364" y="540245"/>
                  <a:pt x="929823" y="532914"/>
                </a:cubicBezTo>
                <a:cubicBezTo>
                  <a:pt x="931197" y="503592"/>
                  <a:pt x="939444" y="476102"/>
                  <a:pt x="957313" y="453194"/>
                </a:cubicBezTo>
                <a:cubicBezTo>
                  <a:pt x="977014" y="427078"/>
                  <a:pt x="992133" y="397756"/>
                  <a:pt x="1020997" y="377596"/>
                </a:cubicBezTo>
                <a:cubicBezTo>
                  <a:pt x="1071396" y="341859"/>
                  <a:pt x="1124085" y="332238"/>
                  <a:pt x="1179523" y="356063"/>
                </a:cubicBezTo>
                <a:cubicBezTo>
                  <a:pt x="1210220" y="369349"/>
                  <a:pt x="1234044" y="395007"/>
                  <a:pt x="1253287" y="422955"/>
                </a:cubicBezTo>
                <a:cubicBezTo>
                  <a:pt x="1262909" y="436700"/>
                  <a:pt x="1271156" y="451361"/>
                  <a:pt x="1281235" y="467855"/>
                </a:cubicBezTo>
                <a:cubicBezTo>
                  <a:pt x="1285817" y="464190"/>
                  <a:pt x="1290857" y="461899"/>
                  <a:pt x="1294522" y="457775"/>
                </a:cubicBezTo>
                <a:cubicBezTo>
                  <a:pt x="1312391" y="436241"/>
                  <a:pt x="1331634" y="416540"/>
                  <a:pt x="1360498" y="410126"/>
                </a:cubicBezTo>
                <a:cubicBezTo>
                  <a:pt x="1363247" y="409668"/>
                  <a:pt x="1365996" y="407835"/>
                  <a:pt x="1368287" y="406003"/>
                </a:cubicBezTo>
                <a:cubicBezTo>
                  <a:pt x="1404940" y="367975"/>
                  <a:pt x="1454880" y="366142"/>
                  <a:pt x="1501155" y="365684"/>
                </a:cubicBezTo>
                <a:cubicBezTo>
                  <a:pt x="1538266" y="365226"/>
                  <a:pt x="1574003" y="379887"/>
                  <a:pt x="1599660" y="414250"/>
                </a:cubicBezTo>
                <a:cubicBezTo>
                  <a:pt x="1623027" y="445405"/>
                  <a:pt x="1638146" y="478851"/>
                  <a:pt x="1643644" y="516420"/>
                </a:cubicBezTo>
                <a:cubicBezTo>
                  <a:pt x="1647310" y="543452"/>
                  <a:pt x="1644561" y="570942"/>
                  <a:pt x="1644561" y="602097"/>
                </a:cubicBezTo>
                <a:cubicBezTo>
                  <a:pt x="1678923" y="583771"/>
                  <a:pt x="1710536" y="566360"/>
                  <a:pt x="1742608" y="550325"/>
                </a:cubicBezTo>
                <a:cubicBezTo>
                  <a:pt x="1780177" y="531082"/>
                  <a:pt x="1819122" y="513671"/>
                  <a:pt x="1856691" y="494887"/>
                </a:cubicBezTo>
                <a:cubicBezTo>
                  <a:pt x="1901133" y="472437"/>
                  <a:pt x="1945117" y="447696"/>
                  <a:pt x="1990017" y="425246"/>
                </a:cubicBezTo>
                <a:cubicBezTo>
                  <a:pt x="2095853" y="373015"/>
                  <a:pt x="2200315" y="316660"/>
                  <a:pt x="2312566" y="277716"/>
                </a:cubicBezTo>
                <a:cubicBezTo>
                  <a:pt x="2379916" y="254350"/>
                  <a:pt x="2446808" y="228234"/>
                  <a:pt x="2513700" y="203952"/>
                </a:cubicBezTo>
                <a:cubicBezTo>
                  <a:pt x="2545772" y="192039"/>
                  <a:pt x="2565015" y="199828"/>
                  <a:pt x="2574178" y="230525"/>
                </a:cubicBezTo>
                <a:cubicBezTo>
                  <a:pt x="2592963" y="294210"/>
                  <a:pt x="2591588" y="359270"/>
                  <a:pt x="2581967" y="424787"/>
                </a:cubicBezTo>
                <a:cubicBezTo>
                  <a:pt x="2581051" y="429827"/>
                  <a:pt x="2578760" y="433951"/>
                  <a:pt x="2577385" y="438991"/>
                </a:cubicBezTo>
                <a:cubicBezTo>
                  <a:pt x="2575094" y="448154"/>
                  <a:pt x="2571887" y="457317"/>
                  <a:pt x="2560433" y="455484"/>
                </a:cubicBezTo>
                <a:cubicBezTo>
                  <a:pt x="2547604" y="453652"/>
                  <a:pt x="2547146" y="442198"/>
                  <a:pt x="2547146" y="432576"/>
                </a:cubicBezTo>
                <a:cubicBezTo>
                  <a:pt x="2547604" y="411042"/>
                  <a:pt x="2550811" y="389509"/>
                  <a:pt x="2548979" y="367975"/>
                </a:cubicBezTo>
                <a:cubicBezTo>
                  <a:pt x="2546688" y="334529"/>
                  <a:pt x="2541190" y="301541"/>
                  <a:pt x="2537067" y="265804"/>
                </a:cubicBezTo>
                <a:cubicBezTo>
                  <a:pt x="2527445" y="267637"/>
                  <a:pt x="2519656" y="268095"/>
                  <a:pt x="2512784" y="270844"/>
                </a:cubicBezTo>
                <a:cubicBezTo>
                  <a:pt x="2460095" y="290087"/>
                  <a:pt x="2406489" y="304748"/>
                  <a:pt x="2355175" y="328114"/>
                </a:cubicBezTo>
                <a:cubicBezTo>
                  <a:pt x="2290115" y="357895"/>
                  <a:pt x="2221849" y="382178"/>
                  <a:pt x="2156789" y="412417"/>
                </a:cubicBezTo>
                <a:cubicBezTo>
                  <a:pt x="2083483" y="446321"/>
                  <a:pt x="2012009" y="483891"/>
                  <a:pt x="1940077" y="521002"/>
                </a:cubicBezTo>
                <a:cubicBezTo>
                  <a:pt x="1884181" y="549408"/>
                  <a:pt x="1828743" y="579189"/>
                  <a:pt x="1773305" y="608512"/>
                </a:cubicBezTo>
                <a:cubicBezTo>
                  <a:pt x="1728863" y="631878"/>
                  <a:pt x="1685337" y="656619"/>
                  <a:pt x="1639979" y="678611"/>
                </a:cubicBezTo>
                <a:cubicBezTo>
                  <a:pt x="1622569" y="686858"/>
                  <a:pt x="1615696" y="700145"/>
                  <a:pt x="1608365" y="715264"/>
                </a:cubicBezTo>
                <a:cubicBezTo>
                  <a:pt x="1588206" y="756041"/>
                  <a:pt x="1569421" y="797276"/>
                  <a:pt x="1546513" y="836220"/>
                </a:cubicBezTo>
                <a:cubicBezTo>
                  <a:pt x="1526812" y="870124"/>
                  <a:pt x="1503446" y="902196"/>
                  <a:pt x="1479621" y="933351"/>
                </a:cubicBezTo>
                <a:cubicBezTo>
                  <a:pt x="1444342" y="979167"/>
                  <a:pt x="1417310" y="1030482"/>
                  <a:pt x="1382490" y="1075840"/>
                </a:cubicBezTo>
                <a:cubicBezTo>
                  <a:pt x="1349044" y="1119366"/>
                  <a:pt x="1313307" y="1161975"/>
                  <a:pt x="1263367" y="1188091"/>
                </a:cubicBezTo>
                <a:cubicBezTo>
                  <a:pt x="1235877" y="1202294"/>
                  <a:pt x="1205638" y="1210083"/>
                  <a:pt x="1176315" y="1192214"/>
                </a:cubicBezTo>
                <a:cubicBezTo>
                  <a:pt x="1159822" y="1182135"/>
                  <a:pt x="1143786" y="1169764"/>
                  <a:pt x="1129125" y="1156936"/>
                </a:cubicBezTo>
                <a:cubicBezTo>
                  <a:pt x="1068647" y="1105163"/>
                  <a:pt x="1023288" y="1042394"/>
                  <a:pt x="994882" y="968171"/>
                </a:cubicBezTo>
                <a:cubicBezTo>
                  <a:pt x="978388" y="925104"/>
                  <a:pt x="956854" y="882953"/>
                  <a:pt x="944026" y="838969"/>
                </a:cubicBezTo>
                <a:cubicBezTo>
                  <a:pt x="928448" y="785363"/>
                  <a:pt x="913329" y="730842"/>
                  <a:pt x="918368" y="673113"/>
                </a:cubicBezTo>
                <a:cubicBezTo>
                  <a:pt x="918368" y="653412"/>
                  <a:pt x="914245" y="633711"/>
                  <a:pt x="912870" y="6149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4"/>
          <p:cNvSpPr/>
          <p:nvPr/>
        </p:nvSpPr>
        <p:spPr>
          <a:xfrm rot="1154972">
            <a:off x="965499" y="3489898"/>
            <a:ext cx="1420069" cy="1100711"/>
          </a:xfrm>
          <a:custGeom>
            <a:avLst/>
            <a:gdLst/>
            <a:ahLst/>
            <a:cxnLst/>
            <a:rect l="l" t="t" r="r" b="b"/>
            <a:pathLst>
              <a:path w="2837408" h="2202910" extrusionOk="0">
                <a:moveTo>
                  <a:pt x="2347867" y="385850"/>
                </a:moveTo>
                <a:cubicBezTo>
                  <a:pt x="2339937" y="491127"/>
                  <a:pt x="2330640" y="596951"/>
                  <a:pt x="2324624" y="703049"/>
                </a:cubicBezTo>
                <a:cubicBezTo>
                  <a:pt x="2321616" y="758286"/>
                  <a:pt x="2321342" y="814342"/>
                  <a:pt x="2324897" y="869579"/>
                </a:cubicBezTo>
                <a:cubicBezTo>
                  <a:pt x="2330093" y="950793"/>
                  <a:pt x="2319975" y="1030640"/>
                  <a:pt x="2307943" y="1110486"/>
                </a:cubicBezTo>
                <a:cubicBezTo>
                  <a:pt x="2302474" y="1146308"/>
                  <a:pt x="2310131" y="1170371"/>
                  <a:pt x="2333921" y="1199357"/>
                </a:cubicBezTo>
                <a:cubicBezTo>
                  <a:pt x="2413494" y="1295884"/>
                  <a:pt x="2488419" y="1396239"/>
                  <a:pt x="2563344" y="1496321"/>
                </a:cubicBezTo>
                <a:cubicBezTo>
                  <a:pt x="2616393" y="1567418"/>
                  <a:pt x="2667254" y="1640428"/>
                  <a:pt x="2717842" y="1713439"/>
                </a:cubicBezTo>
                <a:cubicBezTo>
                  <a:pt x="2753937" y="1765394"/>
                  <a:pt x="2788938" y="1818169"/>
                  <a:pt x="2823393" y="1871492"/>
                </a:cubicBezTo>
                <a:cubicBezTo>
                  <a:pt x="2844721" y="1904305"/>
                  <a:pt x="2841987" y="1913876"/>
                  <a:pt x="2813275" y="1940674"/>
                </a:cubicBezTo>
                <a:cubicBezTo>
                  <a:pt x="2792493" y="1960089"/>
                  <a:pt x="2767336" y="1967472"/>
                  <a:pt x="2739718" y="1970206"/>
                </a:cubicBezTo>
                <a:cubicBezTo>
                  <a:pt x="2619947" y="1982785"/>
                  <a:pt x="2500177" y="1995090"/>
                  <a:pt x="2380407" y="2009309"/>
                </a:cubicBezTo>
                <a:cubicBezTo>
                  <a:pt x="2348961" y="2012864"/>
                  <a:pt x="2318061" y="2020521"/>
                  <a:pt x="2287435" y="2028724"/>
                </a:cubicBezTo>
                <a:cubicBezTo>
                  <a:pt x="2211690" y="2048959"/>
                  <a:pt x="2134577" y="2054428"/>
                  <a:pt x="2056918" y="2056069"/>
                </a:cubicBezTo>
                <a:cubicBezTo>
                  <a:pt x="1973243" y="2057710"/>
                  <a:pt x="1891482" y="2074937"/>
                  <a:pt x="1809174" y="2088883"/>
                </a:cubicBezTo>
                <a:cubicBezTo>
                  <a:pt x="1704991" y="2106657"/>
                  <a:pt x="1602448" y="2136463"/>
                  <a:pt x="1494983" y="2133455"/>
                </a:cubicBezTo>
                <a:cubicBezTo>
                  <a:pt x="1470099" y="2132634"/>
                  <a:pt x="1444942" y="2136736"/>
                  <a:pt x="1420058" y="2138650"/>
                </a:cubicBezTo>
                <a:cubicBezTo>
                  <a:pt x="1330367" y="2145213"/>
                  <a:pt x="1240676" y="2153143"/>
                  <a:pt x="1150712" y="2157792"/>
                </a:cubicBezTo>
                <a:cubicBezTo>
                  <a:pt x="1016175" y="2164628"/>
                  <a:pt x="881366" y="2169003"/>
                  <a:pt x="746829" y="2174472"/>
                </a:cubicBezTo>
                <a:cubicBezTo>
                  <a:pt x="715109" y="2175839"/>
                  <a:pt x="683663" y="2175566"/>
                  <a:pt x="651943" y="2177753"/>
                </a:cubicBezTo>
                <a:cubicBezTo>
                  <a:pt x="544478" y="2185136"/>
                  <a:pt x="437286" y="2195254"/>
                  <a:pt x="329821" y="2200176"/>
                </a:cubicBezTo>
                <a:cubicBezTo>
                  <a:pt x="247787" y="2204004"/>
                  <a:pt x="165479" y="2203457"/>
                  <a:pt x="83445" y="2200723"/>
                </a:cubicBezTo>
                <a:cubicBezTo>
                  <a:pt x="14262" y="2198262"/>
                  <a:pt x="-18551" y="2142752"/>
                  <a:pt x="10708" y="2080953"/>
                </a:cubicBezTo>
                <a:cubicBezTo>
                  <a:pt x="23286" y="2054428"/>
                  <a:pt x="42974" y="2030912"/>
                  <a:pt x="59381" y="2006028"/>
                </a:cubicBezTo>
                <a:cubicBezTo>
                  <a:pt x="77429" y="1978410"/>
                  <a:pt x="95203" y="1950518"/>
                  <a:pt x="113524" y="1922900"/>
                </a:cubicBezTo>
                <a:cubicBezTo>
                  <a:pt x="134579" y="1891180"/>
                  <a:pt x="155908" y="1859733"/>
                  <a:pt x="177511" y="1828287"/>
                </a:cubicBezTo>
                <a:cubicBezTo>
                  <a:pt x="187355" y="1814068"/>
                  <a:pt x="198840" y="1800669"/>
                  <a:pt x="207317" y="1785629"/>
                </a:cubicBezTo>
                <a:cubicBezTo>
                  <a:pt x="231927" y="1741877"/>
                  <a:pt x="254350" y="1696759"/>
                  <a:pt x="280327" y="1653554"/>
                </a:cubicBezTo>
                <a:cubicBezTo>
                  <a:pt x="294820" y="1629217"/>
                  <a:pt x="315329" y="1608708"/>
                  <a:pt x="331735" y="1585465"/>
                </a:cubicBezTo>
                <a:cubicBezTo>
                  <a:pt x="348142" y="1562496"/>
                  <a:pt x="361541" y="1537338"/>
                  <a:pt x="378495" y="1514916"/>
                </a:cubicBezTo>
                <a:cubicBezTo>
                  <a:pt x="432364" y="1442725"/>
                  <a:pt x="486507" y="1370535"/>
                  <a:pt x="542837" y="1300259"/>
                </a:cubicBezTo>
                <a:cubicBezTo>
                  <a:pt x="556236" y="1283579"/>
                  <a:pt x="553775" y="1271274"/>
                  <a:pt x="551314" y="1253226"/>
                </a:cubicBezTo>
                <a:cubicBezTo>
                  <a:pt x="539556" y="1168457"/>
                  <a:pt x="526157" y="1083962"/>
                  <a:pt x="521235" y="998646"/>
                </a:cubicBezTo>
                <a:cubicBezTo>
                  <a:pt x="514945" y="894463"/>
                  <a:pt x="513031" y="789732"/>
                  <a:pt x="514945" y="685548"/>
                </a:cubicBezTo>
                <a:cubicBezTo>
                  <a:pt x="517133" y="549645"/>
                  <a:pt x="524790" y="413741"/>
                  <a:pt x="530259" y="277564"/>
                </a:cubicBezTo>
                <a:cubicBezTo>
                  <a:pt x="530805" y="266626"/>
                  <a:pt x="532446" y="255415"/>
                  <a:pt x="534907" y="244477"/>
                </a:cubicBezTo>
                <a:cubicBezTo>
                  <a:pt x="544751" y="197444"/>
                  <a:pt x="566354" y="164630"/>
                  <a:pt x="619950" y="156974"/>
                </a:cubicBezTo>
                <a:cubicBezTo>
                  <a:pt x="698156" y="145489"/>
                  <a:pt x="774994" y="127441"/>
                  <a:pt x="852927" y="114589"/>
                </a:cubicBezTo>
                <a:cubicBezTo>
                  <a:pt x="938243" y="100644"/>
                  <a:pt x="1024105" y="89159"/>
                  <a:pt x="1109968" y="76854"/>
                </a:cubicBezTo>
                <a:cubicBezTo>
                  <a:pt x="1164658" y="69197"/>
                  <a:pt x="1219347" y="61267"/>
                  <a:pt x="1274037" y="54704"/>
                </a:cubicBezTo>
                <a:cubicBezTo>
                  <a:pt x="1349235" y="45680"/>
                  <a:pt x="1424707" y="37477"/>
                  <a:pt x="1500178" y="30094"/>
                </a:cubicBezTo>
                <a:cubicBezTo>
                  <a:pt x="1586314" y="21344"/>
                  <a:pt x="1672724" y="10953"/>
                  <a:pt x="1759407" y="6851"/>
                </a:cubicBezTo>
                <a:cubicBezTo>
                  <a:pt x="1869606" y="1655"/>
                  <a:pt x="1980353" y="562"/>
                  <a:pt x="2090552" y="15"/>
                </a:cubicBezTo>
                <a:cubicBezTo>
                  <a:pt x="2131296" y="-259"/>
                  <a:pt x="2172587" y="3296"/>
                  <a:pt x="2213057" y="9585"/>
                </a:cubicBezTo>
                <a:cubicBezTo>
                  <a:pt x="2274036" y="19156"/>
                  <a:pt x="2313959" y="58259"/>
                  <a:pt x="2328999" y="115683"/>
                </a:cubicBezTo>
                <a:cubicBezTo>
                  <a:pt x="2341031" y="162716"/>
                  <a:pt x="2344038" y="212484"/>
                  <a:pt x="2347320" y="261157"/>
                </a:cubicBezTo>
                <a:cubicBezTo>
                  <a:pt x="2350328" y="302175"/>
                  <a:pt x="2347867" y="343465"/>
                  <a:pt x="2347867" y="385850"/>
                </a:cubicBezTo>
                <a:close/>
                <a:moveTo>
                  <a:pt x="1541469" y="1316393"/>
                </a:moveTo>
                <a:cubicBezTo>
                  <a:pt x="1540922" y="1318580"/>
                  <a:pt x="1540375" y="1321041"/>
                  <a:pt x="1539828" y="1323502"/>
                </a:cubicBezTo>
                <a:cubicBezTo>
                  <a:pt x="1623230" y="1321315"/>
                  <a:pt x="1706631" y="1320768"/>
                  <a:pt x="1790033" y="1316119"/>
                </a:cubicBezTo>
                <a:cubicBezTo>
                  <a:pt x="1879997" y="1311197"/>
                  <a:pt x="1969688" y="1302720"/>
                  <a:pt x="2059379" y="1295884"/>
                </a:cubicBezTo>
                <a:cubicBezTo>
                  <a:pt x="2079888" y="1294243"/>
                  <a:pt x="2100396" y="1291509"/>
                  <a:pt x="2120905" y="1290689"/>
                </a:cubicBezTo>
                <a:cubicBezTo>
                  <a:pt x="2152352" y="1289321"/>
                  <a:pt x="2181064" y="1299439"/>
                  <a:pt x="2203213" y="1321041"/>
                </a:cubicBezTo>
                <a:cubicBezTo>
                  <a:pt x="2229190" y="1346472"/>
                  <a:pt x="2253527" y="1374090"/>
                  <a:pt x="2275950" y="1402529"/>
                </a:cubicBezTo>
                <a:cubicBezTo>
                  <a:pt x="2333921" y="1475813"/>
                  <a:pt x="2391618" y="1549644"/>
                  <a:pt x="2447675" y="1624568"/>
                </a:cubicBezTo>
                <a:cubicBezTo>
                  <a:pt x="2460527" y="1641796"/>
                  <a:pt x="2470918" y="1662851"/>
                  <a:pt x="2475567" y="1683633"/>
                </a:cubicBezTo>
                <a:cubicBezTo>
                  <a:pt x="2482130" y="1713439"/>
                  <a:pt x="2471739" y="1727385"/>
                  <a:pt x="2441386" y="1734768"/>
                </a:cubicBezTo>
                <a:cubicBezTo>
                  <a:pt x="2409119" y="1742698"/>
                  <a:pt x="2376579" y="1750628"/>
                  <a:pt x="2343492" y="1754183"/>
                </a:cubicBezTo>
                <a:cubicBezTo>
                  <a:pt x="2268020" y="1762386"/>
                  <a:pt x="2192275" y="1768128"/>
                  <a:pt x="2116803" y="1774691"/>
                </a:cubicBezTo>
                <a:cubicBezTo>
                  <a:pt x="2075786" y="1778246"/>
                  <a:pt x="2034769" y="1782348"/>
                  <a:pt x="1993752" y="1785356"/>
                </a:cubicBezTo>
                <a:cubicBezTo>
                  <a:pt x="1853473" y="1795747"/>
                  <a:pt x="1712921" y="1806138"/>
                  <a:pt x="1572369" y="1815982"/>
                </a:cubicBezTo>
                <a:cubicBezTo>
                  <a:pt x="1540922" y="1818169"/>
                  <a:pt x="1508655" y="1815982"/>
                  <a:pt x="1477482" y="1820083"/>
                </a:cubicBezTo>
                <a:cubicBezTo>
                  <a:pt x="1376853" y="1833209"/>
                  <a:pt x="1276498" y="1848249"/>
                  <a:pt x="1176143" y="1862468"/>
                </a:cubicBezTo>
                <a:cubicBezTo>
                  <a:pt x="1127469" y="1869304"/>
                  <a:pt x="1079342" y="1879148"/>
                  <a:pt x="1030395" y="1881883"/>
                </a:cubicBezTo>
                <a:cubicBezTo>
                  <a:pt x="886561" y="1889813"/>
                  <a:pt x="742728" y="1895282"/>
                  <a:pt x="598894" y="1901297"/>
                </a:cubicBezTo>
                <a:cubicBezTo>
                  <a:pt x="548306" y="1903485"/>
                  <a:pt x="497445" y="1904852"/>
                  <a:pt x="446857" y="1905126"/>
                </a:cubicBezTo>
                <a:cubicBezTo>
                  <a:pt x="406113" y="1905399"/>
                  <a:pt x="386698" y="1878328"/>
                  <a:pt x="398457" y="1838951"/>
                </a:cubicBezTo>
                <a:cubicBezTo>
                  <a:pt x="401465" y="1828287"/>
                  <a:pt x="405840" y="1817896"/>
                  <a:pt x="411309" y="1808325"/>
                </a:cubicBezTo>
                <a:cubicBezTo>
                  <a:pt x="449865" y="1739143"/>
                  <a:pt x="488968" y="1670508"/>
                  <a:pt x="527798" y="1601599"/>
                </a:cubicBezTo>
                <a:cubicBezTo>
                  <a:pt x="567994" y="1529955"/>
                  <a:pt x="624325" y="1468430"/>
                  <a:pt x="657685" y="1392411"/>
                </a:cubicBezTo>
                <a:cubicBezTo>
                  <a:pt x="660420" y="1386395"/>
                  <a:pt x="668897" y="1381200"/>
                  <a:pt x="676006" y="1379012"/>
                </a:cubicBezTo>
                <a:cubicBezTo>
                  <a:pt x="698702" y="1372176"/>
                  <a:pt x="721672" y="1363699"/>
                  <a:pt x="744915" y="1362332"/>
                </a:cubicBezTo>
                <a:cubicBezTo>
                  <a:pt x="825309" y="1356863"/>
                  <a:pt x="905703" y="1354675"/>
                  <a:pt x="986096" y="1350300"/>
                </a:cubicBezTo>
                <a:cubicBezTo>
                  <a:pt x="1035864" y="1347566"/>
                  <a:pt x="1085358" y="1343191"/>
                  <a:pt x="1134852" y="1339636"/>
                </a:cubicBezTo>
                <a:cubicBezTo>
                  <a:pt x="1134852" y="1336081"/>
                  <a:pt x="1135125" y="1332526"/>
                  <a:pt x="1135125" y="1329245"/>
                </a:cubicBezTo>
                <a:cubicBezTo>
                  <a:pt x="1123640" y="1328151"/>
                  <a:pt x="1112156" y="1325963"/>
                  <a:pt x="1100671" y="1325963"/>
                </a:cubicBezTo>
                <a:cubicBezTo>
                  <a:pt x="1013714" y="1324323"/>
                  <a:pt x="928399" y="1344011"/>
                  <a:pt x="840349" y="1337722"/>
                </a:cubicBezTo>
                <a:cubicBezTo>
                  <a:pt x="762142" y="1332253"/>
                  <a:pt x="682843" y="1337448"/>
                  <a:pt x="605730" y="1323776"/>
                </a:cubicBezTo>
                <a:cubicBezTo>
                  <a:pt x="601902" y="1326784"/>
                  <a:pt x="598621" y="1328151"/>
                  <a:pt x="596980" y="1330612"/>
                </a:cubicBezTo>
                <a:cubicBezTo>
                  <a:pt x="538189" y="1431788"/>
                  <a:pt x="476663" y="1531049"/>
                  <a:pt x="394082" y="1615544"/>
                </a:cubicBezTo>
                <a:cubicBezTo>
                  <a:pt x="388886" y="1621013"/>
                  <a:pt x="386425" y="1629217"/>
                  <a:pt x="382323" y="1636053"/>
                </a:cubicBezTo>
                <a:cubicBezTo>
                  <a:pt x="367010" y="1661757"/>
                  <a:pt x="351971" y="1688008"/>
                  <a:pt x="336111" y="1713165"/>
                </a:cubicBezTo>
                <a:cubicBezTo>
                  <a:pt x="304938" y="1762386"/>
                  <a:pt x="268842" y="1809146"/>
                  <a:pt x="242045" y="1860554"/>
                </a:cubicBezTo>
                <a:cubicBezTo>
                  <a:pt x="197199" y="1946416"/>
                  <a:pt x="145791" y="2027630"/>
                  <a:pt x="83445" y="2101735"/>
                </a:cubicBezTo>
                <a:cubicBezTo>
                  <a:pt x="76335" y="2109938"/>
                  <a:pt x="73601" y="2121970"/>
                  <a:pt x="67311" y="2135916"/>
                </a:cubicBezTo>
                <a:cubicBezTo>
                  <a:pt x="80710" y="2137283"/>
                  <a:pt x="86726" y="2138650"/>
                  <a:pt x="92742" y="2138650"/>
                </a:cubicBezTo>
                <a:cubicBezTo>
                  <a:pt x="160557" y="2136189"/>
                  <a:pt x="228372" y="2134275"/>
                  <a:pt x="296187" y="2130720"/>
                </a:cubicBezTo>
                <a:cubicBezTo>
                  <a:pt x="368924" y="2126619"/>
                  <a:pt x="441388" y="2121423"/>
                  <a:pt x="513852" y="2115681"/>
                </a:cubicBezTo>
                <a:cubicBezTo>
                  <a:pt x="589323" y="2109938"/>
                  <a:pt x="664795" y="2102282"/>
                  <a:pt x="740540" y="2097360"/>
                </a:cubicBezTo>
                <a:cubicBezTo>
                  <a:pt x="830504" y="2091617"/>
                  <a:pt x="920742" y="2087516"/>
                  <a:pt x="1010980" y="2083687"/>
                </a:cubicBezTo>
                <a:cubicBezTo>
                  <a:pt x="1088639" y="2080406"/>
                  <a:pt x="1166025" y="2078492"/>
                  <a:pt x="1243684" y="2075484"/>
                </a:cubicBezTo>
                <a:cubicBezTo>
                  <a:pt x="1295639" y="2073570"/>
                  <a:pt x="1347594" y="2072476"/>
                  <a:pt x="1399276" y="2067827"/>
                </a:cubicBezTo>
                <a:cubicBezTo>
                  <a:pt x="1455606" y="2062905"/>
                  <a:pt x="1511390" y="2053881"/>
                  <a:pt x="1567446" y="2047866"/>
                </a:cubicBezTo>
                <a:cubicBezTo>
                  <a:pt x="1617761" y="2042397"/>
                  <a:pt x="1668349" y="2039936"/>
                  <a:pt x="1718390" y="2032552"/>
                </a:cubicBezTo>
                <a:cubicBezTo>
                  <a:pt x="1805346" y="2019427"/>
                  <a:pt x="1891756" y="2001379"/>
                  <a:pt x="1978712" y="1989621"/>
                </a:cubicBezTo>
                <a:cubicBezTo>
                  <a:pt x="2044613" y="1980597"/>
                  <a:pt x="2111334" y="1979504"/>
                  <a:pt x="2177509" y="1972121"/>
                </a:cubicBezTo>
                <a:cubicBezTo>
                  <a:pt x="2240128" y="1965284"/>
                  <a:pt x="2302474" y="1954620"/>
                  <a:pt x="2364821" y="1946143"/>
                </a:cubicBezTo>
                <a:cubicBezTo>
                  <a:pt x="2450957" y="1934658"/>
                  <a:pt x="2537093" y="1923447"/>
                  <a:pt x="2623229" y="1912235"/>
                </a:cubicBezTo>
                <a:cubicBezTo>
                  <a:pt x="2666980" y="1906493"/>
                  <a:pt x="2710732" y="1900477"/>
                  <a:pt x="2761046" y="1893641"/>
                </a:cubicBezTo>
                <a:cubicBezTo>
                  <a:pt x="2718936" y="1805044"/>
                  <a:pt x="2659324" y="1732580"/>
                  <a:pt x="2611471" y="1653280"/>
                </a:cubicBezTo>
                <a:cubicBezTo>
                  <a:pt x="2562523" y="1572066"/>
                  <a:pt x="2508928" y="1493040"/>
                  <a:pt x="2452324" y="1417021"/>
                </a:cubicBezTo>
                <a:cubicBezTo>
                  <a:pt x="2396540" y="1342370"/>
                  <a:pt x="2334468" y="1272641"/>
                  <a:pt x="2280052" y="1207013"/>
                </a:cubicBezTo>
                <a:cubicBezTo>
                  <a:pt x="2245050" y="1219319"/>
                  <a:pt x="2219346" y="1233538"/>
                  <a:pt x="2192275" y="1237093"/>
                </a:cubicBezTo>
                <a:cubicBezTo>
                  <a:pt x="2073052" y="1252679"/>
                  <a:pt x="1956016" y="1281391"/>
                  <a:pt x="1835152" y="1287134"/>
                </a:cubicBezTo>
                <a:cubicBezTo>
                  <a:pt x="1736711" y="1291782"/>
                  <a:pt x="1639090" y="1306275"/>
                  <a:pt x="1541469" y="1316393"/>
                </a:cubicBezTo>
                <a:close/>
                <a:moveTo>
                  <a:pt x="2228917" y="1171465"/>
                </a:moveTo>
                <a:cubicBezTo>
                  <a:pt x="2231925" y="1141113"/>
                  <a:pt x="2232198" y="1120877"/>
                  <a:pt x="2236300" y="1101189"/>
                </a:cubicBezTo>
                <a:cubicBezTo>
                  <a:pt x="2256535" y="1003295"/>
                  <a:pt x="2266653" y="904580"/>
                  <a:pt x="2265832" y="804225"/>
                </a:cubicBezTo>
                <a:cubicBezTo>
                  <a:pt x="2265285" y="744066"/>
                  <a:pt x="2268567" y="683634"/>
                  <a:pt x="2274583" y="624023"/>
                </a:cubicBezTo>
                <a:cubicBezTo>
                  <a:pt x="2290716" y="467337"/>
                  <a:pt x="2295365" y="310651"/>
                  <a:pt x="2269387" y="154513"/>
                </a:cubicBezTo>
                <a:cubicBezTo>
                  <a:pt x="2261731" y="108300"/>
                  <a:pt x="2224542" y="68103"/>
                  <a:pt x="2177782" y="67556"/>
                </a:cubicBezTo>
                <a:cubicBezTo>
                  <a:pt x="2059106" y="65642"/>
                  <a:pt x="1940976" y="58259"/>
                  <a:pt x="1822026" y="71658"/>
                </a:cubicBezTo>
                <a:cubicBezTo>
                  <a:pt x="1708819" y="84510"/>
                  <a:pt x="1594518" y="74119"/>
                  <a:pt x="1481037" y="85330"/>
                </a:cubicBezTo>
                <a:cubicBezTo>
                  <a:pt x="1285795" y="104198"/>
                  <a:pt x="1090827" y="138106"/>
                  <a:pt x="896132" y="160255"/>
                </a:cubicBezTo>
                <a:cubicBezTo>
                  <a:pt x="816012" y="169279"/>
                  <a:pt x="735891" y="181858"/>
                  <a:pt x="656318" y="194436"/>
                </a:cubicBezTo>
                <a:cubicBezTo>
                  <a:pt x="608738" y="201819"/>
                  <a:pt x="572370" y="221507"/>
                  <a:pt x="566080" y="269634"/>
                </a:cubicBezTo>
                <a:cubicBezTo>
                  <a:pt x="558971" y="322957"/>
                  <a:pt x="553228" y="377099"/>
                  <a:pt x="554322" y="430695"/>
                </a:cubicBezTo>
                <a:cubicBezTo>
                  <a:pt x="557877" y="589295"/>
                  <a:pt x="564986" y="747621"/>
                  <a:pt x="571549" y="905947"/>
                </a:cubicBezTo>
                <a:cubicBezTo>
                  <a:pt x="575924" y="1010404"/>
                  <a:pt x="581120" y="1114862"/>
                  <a:pt x="587409" y="1219045"/>
                </a:cubicBezTo>
                <a:cubicBezTo>
                  <a:pt x="590144" y="1266078"/>
                  <a:pt x="623778" y="1275649"/>
                  <a:pt x="669170" y="1276196"/>
                </a:cubicBezTo>
                <a:cubicBezTo>
                  <a:pt x="729329" y="1277016"/>
                  <a:pt x="789761" y="1277290"/>
                  <a:pt x="849919" y="1274008"/>
                </a:cubicBezTo>
                <a:cubicBezTo>
                  <a:pt x="925664" y="1269906"/>
                  <a:pt x="1001409" y="1256781"/>
                  <a:pt x="1077154" y="1257054"/>
                </a:cubicBezTo>
                <a:cubicBezTo>
                  <a:pt x="1294545" y="1257328"/>
                  <a:pt x="1511663" y="1251312"/>
                  <a:pt x="1728234" y="1229983"/>
                </a:cubicBezTo>
                <a:cubicBezTo>
                  <a:pt x="1824214" y="1220412"/>
                  <a:pt x="1920468" y="1212209"/>
                  <a:pt x="2016721" y="1202638"/>
                </a:cubicBezTo>
                <a:cubicBezTo>
                  <a:pt x="2051449" y="1199083"/>
                  <a:pt x="2085904" y="1193341"/>
                  <a:pt x="2120358" y="1188419"/>
                </a:cubicBezTo>
                <a:cubicBezTo>
                  <a:pt x="2157000" y="1182950"/>
                  <a:pt x="2194189" y="1176934"/>
                  <a:pt x="2228917" y="1171465"/>
                </a:cubicBezTo>
                <a:close/>
                <a:moveTo>
                  <a:pt x="1344860" y="1773051"/>
                </a:moveTo>
                <a:cubicBezTo>
                  <a:pt x="1440020" y="1753362"/>
                  <a:pt x="1535180" y="1758831"/>
                  <a:pt x="1629519" y="1736955"/>
                </a:cubicBezTo>
                <a:cubicBezTo>
                  <a:pt x="1622136" y="1701134"/>
                  <a:pt x="1616394" y="1672422"/>
                  <a:pt x="1609557" y="1638788"/>
                </a:cubicBezTo>
                <a:cubicBezTo>
                  <a:pt x="1518773" y="1651366"/>
                  <a:pt x="1429629" y="1650272"/>
                  <a:pt x="1345133" y="1675430"/>
                </a:cubicBezTo>
                <a:cubicBezTo>
                  <a:pt x="1344860" y="1709337"/>
                  <a:pt x="1344860" y="1738870"/>
                  <a:pt x="1344860" y="1773051"/>
                </a:cubicBezTo>
                <a:close/>
                <a:moveTo>
                  <a:pt x="835700" y="1718908"/>
                </a:moveTo>
                <a:cubicBezTo>
                  <a:pt x="825309" y="1756370"/>
                  <a:pt x="815191" y="1792465"/>
                  <a:pt x="803160" y="1835397"/>
                </a:cubicBezTo>
                <a:cubicBezTo>
                  <a:pt x="882733" y="1827467"/>
                  <a:pt x="957384" y="1834303"/>
                  <a:pt x="1028207" y="1815708"/>
                </a:cubicBezTo>
                <a:cubicBezTo>
                  <a:pt x="1028207" y="1775511"/>
                  <a:pt x="1028207" y="1741604"/>
                  <a:pt x="1028207" y="1706056"/>
                </a:cubicBezTo>
                <a:cubicBezTo>
                  <a:pt x="964220" y="1710431"/>
                  <a:pt x="902695" y="1714533"/>
                  <a:pt x="835700" y="1718908"/>
                </a:cubicBezTo>
                <a:close/>
                <a:moveTo>
                  <a:pt x="1300288" y="1783442"/>
                </a:moveTo>
                <a:cubicBezTo>
                  <a:pt x="1297007" y="1741604"/>
                  <a:pt x="1294545" y="1709337"/>
                  <a:pt x="1291538" y="1674062"/>
                </a:cubicBezTo>
                <a:cubicBezTo>
                  <a:pt x="1251067" y="1678711"/>
                  <a:pt x="1214699" y="1681992"/>
                  <a:pt x="1178877" y="1687188"/>
                </a:cubicBezTo>
                <a:cubicBezTo>
                  <a:pt x="1149892" y="1691563"/>
                  <a:pt x="1121179" y="1698673"/>
                  <a:pt x="1092194" y="1704689"/>
                </a:cubicBezTo>
                <a:cubicBezTo>
                  <a:pt x="1089186" y="1735862"/>
                  <a:pt x="1086178" y="1767308"/>
                  <a:pt x="1083444" y="1798481"/>
                </a:cubicBezTo>
                <a:cubicBezTo>
                  <a:pt x="1083170" y="1800942"/>
                  <a:pt x="1086178" y="1803677"/>
                  <a:pt x="1090280" y="1811060"/>
                </a:cubicBezTo>
                <a:cubicBezTo>
                  <a:pt x="1158095" y="1802036"/>
                  <a:pt x="1227551" y="1793012"/>
                  <a:pt x="1300288" y="1783442"/>
                </a:cubicBezTo>
                <a:close/>
                <a:moveTo>
                  <a:pt x="2154539" y="1690743"/>
                </a:moveTo>
                <a:cubicBezTo>
                  <a:pt x="2138406" y="1660116"/>
                  <a:pt x="2127468" y="1636053"/>
                  <a:pt x="2113522" y="1613630"/>
                </a:cubicBezTo>
                <a:cubicBezTo>
                  <a:pt x="2108600" y="1605700"/>
                  <a:pt x="2096295" y="1597223"/>
                  <a:pt x="2087544" y="1597497"/>
                </a:cubicBezTo>
                <a:cubicBezTo>
                  <a:pt x="2021917" y="1600778"/>
                  <a:pt x="1956563" y="1606247"/>
                  <a:pt x="1885466" y="1611716"/>
                </a:cubicBezTo>
                <a:cubicBezTo>
                  <a:pt x="1897225" y="1649452"/>
                  <a:pt x="1906522" y="1680352"/>
                  <a:pt x="1916913" y="1713712"/>
                </a:cubicBezTo>
                <a:cubicBezTo>
                  <a:pt x="1997580" y="1706056"/>
                  <a:pt x="2072231" y="1698946"/>
                  <a:pt x="2154539" y="1690743"/>
                </a:cubicBezTo>
                <a:close/>
                <a:moveTo>
                  <a:pt x="1832417" y="1616912"/>
                </a:moveTo>
                <a:cubicBezTo>
                  <a:pt x="1769524" y="1619646"/>
                  <a:pt x="1712374" y="1625115"/>
                  <a:pt x="1654129" y="1637694"/>
                </a:cubicBezTo>
                <a:cubicBezTo>
                  <a:pt x="1659598" y="1674609"/>
                  <a:pt x="1664247" y="1706876"/>
                  <a:pt x="1668896" y="1740237"/>
                </a:cubicBezTo>
                <a:cubicBezTo>
                  <a:pt x="1735617" y="1731486"/>
                  <a:pt x="1800698" y="1737776"/>
                  <a:pt x="1866598" y="1716173"/>
                </a:cubicBezTo>
                <a:cubicBezTo>
                  <a:pt x="1855114" y="1682813"/>
                  <a:pt x="1844449" y="1651913"/>
                  <a:pt x="1832417" y="1616912"/>
                </a:cubicBezTo>
                <a:close/>
                <a:moveTo>
                  <a:pt x="2321616" y="1564136"/>
                </a:moveTo>
                <a:cubicBezTo>
                  <a:pt x="2266106" y="1573434"/>
                  <a:pt x="2213330" y="1582457"/>
                  <a:pt x="2156453" y="1592028"/>
                </a:cubicBezTo>
                <a:cubicBezTo>
                  <a:pt x="2163836" y="1606247"/>
                  <a:pt x="2169852" y="1614177"/>
                  <a:pt x="2171766" y="1622928"/>
                </a:cubicBezTo>
                <a:cubicBezTo>
                  <a:pt x="2184618" y="1681446"/>
                  <a:pt x="2216065" y="1708243"/>
                  <a:pt x="2277591" y="1687461"/>
                </a:cubicBezTo>
                <a:cubicBezTo>
                  <a:pt x="2283333" y="1685547"/>
                  <a:pt x="2290169" y="1687735"/>
                  <a:pt x="2296459" y="1686641"/>
                </a:cubicBezTo>
                <a:cubicBezTo>
                  <a:pt x="2328452" y="1681446"/>
                  <a:pt x="2360445" y="1675703"/>
                  <a:pt x="2397361" y="1669414"/>
                </a:cubicBezTo>
                <a:cubicBezTo>
                  <a:pt x="2369196" y="1630037"/>
                  <a:pt x="2345406" y="1596950"/>
                  <a:pt x="2321616" y="1564136"/>
                </a:cubicBezTo>
                <a:close/>
                <a:moveTo>
                  <a:pt x="1350055" y="1516556"/>
                </a:moveTo>
                <a:cubicBezTo>
                  <a:pt x="1350055" y="1540893"/>
                  <a:pt x="1350055" y="1559488"/>
                  <a:pt x="1350055" y="1583825"/>
                </a:cubicBezTo>
                <a:cubicBezTo>
                  <a:pt x="1433184" y="1591208"/>
                  <a:pt x="1510843" y="1566324"/>
                  <a:pt x="1594518" y="1561402"/>
                </a:cubicBezTo>
                <a:cubicBezTo>
                  <a:pt x="1591510" y="1534604"/>
                  <a:pt x="1589322" y="1514916"/>
                  <a:pt x="1586314" y="1489212"/>
                </a:cubicBezTo>
                <a:cubicBezTo>
                  <a:pt x="1506741" y="1498235"/>
                  <a:pt x="1430722" y="1506986"/>
                  <a:pt x="1350055" y="1516556"/>
                </a:cubicBezTo>
                <a:close/>
                <a:moveTo>
                  <a:pt x="587136" y="1833209"/>
                </a:moveTo>
                <a:cubicBezTo>
                  <a:pt x="637450" y="1834303"/>
                  <a:pt x="685304" y="1835944"/>
                  <a:pt x="733430" y="1835670"/>
                </a:cubicBezTo>
                <a:cubicBezTo>
                  <a:pt x="740540" y="1835670"/>
                  <a:pt x="751751" y="1827467"/>
                  <a:pt x="754212" y="1820630"/>
                </a:cubicBezTo>
                <a:cubicBezTo>
                  <a:pt x="764330" y="1791371"/>
                  <a:pt x="771713" y="1761292"/>
                  <a:pt x="781284" y="1727658"/>
                </a:cubicBezTo>
                <a:cubicBezTo>
                  <a:pt x="729329" y="1729299"/>
                  <a:pt x="682843" y="1730666"/>
                  <a:pt x="636083" y="1733127"/>
                </a:cubicBezTo>
                <a:cubicBezTo>
                  <a:pt x="629520" y="1733401"/>
                  <a:pt x="620223" y="1739416"/>
                  <a:pt x="617762" y="1744885"/>
                </a:cubicBezTo>
                <a:cubicBezTo>
                  <a:pt x="606277" y="1771410"/>
                  <a:pt x="587409" y="1796020"/>
                  <a:pt x="587136" y="1833209"/>
                </a:cubicBezTo>
                <a:close/>
                <a:moveTo>
                  <a:pt x="858943" y="1639881"/>
                </a:moveTo>
                <a:cubicBezTo>
                  <a:pt x="924024" y="1633045"/>
                  <a:pt x="978713" y="1628123"/>
                  <a:pt x="1032856" y="1621287"/>
                </a:cubicBezTo>
                <a:cubicBezTo>
                  <a:pt x="1039965" y="1620467"/>
                  <a:pt x="1049536" y="1610622"/>
                  <a:pt x="1051450" y="1603239"/>
                </a:cubicBezTo>
                <a:cubicBezTo>
                  <a:pt x="1057466" y="1579723"/>
                  <a:pt x="1060474" y="1555660"/>
                  <a:pt x="1065123" y="1528861"/>
                </a:cubicBezTo>
                <a:cubicBezTo>
                  <a:pt x="1002777" y="1536518"/>
                  <a:pt x="945352" y="1525033"/>
                  <a:pt x="891210" y="1549097"/>
                </a:cubicBezTo>
                <a:cubicBezTo>
                  <a:pt x="881366" y="1576715"/>
                  <a:pt x="871795" y="1602966"/>
                  <a:pt x="858943" y="1639881"/>
                </a:cubicBezTo>
                <a:close/>
                <a:moveTo>
                  <a:pt x="1354977" y="1460773"/>
                </a:moveTo>
                <a:cubicBezTo>
                  <a:pt x="1433457" y="1460226"/>
                  <a:pt x="1506741" y="1461046"/>
                  <a:pt x="1577564" y="1440264"/>
                </a:cubicBezTo>
                <a:cubicBezTo>
                  <a:pt x="1580025" y="1386122"/>
                  <a:pt x="1575650" y="1381473"/>
                  <a:pt x="1527250" y="1381747"/>
                </a:cubicBezTo>
                <a:cubicBezTo>
                  <a:pt x="1500452" y="1381747"/>
                  <a:pt x="1473380" y="1381473"/>
                  <a:pt x="1446583" y="1381473"/>
                </a:cubicBezTo>
                <a:cubicBezTo>
                  <a:pt x="1418417" y="1381473"/>
                  <a:pt x="1390526" y="1381473"/>
                  <a:pt x="1359900" y="1381473"/>
                </a:cubicBezTo>
                <a:cubicBezTo>
                  <a:pt x="1357985" y="1409912"/>
                  <a:pt x="1356618" y="1431788"/>
                  <a:pt x="1354977" y="1460773"/>
                </a:cubicBezTo>
                <a:close/>
                <a:moveTo>
                  <a:pt x="1303843" y="1525307"/>
                </a:moveTo>
                <a:cubicBezTo>
                  <a:pt x="1236848" y="1525307"/>
                  <a:pt x="1177510" y="1525307"/>
                  <a:pt x="1115437" y="1525307"/>
                </a:cubicBezTo>
                <a:cubicBezTo>
                  <a:pt x="1110788" y="1557027"/>
                  <a:pt x="1106960" y="1584098"/>
                  <a:pt x="1102312" y="1616365"/>
                </a:cubicBezTo>
                <a:cubicBezTo>
                  <a:pt x="1169033" y="1608708"/>
                  <a:pt x="1229465" y="1601872"/>
                  <a:pt x="1293999" y="1594489"/>
                </a:cubicBezTo>
                <a:cubicBezTo>
                  <a:pt x="1297280" y="1571793"/>
                  <a:pt x="1300561" y="1549097"/>
                  <a:pt x="1303843" y="1525307"/>
                </a:cubicBezTo>
                <a:close/>
                <a:moveTo>
                  <a:pt x="2054184" y="1514642"/>
                </a:moveTo>
                <a:cubicBezTo>
                  <a:pt x="2038050" y="1449015"/>
                  <a:pt x="2035589" y="1447101"/>
                  <a:pt x="1978439" y="1450655"/>
                </a:cubicBezTo>
                <a:cubicBezTo>
                  <a:pt x="1946992" y="1452570"/>
                  <a:pt x="1915272" y="1454210"/>
                  <a:pt x="1883826" y="1456671"/>
                </a:cubicBezTo>
                <a:cubicBezTo>
                  <a:pt x="1868786" y="1458039"/>
                  <a:pt x="1853746" y="1461320"/>
                  <a:pt x="1834058" y="1464601"/>
                </a:cubicBezTo>
                <a:cubicBezTo>
                  <a:pt x="1840621" y="1488391"/>
                  <a:pt x="1846090" y="1506986"/>
                  <a:pt x="1851559" y="1526947"/>
                </a:cubicBezTo>
                <a:cubicBezTo>
                  <a:pt x="1922382" y="1522846"/>
                  <a:pt x="1987736" y="1518744"/>
                  <a:pt x="2054184" y="1514642"/>
                </a:cubicBezTo>
                <a:close/>
                <a:moveTo>
                  <a:pt x="1322164" y="1386669"/>
                </a:moveTo>
                <a:cubicBezTo>
                  <a:pt x="1255442" y="1385848"/>
                  <a:pt x="1194737" y="1386122"/>
                  <a:pt x="1134305" y="1408818"/>
                </a:cubicBezTo>
                <a:cubicBezTo>
                  <a:pt x="1132664" y="1426865"/>
                  <a:pt x="1131297" y="1443546"/>
                  <a:pt x="1129383" y="1462414"/>
                </a:cubicBezTo>
                <a:cubicBezTo>
                  <a:pt x="1192002" y="1462414"/>
                  <a:pt x="1249700" y="1462414"/>
                  <a:pt x="1309038" y="1462414"/>
                </a:cubicBezTo>
                <a:cubicBezTo>
                  <a:pt x="1313687" y="1437256"/>
                  <a:pt x="1317242" y="1415654"/>
                  <a:pt x="1322164" y="1386669"/>
                </a:cubicBezTo>
                <a:close/>
                <a:moveTo>
                  <a:pt x="841442" y="1548276"/>
                </a:moveTo>
                <a:cubicBezTo>
                  <a:pt x="796870" y="1553472"/>
                  <a:pt x="759955" y="1557574"/>
                  <a:pt x="723039" y="1562496"/>
                </a:cubicBezTo>
                <a:cubicBezTo>
                  <a:pt x="718938" y="1563042"/>
                  <a:pt x="713742" y="1566324"/>
                  <a:pt x="711828" y="1569879"/>
                </a:cubicBezTo>
                <a:cubicBezTo>
                  <a:pt x="698156" y="1594763"/>
                  <a:pt x="677647" y="1617185"/>
                  <a:pt x="677374" y="1651913"/>
                </a:cubicBezTo>
                <a:cubicBezTo>
                  <a:pt x="724133" y="1648358"/>
                  <a:pt x="767338" y="1645077"/>
                  <a:pt x="810816" y="1641796"/>
                </a:cubicBezTo>
                <a:cubicBezTo>
                  <a:pt x="820934" y="1610622"/>
                  <a:pt x="829957" y="1583004"/>
                  <a:pt x="841442" y="1548276"/>
                </a:cubicBezTo>
                <a:close/>
                <a:moveTo>
                  <a:pt x="2217432" y="1429600"/>
                </a:moveTo>
                <a:cubicBezTo>
                  <a:pt x="2168485" y="1435342"/>
                  <a:pt x="2123913" y="1440264"/>
                  <a:pt x="2076880" y="1445733"/>
                </a:cubicBezTo>
                <a:cubicBezTo>
                  <a:pt x="2087818" y="1475813"/>
                  <a:pt x="2089732" y="1508353"/>
                  <a:pt x="2124186" y="1508900"/>
                </a:cubicBezTo>
                <a:cubicBezTo>
                  <a:pt x="2170673" y="1509720"/>
                  <a:pt x="2216885" y="1505072"/>
                  <a:pt x="2272669" y="1502064"/>
                </a:cubicBezTo>
                <a:cubicBezTo>
                  <a:pt x="2250793" y="1473078"/>
                  <a:pt x="2234112" y="1451202"/>
                  <a:pt x="2217432" y="1429600"/>
                </a:cubicBezTo>
                <a:close/>
                <a:moveTo>
                  <a:pt x="1637449" y="1554019"/>
                </a:moveTo>
                <a:cubicBezTo>
                  <a:pt x="1694600" y="1545542"/>
                  <a:pt x="1744914" y="1537885"/>
                  <a:pt x="1800151" y="1529408"/>
                </a:cubicBezTo>
                <a:cubicBezTo>
                  <a:pt x="1794955" y="1507806"/>
                  <a:pt x="1790306" y="1488938"/>
                  <a:pt x="1785111" y="1468430"/>
                </a:cubicBezTo>
                <a:cubicBezTo>
                  <a:pt x="1731515" y="1473078"/>
                  <a:pt x="1682294" y="1477180"/>
                  <a:pt x="1629246" y="1481829"/>
                </a:cubicBezTo>
                <a:cubicBezTo>
                  <a:pt x="1631980" y="1506439"/>
                  <a:pt x="1634168" y="1526127"/>
                  <a:pt x="1637449" y="1554019"/>
                </a:cubicBezTo>
                <a:close/>
                <a:moveTo>
                  <a:pt x="1096843" y="1407177"/>
                </a:moveTo>
                <a:cubicBezTo>
                  <a:pt x="1043247" y="1410459"/>
                  <a:pt x="990745" y="1413740"/>
                  <a:pt x="936055" y="1417021"/>
                </a:cubicBezTo>
                <a:cubicBezTo>
                  <a:pt x="929766" y="1436983"/>
                  <a:pt x="924570" y="1453937"/>
                  <a:pt x="918555" y="1473352"/>
                </a:cubicBezTo>
                <a:cubicBezTo>
                  <a:pt x="963127" y="1470891"/>
                  <a:pt x="1001409" y="1467336"/>
                  <a:pt x="1039965" y="1467062"/>
                </a:cubicBezTo>
                <a:cubicBezTo>
                  <a:pt x="1085358" y="1466789"/>
                  <a:pt x="1089460" y="1464328"/>
                  <a:pt x="1096843" y="1407177"/>
                </a:cubicBezTo>
                <a:close/>
                <a:moveTo>
                  <a:pt x="1771986" y="1376278"/>
                </a:moveTo>
                <a:cubicBezTo>
                  <a:pt x="1718937" y="1388309"/>
                  <a:pt x="1666435" y="1372176"/>
                  <a:pt x="1612839" y="1389950"/>
                </a:cubicBezTo>
                <a:cubicBezTo>
                  <a:pt x="1616394" y="1407998"/>
                  <a:pt x="1619401" y="1422490"/>
                  <a:pt x="1622956" y="1440538"/>
                </a:cubicBezTo>
                <a:cubicBezTo>
                  <a:pt x="1671357" y="1433702"/>
                  <a:pt x="1716475" y="1428506"/>
                  <a:pt x="1761048" y="1420850"/>
                </a:cubicBezTo>
                <a:cubicBezTo>
                  <a:pt x="1783744" y="1417021"/>
                  <a:pt x="1778548" y="1399521"/>
                  <a:pt x="1771986" y="1376278"/>
                </a:cubicBezTo>
                <a:close/>
                <a:moveTo>
                  <a:pt x="868240" y="1478821"/>
                </a:moveTo>
                <a:cubicBezTo>
                  <a:pt x="876991" y="1458312"/>
                  <a:pt x="893397" y="1442179"/>
                  <a:pt x="890663" y="1419209"/>
                </a:cubicBezTo>
                <a:cubicBezTo>
                  <a:pt x="854294" y="1419209"/>
                  <a:pt x="820113" y="1419209"/>
                  <a:pt x="785659" y="1419209"/>
                </a:cubicBezTo>
                <a:cubicBezTo>
                  <a:pt x="774721" y="1441905"/>
                  <a:pt x="765424" y="1461320"/>
                  <a:pt x="752298" y="1488938"/>
                </a:cubicBezTo>
                <a:cubicBezTo>
                  <a:pt x="795230" y="1485110"/>
                  <a:pt x="829137" y="1482102"/>
                  <a:pt x="868240" y="1478821"/>
                </a:cubicBezTo>
                <a:close/>
                <a:moveTo>
                  <a:pt x="453146" y="1845241"/>
                </a:moveTo>
                <a:cubicBezTo>
                  <a:pt x="485960" y="1842233"/>
                  <a:pt x="511664" y="1840045"/>
                  <a:pt x="531899" y="1838404"/>
                </a:cubicBezTo>
                <a:cubicBezTo>
                  <a:pt x="542564" y="1801489"/>
                  <a:pt x="551588" y="1770589"/>
                  <a:pt x="561158" y="1737776"/>
                </a:cubicBezTo>
                <a:cubicBezTo>
                  <a:pt x="544204" y="1735862"/>
                  <a:pt x="530532" y="1734221"/>
                  <a:pt x="514399" y="1732307"/>
                </a:cubicBezTo>
                <a:cubicBezTo>
                  <a:pt x="494710" y="1768949"/>
                  <a:pt x="475296" y="1804223"/>
                  <a:pt x="453146" y="1845241"/>
                </a:cubicBezTo>
                <a:close/>
                <a:moveTo>
                  <a:pt x="1820933" y="1374364"/>
                </a:moveTo>
                <a:cubicBezTo>
                  <a:pt x="1825581" y="1410459"/>
                  <a:pt x="1825855" y="1412373"/>
                  <a:pt x="1848004" y="1410459"/>
                </a:cubicBezTo>
                <a:cubicBezTo>
                  <a:pt x="1892029" y="1406357"/>
                  <a:pt x="1935781" y="1399794"/>
                  <a:pt x="1979532" y="1393778"/>
                </a:cubicBezTo>
                <a:cubicBezTo>
                  <a:pt x="1982814" y="1393231"/>
                  <a:pt x="1985548" y="1387762"/>
                  <a:pt x="1993752" y="1379012"/>
                </a:cubicBezTo>
                <a:cubicBezTo>
                  <a:pt x="1932773" y="1354402"/>
                  <a:pt x="1876989" y="1384208"/>
                  <a:pt x="1820933" y="1374364"/>
                </a:cubicBezTo>
                <a:close/>
                <a:moveTo>
                  <a:pt x="657412" y="1571246"/>
                </a:moveTo>
                <a:cubicBezTo>
                  <a:pt x="637450" y="1558667"/>
                  <a:pt x="622684" y="1557847"/>
                  <a:pt x="612293" y="1574801"/>
                </a:cubicBezTo>
                <a:cubicBezTo>
                  <a:pt x="594792" y="1603513"/>
                  <a:pt x="578659" y="1632772"/>
                  <a:pt x="560885" y="1663945"/>
                </a:cubicBezTo>
                <a:cubicBezTo>
                  <a:pt x="595339" y="1672695"/>
                  <a:pt x="612840" y="1662851"/>
                  <a:pt x="623778" y="1636873"/>
                </a:cubicBezTo>
                <a:cubicBezTo>
                  <a:pt x="632802" y="1615271"/>
                  <a:pt x="644833" y="1595036"/>
                  <a:pt x="657412" y="1571246"/>
                </a:cubicBezTo>
                <a:close/>
                <a:moveTo>
                  <a:pt x="2159188" y="1380653"/>
                </a:moveTo>
                <a:cubicBezTo>
                  <a:pt x="2143328" y="1354402"/>
                  <a:pt x="2143328" y="1354402"/>
                  <a:pt x="2025472" y="1364246"/>
                </a:cubicBezTo>
                <a:cubicBezTo>
                  <a:pt x="2027659" y="1383114"/>
                  <a:pt x="2038050" y="1392685"/>
                  <a:pt x="2056645" y="1391044"/>
                </a:cubicBezTo>
                <a:cubicBezTo>
                  <a:pt x="2090279" y="1388309"/>
                  <a:pt x="2123913" y="1384208"/>
                  <a:pt x="2159188" y="1380653"/>
                </a:cubicBezTo>
                <a:close/>
                <a:moveTo>
                  <a:pt x="735344" y="1422490"/>
                </a:moveTo>
                <a:cubicBezTo>
                  <a:pt x="719758" y="1423311"/>
                  <a:pt x="706359" y="1420303"/>
                  <a:pt x="703078" y="1424678"/>
                </a:cubicBezTo>
                <a:cubicBezTo>
                  <a:pt x="686124" y="1447374"/>
                  <a:pt x="670811" y="1471164"/>
                  <a:pt x="663701" y="1503978"/>
                </a:cubicBezTo>
                <a:cubicBezTo>
                  <a:pt x="715656" y="1497415"/>
                  <a:pt x="712375" y="1453937"/>
                  <a:pt x="735344" y="1422490"/>
                </a:cubicBezTo>
                <a:close/>
                <a:moveTo>
                  <a:pt x="1972423" y="1158066"/>
                </a:moveTo>
                <a:cubicBezTo>
                  <a:pt x="1887380" y="1166270"/>
                  <a:pt x="1802612" y="1170098"/>
                  <a:pt x="1717296" y="1175840"/>
                </a:cubicBezTo>
                <a:cubicBezTo>
                  <a:pt x="1646199" y="1180762"/>
                  <a:pt x="1574829" y="1180489"/>
                  <a:pt x="1503733" y="1183224"/>
                </a:cubicBezTo>
                <a:cubicBezTo>
                  <a:pt x="1420058" y="1186505"/>
                  <a:pt x="1336383" y="1191700"/>
                  <a:pt x="1252434" y="1194708"/>
                </a:cubicBezTo>
                <a:cubicBezTo>
                  <a:pt x="1156181" y="1197990"/>
                  <a:pt x="1059654" y="1200177"/>
                  <a:pt x="963400" y="1202365"/>
                </a:cubicBezTo>
                <a:cubicBezTo>
                  <a:pt x="904882" y="1203732"/>
                  <a:pt x="846364" y="1201544"/>
                  <a:pt x="788120" y="1205646"/>
                </a:cubicBezTo>
                <a:cubicBezTo>
                  <a:pt x="736438" y="1209201"/>
                  <a:pt x="715930" y="1192521"/>
                  <a:pt x="673545" y="1167910"/>
                </a:cubicBezTo>
                <a:cubicBezTo>
                  <a:pt x="663975" y="1162441"/>
                  <a:pt x="656865" y="1144941"/>
                  <a:pt x="656318" y="1132909"/>
                </a:cubicBezTo>
                <a:cubicBezTo>
                  <a:pt x="655224" y="1092165"/>
                  <a:pt x="658779" y="1072477"/>
                  <a:pt x="658232" y="1031460"/>
                </a:cubicBezTo>
                <a:cubicBezTo>
                  <a:pt x="657138" y="919073"/>
                  <a:pt x="654404" y="806412"/>
                  <a:pt x="653584" y="694025"/>
                </a:cubicBezTo>
                <a:cubicBezTo>
                  <a:pt x="653310" y="667227"/>
                  <a:pt x="656592" y="640156"/>
                  <a:pt x="660146" y="613358"/>
                </a:cubicBezTo>
                <a:cubicBezTo>
                  <a:pt x="672998" y="519292"/>
                  <a:pt x="687765" y="425500"/>
                  <a:pt x="699796" y="331433"/>
                </a:cubicBezTo>
                <a:cubicBezTo>
                  <a:pt x="704992" y="290416"/>
                  <a:pt x="708547" y="275103"/>
                  <a:pt x="741634" y="266626"/>
                </a:cubicBezTo>
                <a:cubicBezTo>
                  <a:pt x="828864" y="244477"/>
                  <a:pt x="915547" y="220687"/>
                  <a:pt x="1006605" y="217406"/>
                </a:cubicBezTo>
                <a:cubicBezTo>
                  <a:pt x="1080436" y="214671"/>
                  <a:pt x="1153993" y="203460"/>
                  <a:pt x="1227824" y="197991"/>
                </a:cubicBezTo>
                <a:cubicBezTo>
                  <a:pt x="1293999" y="193069"/>
                  <a:pt x="1360446" y="192249"/>
                  <a:pt x="1426621" y="187873"/>
                </a:cubicBezTo>
                <a:cubicBezTo>
                  <a:pt x="1472013" y="184865"/>
                  <a:pt x="1517405" y="178303"/>
                  <a:pt x="1562798" y="175295"/>
                </a:cubicBezTo>
                <a:cubicBezTo>
                  <a:pt x="1642918" y="170373"/>
                  <a:pt x="1723312" y="165998"/>
                  <a:pt x="1803705" y="162990"/>
                </a:cubicBezTo>
                <a:cubicBezTo>
                  <a:pt x="1855934" y="161075"/>
                  <a:pt x="1908436" y="158614"/>
                  <a:pt x="1960391" y="162169"/>
                </a:cubicBezTo>
                <a:cubicBezTo>
                  <a:pt x="2018635" y="165998"/>
                  <a:pt x="2076880" y="173928"/>
                  <a:pt x="2134577" y="184045"/>
                </a:cubicBezTo>
                <a:cubicBezTo>
                  <a:pt x="2180243" y="191975"/>
                  <a:pt x="2184345" y="223422"/>
                  <a:pt x="2188173" y="268814"/>
                </a:cubicBezTo>
                <a:cubicBezTo>
                  <a:pt x="2192548" y="320769"/>
                  <a:pt x="2192822" y="373544"/>
                  <a:pt x="2189267" y="425500"/>
                </a:cubicBezTo>
                <a:cubicBezTo>
                  <a:pt x="2182978" y="517105"/>
                  <a:pt x="2170399" y="608436"/>
                  <a:pt x="2164383" y="700041"/>
                </a:cubicBezTo>
                <a:cubicBezTo>
                  <a:pt x="2159735" y="767856"/>
                  <a:pt x="2165204" y="836492"/>
                  <a:pt x="2158914" y="904307"/>
                </a:cubicBezTo>
                <a:cubicBezTo>
                  <a:pt x="2154539" y="950793"/>
                  <a:pt x="2148250" y="993177"/>
                  <a:pt x="2141414" y="1044585"/>
                </a:cubicBezTo>
                <a:cubicBezTo>
                  <a:pt x="2138406" y="1050601"/>
                  <a:pt x="2143875" y="1060172"/>
                  <a:pt x="2143328" y="1067829"/>
                </a:cubicBezTo>
                <a:cubicBezTo>
                  <a:pt x="2141414" y="1090798"/>
                  <a:pt x="2146609" y="1100642"/>
                  <a:pt x="2133757" y="1113768"/>
                </a:cubicBezTo>
                <a:cubicBezTo>
                  <a:pt x="2111608" y="1134276"/>
                  <a:pt x="2120085" y="1133183"/>
                  <a:pt x="2065395" y="1143300"/>
                </a:cubicBezTo>
                <a:cubicBezTo>
                  <a:pt x="2032308" y="1154785"/>
                  <a:pt x="2041605" y="1152597"/>
                  <a:pt x="2006877" y="1157793"/>
                </a:cubicBezTo>
                <a:cubicBezTo>
                  <a:pt x="2006330" y="1155332"/>
                  <a:pt x="1972696" y="1160801"/>
                  <a:pt x="1972423" y="1158066"/>
                </a:cubicBezTo>
                <a:close/>
                <a:moveTo>
                  <a:pt x="2148250" y="237914"/>
                </a:moveTo>
                <a:cubicBezTo>
                  <a:pt x="2071684" y="228891"/>
                  <a:pt x="2004690" y="216585"/>
                  <a:pt x="1937148" y="214124"/>
                </a:cubicBezTo>
                <a:cubicBezTo>
                  <a:pt x="1825034" y="210296"/>
                  <a:pt x="1712374" y="211937"/>
                  <a:pt x="1600260" y="213304"/>
                </a:cubicBezTo>
                <a:cubicBezTo>
                  <a:pt x="1548305" y="213851"/>
                  <a:pt x="1496350" y="218226"/>
                  <a:pt x="1444395" y="223148"/>
                </a:cubicBezTo>
                <a:cubicBezTo>
                  <a:pt x="1326265" y="234359"/>
                  <a:pt x="1208683" y="248852"/>
                  <a:pt x="1090553" y="258149"/>
                </a:cubicBezTo>
                <a:cubicBezTo>
                  <a:pt x="984729" y="266626"/>
                  <a:pt x="879452" y="277291"/>
                  <a:pt x="776362" y="305182"/>
                </a:cubicBezTo>
                <a:cubicBezTo>
                  <a:pt x="730149" y="317761"/>
                  <a:pt x="726868" y="356044"/>
                  <a:pt x="722492" y="405811"/>
                </a:cubicBezTo>
                <a:cubicBezTo>
                  <a:pt x="718664" y="449836"/>
                  <a:pt x="716203" y="494135"/>
                  <a:pt x="714016" y="538160"/>
                </a:cubicBezTo>
                <a:cubicBezTo>
                  <a:pt x="709640" y="626757"/>
                  <a:pt x="705812" y="715354"/>
                  <a:pt x="702531" y="803951"/>
                </a:cubicBezTo>
                <a:cubicBezTo>
                  <a:pt x="698976" y="897197"/>
                  <a:pt x="695695" y="990443"/>
                  <a:pt x="692960" y="1083688"/>
                </a:cubicBezTo>
                <a:cubicBezTo>
                  <a:pt x="692140" y="1111854"/>
                  <a:pt x="689952" y="1140839"/>
                  <a:pt x="710734" y="1164356"/>
                </a:cubicBezTo>
                <a:cubicBezTo>
                  <a:pt x="770619" y="1162168"/>
                  <a:pt x="828864" y="1159160"/>
                  <a:pt x="887108" y="1158340"/>
                </a:cubicBezTo>
                <a:cubicBezTo>
                  <a:pt x="973791" y="1156973"/>
                  <a:pt x="1061294" y="1164903"/>
                  <a:pt x="1147157" y="1155332"/>
                </a:cubicBezTo>
                <a:cubicBezTo>
                  <a:pt x="1270209" y="1141386"/>
                  <a:pt x="1392713" y="1136190"/>
                  <a:pt x="1516038" y="1139472"/>
                </a:cubicBezTo>
                <a:cubicBezTo>
                  <a:pt x="1536547" y="1140019"/>
                  <a:pt x="1557055" y="1138105"/>
                  <a:pt x="1577564" y="1137558"/>
                </a:cubicBezTo>
                <a:cubicBezTo>
                  <a:pt x="1623230" y="1136464"/>
                  <a:pt x="1669169" y="1137284"/>
                  <a:pt x="1714561" y="1134003"/>
                </a:cubicBezTo>
                <a:cubicBezTo>
                  <a:pt x="1764876" y="1130448"/>
                  <a:pt x="1814917" y="1123612"/>
                  <a:pt x="1865231" y="1117869"/>
                </a:cubicBezTo>
                <a:cubicBezTo>
                  <a:pt x="1940429" y="1109393"/>
                  <a:pt x="2015354" y="1100916"/>
                  <a:pt x="2095201" y="1091892"/>
                </a:cubicBezTo>
                <a:cubicBezTo>
                  <a:pt x="2097389" y="1049234"/>
                  <a:pt x="2093834" y="1007397"/>
                  <a:pt x="2103131" y="968567"/>
                </a:cubicBezTo>
                <a:cubicBezTo>
                  <a:pt x="2118991" y="902393"/>
                  <a:pt x="2109967" y="835945"/>
                  <a:pt x="2115983" y="770044"/>
                </a:cubicBezTo>
                <a:cubicBezTo>
                  <a:pt x="2126101" y="659844"/>
                  <a:pt x="2131570" y="549098"/>
                  <a:pt x="2138679" y="438625"/>
                </a:cubicBezTo>
                <a:cubicBezTo>
                  <a:pt x="2141961" y="386943"/>
                  <a:pt x="2144695" y="298620"/>
                  <a:pt x="2148250" y="23791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/>
          <p:nvPr/>
        </p:nvSpPr>
        <p:spPr>
          <a:xfrm>
            <a:off x="0" y="-31531"/>
            <a:ext cx="9144000" cy="182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endParaRPr/>
          </a:p>
        </p:txBody>
      </p:sp>
      <p:sp>
        <p:nvSpPr>
          <p:cNvPr id="356" name="Google Shape;356;p26"/>
          <p:cNvSpPr txBox="1"/>
          <p:nvPr/>
        </p:nvSpPr>
        <p:spPr>
          <a:xfrm>
            <a:off x="514350" y="514350"/>
            <a:ext cx="405780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300" dirty="0" smtClean="0">
                <a:solidFill>
                  <a:srgbClr val="EDECED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sz="3300" dirty="0">
              <a:solidFill>
                <a:srgbClr val="EDECE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57" name="Google Shape;357;p26"/>
          <p:cNvGrpSpPr/>
          <p:nvPr/>
        </p:nvGrpSpPr>
        <p:grpSpPr>
          <a:xfrm>
            <a:off x="514342" y="2097248"/>
            <a:ext cx="8270425" cy="1311285"/>
            <a:chOff x="-8" y="-98567"/>
            <a:chExt cx="12713100" cy="1628846"/>
          </a:xfrm>
        </p:grpSpPr>
        <p:sp>
          <p:nvSpPr>
            <p:cNvPr id="361" name="Google Shape;361;p26"/>
            <p:cNvSpPr txBox="1"/>
            <p:nvPr/>
          </p:nvSpPr>
          <p:spPr>
            <a:xfrm>
              <a:off x="0" y="-98567"/>
              <a:ext cx="10820400" cy="860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" sz="1500" dirty="0" smtClean="0">
                  <a:solidFill>
                    <a:srgbClr val="260266"/>
                  </a:solidFill>
                  <a:latin typeface="Poppins Medium"/>
                  <a:ea typeface="Poppins"/>
                  <a:cs typeface="Poppins Medium"/>
                  <a:sym typeface="Poppins Medium"/>
                </a:rPr>
                <a:t>Our system is </a:t>
              </a:r>
              <a:r>
                <a:rPr lang="en-US" sz="1500" dirty="0" smtClean="0">
                  <a:solidFill>
                    <a:srgbClr val="260266"/>
                  </a:solidFill>
                  <a:latin typeface="Poppins Medium"/>
                  <a:ea typeface="Poppins"/>
                  <a:cs typeface="Poppins Medium"/>
                  <a:sym typeface="Poppins Medium"/>
                </a:rPr>
                <a:t>an </a:t>
              </a:r>
              <a:r>
                <a:rPr lang="en-US" sz="1500" dirty="0">
                  <a:solidFill>
                    <a:srgbClr val="260266"/>
                  </a:solidFill>
                  <a:latin typeface="Poppins Medium"/>
                  <a:ea typeface="Poppins"/>
                  <a:cs typeface="Poppins Medium"/>
                  <a:sym typeface="Poppins Medium"/>
                </a:rPr>
                <a:t>end to end complete software solution </a:t>
              </a:r>
              <a:r>
                <a:rPr lang="en-US" sz="1500" dirty="0" smtClean="0">
                  <a:solidFill>
                    <a:srgbClr val="260266"/>
                  </a:solidFill>
                  <a:latin typeface="Poppins Medium"/>
                  <a:ea typeface="Poppins"/>
                  <a:cs typeface="Poppins Medium"/>
                  <a:sym typeface="Poppins Medium"/>
                </a:rPr>
                <a:t>which will  help </a:t>
              </a:r>
              <a:r>
                <a:rPr lang="en-US" sz="1500" dirty="0">
                  <a:solidFill>
                    <a:srgbClr val="260266"/>
                  </a:solidFill>
                  <a:latin typeface="Poppins Medium"/>
                  <a:ea typeface="Poppins"/>
                  <a:cs typeface="Poppins Medium"/>
                  <a:sym typeface="Poppins Medium"/>
                </a:rPr>
                <a:t>the </a:t>
              </a:r>
              <a:r>
                <a:rPr lang="en-US" sz="1500" dirty="0" smtClean="0">
                  <a:solidFill>
                    <a:srgbClr val="260266"/>
                  </a:solidFill>
                  <a:latin typeface="Poppins Medium"/>
                  <a:ea typeface="Poppins"/>
                  <a:cs typeface="Poppins Medium"/>
                  <a:sym typeface="Poppins Medium"/>
                </a:rPr>
                <a:t>tourists.</a:t>
              </a:r>
              <a:endParaRPr lang="en" sz="1500" dirty="0" smtClean="0">
                <a:solidFill>
                  <a:srgbClr val="260266"/>
                </a:solidFill>
                <a:latin typeface="Poppins Medium" panose="020B0604020202020204" charset="0"/>
                <a:ea typeface="Poppins"/>
                <a:cs typeface="Poppins Medium" panose="020B0604020202020204" charset="0"/>
                <a:sym typeface="Poppins Medium"/>
              </a:endParaRPr>
            </a:p>
            <a:p>
              <a:endParaRPr sz="1500" dirty="0">
                <a:solidFill>
                  <a:srgbClr val="2602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62" name="Google Shape;362;p26"/>
            <p:cNvSpPr txBox="1"/>
            <p:nvPr/>
          </p:nvSpPr>
          <p:spPr>
            <a:xfrm>
              <a:off x="-8" y="1243545"/>
              <a:ext cx="12713100" cy="286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endParaRPr lang="en" sz="1500" dirty="0" smtClean="0">
                <a:solidFill>
                  <a:srgbClr val="260266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8" name="Google Shape;362;p26"/>
          <p:cNvSpPr txBox="1"/>
          <p:nvPr/>
        </p:nvSpPr>
        <p:spPr>
          <a:xfrm>
            <a:off x="525228" y="3956530"/>
            <a:ext cx="799827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sz="1500" dirty="0" smtClean="0">
                <a:solidFill>
                  <a:srgbClr val="FF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Solution:</a:t>
            </a:r>
          </a:p>
          <a:p>
            <a:endParaRPr lang="en" sz="1500" dirty="0">
              <a:solidFill>
                <a:srgbClr val="FF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500" dirty="0" smtClean="0">
                <a:solidFill>
                  <a:srgbClr val="2602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Local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500" dirty="0" smtClean="0">
                <a:solidFill>
                  <a:srgbClr val="2602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Virtual Assistant</a:t>
            </a:r>
            <a:endParaRPr lang="en" sz="1500" dirty="0">
              <a:solidFill>
                <a:srgbClr val="260266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" name="Google Shape;362;p26"/>
          <p:cNvSpPr txBox="1"/>
          <p:nvPr/>
        </p:nvSpPr>
        <p:spPr>
          <a:xfrm>
            <a:off x="514342" y="2946868"/>
            <a:ext cx="799827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sz="1500" dirty="0" smtClean="0">
                <a:solidFill>
                  <a:srgbClr val="FF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Statement :</a:t>
            </a:r>
            <a:endParaRPr lang="en" sz="1500" dirty="0">
              <a:solidFill>
                <a:srgbClr val="FF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endParaRPr lang="en" sz="1500" dirty="0" smtClean="0">
              <a:solidFill>
                <a:srgbClr val="260266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r>
              <a:rPr lang="en" sz="1500" dirty="0" smtClean="0">
                <a:solidFill>
                  <a:srgbClr val="2602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Traveler can not stay in local house and can not take virtual guideline </a:t>
            </a:r>
            <a:endParaRPr lang="en" sz="1500" dirty="0">
              <a:solidFill>
                <a:srgbClr val="260266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endParaRPr lang="en" sz="1500" dirty="0" smtClean="0">
              <a:solidFill>
                <a:srgbClr val="260266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01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6"/>
          <p:cNvGrpSpPr/>
          <p:nvPr/>
        </p:nvGrpSpPr>
        <p:grpSpPr>
          <a:xfrm>
            <a:off x="662079" y="2348059"/>
            <a:ext cx="978753" cy="973764"/>
            <a:chOff x="-62724" y="-2035"/>
            <a:chExt cx="2665450" cy="2651863"/>
          </a:xfrm>
        </p:grpSpPr>
        <p:sp>
          <p:nvSpPr>
            <p:cNvPr id="135" name="Google Shape;135;p16"/>
            <p:cNvSpPr/>
            <p:nvPr/>
          </p:nvSpPr>
          <p:spPr>
            <a:xfrm>
              <a:off x="-62724" y="-2035"/>
              <a:ext cx="2665450" cy="2544072"/>
            </a:xfrm>
            <a:custGeom>
              <a:avLst/>
              <a:gdLst/>
              <a:ahLst/>
              <a:cxnLst/>
              <a:rect l="l" t="t" r="r" b="b"/>
              <a:pathLst>
                <a:path w="2665449" h="2544070" extrusionOk="0">
                  <a:moveTo>
                    <a:pt x="1332725" y="2035"/>
                  </a:moveTo>
                  <a:cubicBezTo>
                    <a:pt x="1787805" y="0"/>
                    <a:pt x="2209190" y="241614"/>
                    <a:pt x="2437320" y="635390"/>
                  </a:cubicBezTo>
                  <a:cubicBezTo>
                    <a:pt x="2665450" y="1029165"/>
                    <a:pt x="2665450" y="1514905"/>
                    <a:pt x="2437320" y="1908680"/>
                  </a:cubicBezTo>
                  <a:cubicBezTo>
                    <a:pt x="2209190" y="2302456"/>
                    <a:pt x="1787805" y="2544070"/>
                    <a:pt x="1332725" y="2542035"/>
                  </a:cubicBezTo>
                  <a:cubicBezTo>
                    <a:pt x="877645" y="2544070"/>
                    <a:pt x="456260" y="2302456"/>
                    <a:pt x="228130" y="1908680"/>
                  </a:cubicBezTo>
                  <a:cubicBezTo>
                    <a:pt x="0" y="1514905"/>
                    <a:pt x="0" y="1029165"/>
                    <a:pt x="228130" y="635390"/>
                  </a:cubicBezTo>
                  <a:cubicBezTo>
                    <a:pt x="456260" y="241614"/>
                    <a:pt x="877645" y="0"/>
                    <a:pt x="1332725" y="2035"/>
                  </a:cubicBezTo>
                  <a:lnTo>
                    <a:pt x="1332725" y="510035"/>
                  </a:lnTo>
                  <a:cubicBezTo>
                    <a:pt x="1059677" y="508814"/>
                    <a:pt x="806846" y="653783"/>
                    <a:pt x="669968" y="890048"/>
                  </a:cubicBezTo>
                  <a:cubicBezTo>
                    <a:pt x="533090" y="1126313"/>
                    <a:pt x="533090" y="1417757"/>
                    <a:pt x="669968" y="1654022"/>
                  </a:cubicBezTo>
                  <a:cubicBezTo>
                    <a:pt x="806846" y="1890287"/>
                    <a:pt x="1059677" y="2035256"/>
                    <a:pt x="1332725" y="2034035"/>
                  </a:cubicBezTo>
                  <a:cubicBezTo>
                    <a:pt x="1605773" y="2035256"/>
                    <a:pt x="1858604" y="1890287"/>
                    <a:pt x="1995482" y="1654022"/>
                  </a:cubicBezTo>
                  <a:cubicBezTo>
                    <a:pt x="2132360" y="1417757"/>
                    <a:pt x="2132360" y="1126313"/>
                    <a:pt x="1995482" y="890048"/>
                  </a:cubicBezTo>
                  <a:cubicBezTo>
                    <a:pt x="1858604" y="653783"/>
                    <a:pt x="1605773" y="508814"/>
                    <a:pt x="1332725" y="5100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260102" y="17181"/>
              <a:ext cx="2320434" cy="2632647"/>
            </a:xfrm>
            <a:custGeom>
              <a:avLst/>
              <a:gdLst/>
              <a:ahLst/>
              <a:cxnLst/>
              <a:rect l="l" t="t" r="r" b="b"/>
              <a:pathLst>
                <a:path w="2320434" h="2632647" extrusionOk="0">
                  <a:moveTo>
                    <a:pt x="1327398" y="23148"/>
                  </a:moveTo>
                  <a:cubicBezTo>
                    <a:pt x="1850242" y="158146"/>
                    <a:pt x="2230549" y="609002"/>
                    <a:pt x="2275492" y="1147120"/>
                  </a:cubicBezTo>
                  <a:cubicBezTo>
                    <a:pt x="2320434" y="1685237"/>
                    <a:pt x="2020184" y="2192933"/>
                    <a:pt x="1526977" y="2412790"/>
                  </a:cubicBezTo>
                  <a:cubicBezTo>
                    <a:pt x="1033770" y="2632646"/>
                    <a:pt x="455466" y="2516583"/>
                    <a:pt x="85285" y="2123447"/>
                  </a:cubicBezTo>
                  <a:cubicBezTo>
                    <a:pt x="22594" y="2057462"/>
                    <a:pt x="0" y="1962978"/>
                    <a:pt x="26059" y="1875771"/>
                  </a:cubicBezTo>
                  <a:cubicBezTo>
                    <a:pt x="52118" y="1788564"/>
                    <a:pt x="122846" y="1721966"/>
                    <a:pt x="211461" y="1701195"/>
                  </a:cubicBezTo>
                  <a:cubicBezTo>
                    <a:pt x="300076" y="1680423"/>
                    <a:pt x="393032" y="1708653"/>
                    <a:pt x="455130" y="1775196"/>
                  </a:cubicBezTo>
                  <a:cubicBezTo>
                    <a:pt x="677239" y="2011077"/>
                    <a:pt x="1024221" y="2080716"/>
                    <a:pt x="1320145" y="1948802"/>
                  </a:cubicBezTo>
                  <a:cubicBezTo>
                    <a:pt x="1616070" y="1816888"/>
                    <a:pt x="1796220" y="1512270"/>
                    <a:pt x="1769254" y="1189400"/>
                  </a:cubicBezTo>
                  <a:cubicBezTo>
                    <a:pt x="1742289" y="866529"/>
                    <a:pt x="1514104" y="596015"/>
                    <a:pt x="1200398" y="515017"/>
                  </a:cubicBezTo>
                  <a:cubicBezTo>
                    <a:pt x="1112170" y="492657"/>
                    <a:pt x="1042650" y="424799"/>
                    <a:pt x="1018162" y="337138"/>
                  </a:cubicBezTo>
                  <a:cubicBezTo>
                    <a:pt x="993674" y="249478"/>
                    <a:pt x="1017960" y="155414"/>
                    <a:pt x="1081826" y="90567"/>
                  </a:cubicBezTo>
                  <a:cubicBezTo>
                    <a:pt x="1145692" y="25719"/>
                    <a:pt x="1239374" y="0"/>
                    <a:pt x="1327398" y="231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6"/>
          <p:cNvGrpSpPr/>
          <p:nvPr/>
        </p:nvGrpSpPr>
        <p:grpSpPr>
          <a:xfrm>
            <a:off x="2005012" y="826950"/>
            <a:ext cx="4784441" cy="4365732"/>
            <a:chOff x="-3810" y="0"/>
            <a:chExt cx="3730827" cy="3830034"/>
          </a:xfrm>
        </p:grpSpPr>
        <p:sp>
          <p:nvSpPr>
            <p:cNvPr id="138" name="Google Shape;138;p16"/>
            <p:cNvSpPr/>
            <p:nvPr/>
          </p:nvSpPr>
          <p:spPr>
            <a:xfrm>
              <a:off x="2860" y="33196"/>
              <a:ext cx="3701617" cy="3796838"/>
            </a:xfrm>
            <a:custGeom>
              <a:avLst/>
              <a:gdLst/>
              <a:ahLst/>
              <a:cxnLst/>
              <a:rect l="l" t="t" r="r" b="b"/>
              <a:pathLst>
                <a:path w="3701617" h="3796838" extrusionOk="0">
                  <a:moveTo>
                    <a:pt x="3701617" y="3796838"/>
                  </a:moveTo>
                  <a:lnTo>
                    <a:pt x="0" y="3789218"/>
                  </a:lnTo>
                  <a:lnTo>
                    <a:pt x="0" y="1330070"/>
                  </a:lnTo>
                  <a:lnTo>
                    <a:pt x="17780" y="19050"/>
                  </a:lnTo>
                  <a:lnTo>
                    <a:pt x="1843771" y="0"/>
                  </a:lnTo>
                  <a:lnTo>
                    <a:pt x="3682567" y="50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39" name="Google Shape;139;p16"/>
            <p:cNvSpPr/>
            <p:nvPr/>
          </p:nvSpPr>
          <p:spPr>
            <a:xfrm>
              <a:off x="-3810" y="0"/>
              <a:ext cx="3730827" cy="3823508"/>
            </a:xfrm>
            <a:custGeom>
              <a:avLst/>
              <a:gdLst/>
              <a:ahLst/>
              <a:cxnLst/>
              <a:rect l="l" t="t" r="r" b="b"/>
              <a:pathLst>
                <a:path w="3730827" h="3823508" extrusionOk="0">
                  <a:moveTo>
                    <a:pt x="3696537" y="21590"/>
                  </a:moveTo>
                  <a:cubicBezTo>
                    <a:pt x="3697807" y="34290"/>
                    <a:pt x="3697807" y="44450"/>
                    <a:pt x="3699077" y="54610"/>
                  </a:cubicBezTo>
                  <a:cubicBezTo>
                    <a:pt x="3701617" y="121552"/>
                    <a:pt x="3702887" y="204404"/>
                    <a:pt x="3705427" y="284297"/>
                  </a:cubicBezTo>
                  <a:cubicBezTo>
                    <a:pt x="3705427" y="399698"/>
                    <a:pt x="3718127" y="2675172"/>
                    <a:pt x="3724477" y="2790573"/>
                  </a:cubicBezTo>
                  <a:cubicBezTo>
                    <a:pt x="3730827" y="2965154"/>
                    <a:pt x="3727017" y="3142694"/>
                    <a:pt x="3727017" y="3317275"/>
                  </a:cubicBezTo>
                  <a:cubicBezTo>
                    <a:pt x="3727017" y="3471144"/>
                    <a:pt x="3728287" y="3613176"/>
                    <a:pt x="3729557" y="3762548"/>
                  </a:cubicBezTo>
                  <a:cubicBezTo>
                    <a:pt x="3729557" y="3784138"/>
                    <a:pt x="3729557" y="3798108"/>
                    <a:pt x="3729557" y="3822238"/>
                  </a:cubicBezTo>
                  <a:cubicBezTo>
                    <a:pt x="3706697" y="3822238"/>
                    <a:pt x="3686377" y="3823508"/>
                    <a:pt x="3659517" y="3822238"/>
                  </a:cubicBezTo>
                  <a:cubicBezTo>
                    <a:pt x="3473028" y="3817158"/>
                    <a:pt x="3283669" y="3823508"/>
                    <a:pt x="3097180" y="3818428"/>
                  </a:cubicBezTo>
                  <a:cubicBezTo>
                    <a:pt x="2985286" y="3814618"/>
                    <a:pt x="2876261" y="3817158"/>
                    <a:pt x="2764367" y="3814618"/>
                  </a:cubicBezTo>
                  <a:cubicBezTo>
                    <a:pt x="2712724" y="3813348"/>
                    <a:pt x="2661081" y="3812078"/>
                    <a:pt x="2609438" y="3810808"/>
                  </a:cubicBezTo>
                  <a:cubicBezTo>
                    <a:pt x="2577878" y="3810808"/>
                    <a:pt x="2549187" y="3812078"/>
                    <a:pt x="2517627" y="3812078"/>
                  </a:cubicBezTo>
                  <a:cubicBezTo>
                    <a:pt x="2437293" y="3810808"/>
                    <a:pt x="2216375" y="3812078"/>
                    <a:pt x="2136041" y="3810808"/>
                  </a:cubicBezTo>
                  <a:cubicBezTo>
                    <a:pt x="2078660" y="3809538"/>
                    <a:pt x="931032" y="3818428"/>
                    <a:pt x="873650" y="3817158"/>
                  </a:cubicBezTo>
                  <a:cubicBezTo>
                    <a:pt x="859305" y="3817158"/>
                    <a:pt x="842091" y="3818428"/>
                    <a:pt x="827745" y="3818428"/>
                  </a:cubicBezTo>
                  <a:cubicBezTo>
                    <a:pt x="793316" y="3818428"/>
                    <a:pt x="761757" y="3819698"/>
                    <a:pt x="727328" y="3819698"/>
                  </a:cubicBezTo>
                  <a:cubicBezTo>
                    <a:pt x="641256" y="3819698"/>
                    <a:pt x="558053" y="3818428"/>
                    <a:pt x="471981" y="3817158"/>
                  </a:cubicBezTo>
                  <a:cubicBezTo>
                    <a:pt x="420337" y="3815888"/>
                    <a:pt x="368694" y="3814618"/>
                    <a:pt x="319920" y="3813348"/>
                  </a:cubicBezTo>
                  <a:cubicBezTo>
                    <a:pt x="228110" y="3812078"/>
                    <a:pt x="136299" y="3810808"/>
                    <a:pt x="48260" y="3810808"/>
                  </a:cubicBezTo>
                  <a:cubicBezTo>
                    <a:pt x="38100" y="3810808"/>
                    <a:pt x="29210" y="3810808"/>
                    <a:pt x="19050" y="3809538"/>
                  </a:cubicBezTo>
                  <a:cubicBezTo>
                    <a:pt x="10160" y="3808268"/>
                    <a:pt x="5080" y="3801918"/>
                    <a:pt x="7620" y="3793028"/>
                  </a:cubicBezTo>
                  <a:cubicBezTo>
                    <a:pt x="16510" y="3761126"/>
                    <a:pt x="12700" y="3687151"/>
                    <a:pt x="11430" y="3610217"/>
                  </a:cubicBezTo>
                  <a:cubicBezTo>
                    <a:pt x="10160" y="3453390"/>
                    <a:pt x="6350" y="3299521"/>
                    <a:pt x="7620" y="3142694"/>
                  </a:cubicBezTo>
                  <a:cubicBezTo>
                    <a:pt x="5080" y="2947400"/>
                    <a:pt x="0" y="529894"/>
                    <a:pt x="7620" y="331641"/>
                  </a:cubicBezTo>
                  <a:cubicBezTo>
                    <a:pt x="8890" y="293174"/>
                    <a:pt x="7620" y="251748"/>
                    <a:pt x="8890" y="213281"/>
                  </a:cubicBezTo>
                  <a:cubicBezTo>
                    <a:pt x="10160" y="151142"/>
                    <a:pt x="12700" y="83085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4573" y="30480"/>
                    <a:pt x="110478" y="29210"/>
                  </a:cubicBezTo>
                  <a:cubicBezTo>
                    <a:pt x="187943" y="25400"/>
                    <a:pt x="265408" y="22860"/>
                    <a:pt x="345741" y="20320"/>
                  </a:cubicBezTo>
                  <a:cubicBezTo>
                    <a:pt x="400254" y="17780"/>
                    <a:pt x="454766" y="16510"/>
                    <a:pt x="506409" y="13970"/>
                  </a:cubicBezTo>
                  <a:cubicBezTo>
                    <a:pt x="558053" y="11430"/>
                    <a:pt x="612565" y="8890"/>
                    <a:pt x="664208" y="8890"/>
                  </a:cubicBezTo>
                  <a:cubicBezTo>
                    <a:pt x="721590" y="7620"/>
                    <a:pt x="778971" y="10160"/>
                    <a:pt x="836352" y="8890"/>
                  </a:cubicBezTo>
                  <a:cubicBezTo>
                    <a:pt x="908079" y="8890"/>
                    <a:pt x="2207768" y="6350"/>
                    <a:pt x="2279495" y="5080"/>
                  </a:cubicBezTo>
                  <a:cubicBezTo>
                    <a:pt x="2348352" y="3810"/>
                    <a:pt x="2417210" y="2540"/>
                    <a:pt x="2488937" y="2540"/>
                  </a:cubicBezTo>
                  <a:cubicBezTo>
                    <a:pt x="2606569" y="1270"/>
                    <a:pt x="2721331" y="0"/>
                    <a:pt x="2838963" y="0"/>
                  </a:cubicBezTo>
                  <a:cubicBezTo>
                    <a:pt x="2887737" y="0"/>
                    <a:pt x="2939381" y="2540"/>
                    <a:pt x="2988155" y="2540"/>
                  </a:cubicBezTo>
                  <a:cubicBezTo>
                    <a:pt x="3123001" y="3810"/>
                    <a:pt x="3260717" y="5080"/>
                    <a:pt x="3395563" y="7620"/>
                  </a:cubicBezTo>
                  <a:cubicBezTo>
                    <a:pt x="3467290" y="8890"/>
                    <a:pt x="3539016" y="12700"/>
                    <a:pt x="3610743" y="16510"/>
                  </a:cubicBezTo>
                  <a:cubicBezTo>
                    <a:pt x="3627957" y="16510"/>
                    <a:pt x="3645172" y="16510"/>
                    <a:pt x="3659517" y="16510"/>
                  </a:cubicBezTo>
                  <a:cubicBezTo>
                    <a:pt x="3677487" y="17780"/>
                    <a:pt x="3686377" y="20320"/>
                    <a:pt x="3696537" y="21590"/>
                  </a:cubicBezTo>
                  <a:close/>
                  <a:moveTo>
                    <a:pt x="3706697" y="3805728"/>
                  </a:moveTo>
                  <a:cubicBezTo>
                    <a:pt x="3707967" y="3789218"/>
                    <a:pt x="3709237" y="3776518"/>
                    <a:pt x="3709237" y="3763818"/>
                  </a:cubicBezTo>
                  <a:cubicBezTo>
                    <a:pt x="3707967" y="3598381"/>
                    <a:pt x="3706697" y="3441554"/>
                    <a:pt x="3706697" y="3272891"/>
                  </a:cubicBezTo>
                  <a:cubicBezTo>
                    <a:pt x="3706697" y="3195956"/>
                    <a:pt x="3709237" y="3119022"/>
                    <a:pt x="3707967" y="3042088"/>
                  </a:cubicBezTo>
                  <a:cubicBezTo>
                    <a:pt x="3707967" y="2971072"/>
                    <a:pt x="3706697" y="2897097"/>
                    <a:pt x="3705427" y="2826081"/>
                  </a:cubicBezTo>
                  <a:cubicBezTo>
                    <a:pt x="3700347" y="2716598"/>
                    <a:pt x="3688917" y="450001"/>
                    <a:pt x="3688917" y="340518"/>
                  </a:cubicBezTo>
                  <a:cubicBezTo>
                    <a:pt x="3686377" y="248789"/>
                    <a:pt x="3683837" y="154101"/>
                    <a:pt x="3681297" y="63500"/>
                  </a:cubicBezTo>
                  <a:cubicBezTo>
                    <a:pt x="3680027" y="44450"/>
                    <a:pt x="3678757" y="43180"/>
                    <a:pt x="3650910" y="41910"/>
                  </a:cubicBezTo>
                  <a:cubicBezTo>
                    <a:pt x="3642303" y="41910"/>
                    <a:pt x="3636565" y="41910"/>
                    <a:pt x="3627958" y="40640"/>
                  </a:cubicBezTo>
                  <a:cubicBezTo>
                    <a:pt x="3556231" y="36830"/>
                    <a:pt x="3481635" y="31750"/>
                    <a:pt x="3409908" y="30480"/>
                  </a:cubicBezTo>
                  <a:cubicBezTo>
                    <a:pt x="3234895" y="26670"/>
                    <a:pt x="3057013" y="25400"/>
                    <a:pt x="2881999" y="22860"/>
                  </a:cubicBezTo>
                  <a:cubicBezTo>
                    <a:pt x="2856178" y="22860"/>
                    <a:pt x="2827487" y="22860"/>
                    <a:pt x="2801665" y="22860"/>
                  </a:cubicBezTo>
                  <a:cubicBezTo>
                    <a:pt x="2758629" y="22860"/>
                    <a:pt x="2715593" y="22860"/>
                    <a:pt x="2675426" y="22860"/>
                  </a:cubicBezTo>
                  <a:cubicBezTo>
                    <a:pt x="2583616" y="22860"/>
                    <a:pt x="2491806" y="22860"/>
                    <a:pt x="2402865" y="24130"/>
                  </a:cubicBezTo>
                  <a:cubicBezTo>
                    <a:pt x="2325400" y="25400"/>
                    <a:pt x="1019973" y="29210"/>
                    <a:pt x="942508" y="29210"/>
                  </a:cubicBezTo>
                  <a:cubicBezTo>
                    <a:pt x="816269" y="29210"/>
                    <a:pt x="690030" y="26670"/>
                    <a:pt x="563791" y="33020"/>
                  </a:cubicBezTo>
                  <a:cubicBezTo>
                    <a:pt x="497802" y="36830"/>
                    <a:pt x="434683" y="36830"/>
                    <a:pt x="371563" y="38100"/>
                  </a:cubicBezTo>
                  <a:cubicBezTo>
                    <a:pt x="262538" y="41910"/>
                    <a:pt x="153514" y="45720"/>
                    <a:pt x="49530" y="50800"/>
                  </a:cubicBezTo>
                  <a:cubicBezTo>
                    <a:pt x="36830" y="50800"/>
                    <a:pt x="34290" y="53340"/>
                    <a:pt x="33020" y="74208"/>
                  </a:cubicBezTo>
                  <a:cubicBezTo>
                    <a:pt x="31750" y="127470"/>
                    <a:pt x="31750" y="180732"/>
                    <a:pt x="30480" y="233994"/>
                  </a:cubicBezTo>
                  <a:cubicBezTo>
                    <a:pt x="29210" y="322764"/>
                    <a:pt x="26670" y="408575"/>
                    <a:pt x="25400" y="497346"/>
                  </a:cubicBezTo>
                  <a:cubicBezTo>
                    <a:pt x="20320" y="592034"/>
                    <a:pt x="26670" y="2905974"/>
                    <a:pt x="29210" y="3000662"/>
                  </a:cubicBezTo>
                  <a:cubicBezTo>
                    <a:pt x="29210" y="3101268"/>
                    <a:pt x="29210" y="3204833"/>
                    <a:pt x="30480" y="3305440"/>
                  </a:cubicBezTo>
                  <a:cubicBezTo>
                    <a:pt x="30480" y="3379415"/>
                    <a:pt x="33020" y="3453390"/>
                    <a:pt x="33020" y="3527365"/>
                  </a:cubicBezTo>
                  <a:cubicBezTo>
                    <a:pt x="33020" y="3607258"/>
                    <a:pt x="33020" y="3687151"/>
                    <a:pt x="31750" y="3763818"/>
                  </a:cubicBezTo>
                  <a:cubicBezTo>
                    <a:pt x="31750" y="3767628"/>
                    <a:pt x="31750" y="3770168"/>
                    <a:pt x="31750" y="3773978"/>
                  </a:cubicBezTo>
                  <a:cubicBezTo>
                    <a:pt x="31750" y="3784138"/>
                    <a:pt x="35560" y="3787948"/>
                    <a:pt x="44450" y="3787948"/>
                  </a:cubicBezTo>
                  <a:cubicBezTo>
                    <a:pt x="70311" y="3787948"/>
                    <a:pt x="110478" y="3789218"/>
                    <a:pt x="147776" y="3789218"/>
                  </a:cubicBezTo>
                  <a:cubicBezTo>
                    <a:pt x="202288" y="3789218"/>
                    <a:pt x="259669" y="3786678"/>
                    <a:pt x="314182" y="3789218"/>
                  </a:cubicBezTo>
                  <a:cubicBezTo>
                    <a:pt x="403123" y="3793028"/>
                    <a:pt x="492064" y="3795568"/>
                    <a:pt x="581005" y="3794298"/>
                  </a:cubicBezTo>
                  <a:cubicBezTo>
                    <a:pt x="638387" y="3793028"/>
                    <a:pt x="692899" y="3795568"/>
                    <a:pt x="750280" y="3795568"/>
                  </a:cubicBezTo>
                  <a:cubicBezTo>
                    <a:pt x="833483" y="3795568"/>
                    <a:pt x="916686" y="3794298"/>
                    <a:pt x="999889" y="3795568"/>
                  </a:cubicBezTo>
                  <a:cubicBezTo>
                    <a:pt x="1123259" y="3796838"/>
                    <a:pt x="2477460" y="3786678"/>
                    <a:pt x="2603700" y="3789218"/>
                  </a:cubicBezTo>
                  <a:cubicBezTo>
                    <a:pt x="2658212" y="3790488"/>
                    <a:pt x="2712724" y="3791758"/>
                    <a:pt x="2764367" y="3791758"/>
                  </a:cubicBezTo>
                  <a:cubicBezTo>
                    <a:pt x="2859047" y="3794298"/>
                    <a:pt x="2950857" y="3790488"/>
                    <a:pt x="3045536" y="3794298"/>
                  </a:cubicBezTo>
                  <a:cubicBezTo>
                    <a:pt x="3123001" y="3796838"/>
                    <a:pt x="3200466" y="3796838"/>
                    <a:pt x="3277931" y="3799378"/>
                  </a:cubicBezTo>
                  <a:cubicBezTo>
                    <a:pt x="3392694" y="3803188"/>
                    <a:pt x="3507457" y="3805728"/>
                    <a:pt x="3622219" y="3806998"/>
                  </a:cubicBezTo>
                  <a:cubicBezTo>
                    <a:pt x="3665256" y="3806998"/>
                    <a:pt x="3686377" y="3805728"/>
                    <a:pt x="3706697" y="38057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6"/>
          <p:cNvGrpSpPr/>
          <p:nvPr/>
        </p:nvGrpSpPr>
        <p:grpSpPr>
          <a:xfrm>
            <a:off x="2374304" y="682944"/>
            <a:ext cx="3952924" cy="3982951"/>
            <a:chOff x="-26629" y="207107"/>
            <a:chExt cx="10833972" cy="10621202"/>
          </a:xfrm>
        </p:grpSpPr>
        <p:sp>
          <p:nvSpPr>
            <p:cNvPr id="141" name="Google Shape;141;p16"/>
            <p:cNvSpPr txBox="1"/>
            <p:nvPr/>
          </p:nvSpPr>
          <p:spPr>
            <a:xfrm>
              <a:off x="1226032" y="10417909"/>
              <a:ext cx="1046101" cy="4103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chemeClr val="lt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2018</a:t>
              </a:r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3198602" y="10417909"/>
              <a:ext cx="1126801" cy="4103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chemeClr val="lt2"/>
                  </a:solidFill>
                  <a:latin typeface="Poppins Medium"/>
                  <a:ea typeface="Poppins"/>
                  <a:cs typeface="Poppins Medium"/>
                  <a:sym typeface="Poppins Medium"/>
                </a:rPr>
                <a:t>2019</a:t>
              </a:r>
            </a:p>
          </p:txBody>
        </p:sp>
        <p:sp>
          <p:nvSpPr>
            <p:cNvPr id="143" name="Google Shape;143;p16"/>
            <p:cNvSpPr txBox="1"/>
            <p:nvPr/>
          </p:nvSpPr>
          <p:spPr>
            <a:xfrm>
              <a:off x="5208546" y="10417909"/>
              <a:ext cx="1132800" cy="4103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chemeClr val="lt2"/>
                  </a:solidFill>
                  <a:latin typeface="Poppins Medium"/>
                  <a:ea typeface="Poppins"/>
                  <a:cs typeface="Poppins Medium"/>
                  <a:sym typeface="Poppins Medium"/>
                </a:rPr>
                <a:t>2020</a:t>
              </a:r>
              <a:endParaRPr sz="1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4" name="Google Shape;144;p16"/>
            <p:cNvSpPr txBox="1"/>
            <p:nvPr/>
          </p:nvSpPr>
          <p:spPr>
            <a:xfrm>
              <a:off x="7212058" y="10417909"/>
              <a:ext cx="11517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chemeClr val="lt2"/>
                  </a:solidFill>
                  <a:latin typeface="Poppins Medium"/>
                  <a:ea typeface="Poppins"/>
                  <a:cs typeface="Poppins Medium"/>
                  <a:sym typeface="Poppins Medium"/>
                </a:rPr>
                <a:t>2021</a:t>
              </a:r>
              <a:endParaRPr sz="1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9226492" y="10417909"/>
              <a:ext cx="1149000" cy="4103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chemeClr val="lt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2022</a:t>
              </a:r>
            </a:p>
          </p:txBody>
        </p:sp>
        <p:grpSp>
          <p:nvGrpSpPr>
            <p:cNvPr id="146" name="Google Shape;146;p16"/>
            <p:cNvGrpSpPr/>
            <p:nvPr/>
          </p:nvGrpSpPr>
          <p:grpSpPr>
            <a:xfrm>
              <a:off x="742542" y="207107"/>
              <a:ext cx="10064801" cy="10077226"/>
              <a:chOff x="0" y="-6350"/>
              <a:chExt cx="10287000" cy="10299700"/>
            </a:xfrm>
          </p:grpSpPr>
          <p:sp>
            <p:nvSpPr>
              <p:cNvPr id="147" name="Google Shape;147;p16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 extrusionOk="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48" name="Google Shape;148;p16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 extrusionOk="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49" name="Google Shape;149;p16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 extrusionOk="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50" name="Google Shape;150;p16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 extrusionOk="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51" name="Google Shape;151;p16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 extrusionOk="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sp>
          <p:nvSpPr>
            <p:cNvPr id="152" name="Google Shape;152;p16"/>
            <p:cNvSpPr txBox="1"/>
            <p:nvPr/>
          </p:nvSpPr>
          <p:spPr>
            <a:xfrm>
              <a:off x="-26629" y="713580"/>
              <a:ext cx="960443" cy="4103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chemeClr val="lt2"/>
                  </a:solidFill>
                  <a:latin typeface="Poppins Medium"/>
                  <a:ea typeface="Poppins"/>
                  <a:cs typeface="Poppins Medium"/>
                  <a:sym typeface="Poppins Medium"/>
                </a:rPr>
                <a:t>450</a:t>
              </a:r>
              <a:endParaRPr sz="1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53" name="Google Shape;153;p16"/>
            <p:cNvSpPr txBox="1"/>
            <p:nvPr/>
          </p:nvSpPr>
          <p:spPr>
            <a:xfrm>
              <a:off x="18686" y="2478121"/>
              <a:ext cx="901109" cy="4103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chemeClr val="lt2"/>
                  </a:solidFill>
                  <a:latin typeface="Poppins Medium"/>
                  <a:ea typeface="Poppins"/>
                  <a:cs typeface="Poppins Medium"/>
                  <a:sym typeface="Poppins Medium"/>
                </a:rPr>
                <a:t>400</a:t>
              </a:r>
              <a:endParaRPr sz="1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24754" y="4994345"/>
              <a:ext cx="895041" cy="4103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chemeClr val="lt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350 </a:t>
              </a:r>
              <a:endParaRPr sz="1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56" name="Google Shape;156;p16"/>
            <p:cNvSpPr txBox="1"/>
            <p:nvPr/>
          </p:nvSpPr>
          <p:spPr>
            <a:xfrm>
              <a:off x="229829" y="10026789"/>
              <a:ext cx="3348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 </a:t>
              </a:r>
              <a:endParaRPr sz="10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157" name="Google Shape;157;p16"/>
            <p:cNvGrpSpPr/>
            <p:nvPr/>
          </p:nvGrpSpPr>
          <p:grpSpPr>
            <a:xfrm>
              <a:off x="1686894" y="1157949"/>
              <a:ext cx="8176097" cy="4652863"/>
              <a:chOff x="965200" y="965483"/>
              <a:chExt cx="8356600" cy="4755584"/>
            </a:xfrm>
          </p:grpSpPr>
          <p:sp>
            <p:nvSpPr>
              <p:cNvPr id="158" name="Google Shape;158;p16"/>
              <p:cNvSpPr/>
              <p:nvPr/>
            </p:nvSpPr>
            <p:spPr>
              <a:xfrm>
                <a:off x="965200" y="3569170"/>
                <a:ext cx="2152180" cy="2151897"/>
              </a:xfrm>
              <a:custGeom>
                <a:avLst/>
                <a:gdLst/>
                <a:ahLst/>
                <a:cxnLst/>
                <a:rect l="l" t="t" r="r" b="b"/>
                <a:pathLst>
                  <a:path w="2152180" h="2151897" extrusionOk="0">
                    <a:moveTo>
                      <a:pt x="127000" y="2088680"/>
                    </a:moveTo>
                    <a:cubicBezTo>
                      <a:pt x="126844" y="2053721"/>
                      <a:pt x="98460" y="2025463"/>
                      <a:pt x="63500" y="2025463"/>
                    </a:cubicBezTo>
                    <a:cubicBezTo>
                      <a:pt x="28540" y="2025463"/>
                      <a:pt x="156" y="2053721"/>
                      <a:pt x="0" y="2088680"/>
                    </a:cubicBezTo>
                    <a:cubicBezTo>
                      <a:pt x="156" y="2123639"/>
                      <a:pt x="28540" y="2151897"/>
                      <a:pt x="63500" y="2151897"/>
                    </a:cubicBezTo>
                    <a:cubicBezTo>
                      <a:pt x="98460" y="2151897"/>
                      <a:pt x="126844" y="2123639"/>
                      <a:pt x="127000" y="2088680"/>
                    </a:cubicBezTo>
                    <a:close/>
                    <a:moveTo>
                      <a:pt x="43294" y="2068474"/>
                    </a:moveTo>
                    <a:cubicBezTo>
                      <a:pt x="32220" y="2079648"/>
                      <a:pt x="32260" y="2097671"/>
                      <a:pt x="43384" y="2108795"/>
                    </a:cubicBezTo>
                    <a:cubicBezTo>
                      <a:pt x="54508" y="2119920"/>
                      <a:pt x="72532" y="2119960"/>
                      <a:pt x="83706" y="2108886"/>
                    </a:cubicBezTo>
                    <a:lnTo>
                      <a:pt x="2141106" y="51486"/>
                    </a:lnTo>
                    <a:cubicBezTo>
                      <a:pt x="2152180" y="40312"/>
                      <a:pt x="2152140" y="22289"/>
                      <a:pt x="2141016" y="11165"/>
                    </a:cubicBezTo>
                    <a:cubicBezTo>
                      <a:pt x="2129892" y="40"/>
                      <a:pt x="2111868" y="0"/>
                      <a:pt x="2100694" y="1107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3022600" y="3537233"/>
                <a:ext cx="2153060" cy="866955"/>
              </a:xfrm>
              <a:custGeom>
                <a:avLst/>
                <a:gdLst/>
                <a:ahLst/>
                <a:cxnLst/>
                <a:rect l="l" t="t" r="r" b="b"/>
                <a:pathLst>
                  <a:path w="2153060" h="866955" extrusionOk="0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59" y="126434"/>
                      <a:pt x="126844" y="98176"/>
                      <a:pt x="127000" y="63217"/>
                    </a:cubicBezTo>
                    <a:close/>
                    <a:moveTo>
                      <a:pt x="73533" y="36461"/>
                    </a:moveTo>
                    <a:cubicBezTo>
                      <a:pt x="58779" y="31003"/>
                      <a:pt x="42388" y="38498"/>
                      <a:pt x="36864" y="53228"/>
                    </a:cubicBezTo>
                    <a:cubicBezTo>
                      <a:pt x="31340" y="67959"/>
                      <a:pt x="38761" y="84383"/>
                      <a:pt x="53467" y="89973"/>
                    </a:cubicBezTo>
                    <a:lnTo>
                      <a:pt x="2110867" y="861498"/>
                    </a:lnTo>
                    <a:cubicBezTo>
                      <a:pt x="2125621" y="866956"/>
                      <a:pt x="2142012" y="859461"/>
                      <a:pt x="2147536" y="844731"/>
                    </a:cubicBezTo>
                    <a:cubicBezTo>
                      <a:pt x="2153060" y="830000"/>
                      <a:pt x="2145639" y="813576"/>
                      <a:pt x="2130933" y="80798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5080000" y="1253479"/>
                <a:ext cx="2153344" cy="3181713"/>
              </a:xfrm>
              <a:custGeom>
                <a:avLst/>
                <a:gdLst/>
                <a:ahLst/>
                <a:cxnLst/>
                <a:rect l="l" t="t" r="r" b="b"/>
                <a:pathLst>
                  <a:path w="2153344" h="3181713" extrusionOk="0">
                    <a:moveTo>
                      <a:pt x="127000" y="3118496"/>
                    </a:moveTo>
                    <a:cubicBezTo>
                      <a:pt x="126844" y="3083537"/>
                      <a:pt x="98459" y="3055279"/>
                      <a:pt x="63500" y="3055279"/>
                    </a:cubicBezTo>
                    <a:cubicBezTo>
                      <a:pt x="28541" y="3055279"/>
                      <a:pt x="156" y="3083537"/>
                      <a:pt x="0" y="3118496"/>
                    </a:cubicBezTo>
                    <a:cubicBezTo>
                      <a:pt x="156" y="3153455"/>
                      <a:pt x="28541" y="3181713"/>
                      <a:pt x="63500" y="3181713"/>
                    </a:cubicBezTo>
                    <a:cubicBezTo>
                      <a:pt x="98459" y="3181713"/>
                      <a:pt x="126844" y="3153455"/>
                      <a:pt x="127000" y="3118496"/>
                    </a:cubicBezTo>
                    <a:close/>
                    <a:moveTo>
                      <a:pt x="39724" y="3102645"/>
                    </a:moveTo>
                    <a:cubicBezTo>
                      <a:pt x="31057" y="3115774"/>
                      <a:pt x="34630" y="3133439"/>
                      <a:pt x="47720" y="3142165"/>
                    </a:cubicBezTo>
                    <a:cubicBezTo>
                      <a:pt x="60810" y="3150892"/>
                      <a:pt x="78491" y="3147397"/>
                      <a:pt x="87276" y="3134347"/>
                    </a:cubicBezTo>
                    <a:lnTo>
                      <a:pt x="2144676" y="48247"/>
                    </a:lnTo>
                    <a:cubicBezTo>
                      <a:pt x="2153344" y="35118"/>
                      <a:pt x="2149770" y="17452"/>
                      <a:pt x="2136680" y="8726"/>
                    </a:cubicBezTo>
                    <a:cubicBezTo>
                      <a:pt x="2123590" y="0"/>
                      <a:pt x="2105909" y="3495"/>
                      <a:pt x="2097124" y="1654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7137400" y="965483"/>
                <a:ext cx="2184400" cy="383608"/>
              </a:xfrm>
              <a:custGeom>
                <a:avLst/>
                <a:gdLst/>
                <a:ahLst/>
                <a:cxnLst/>
                <a:rect l="l" t="t" r="r" b="b"/>
                <a:pathLst>
                  <a:path w="2184400" h="383608" extrusionOk="0">
                    <a:moveTo>
                      <a:pt x="127000" y="320392"/>
                    </a:moveTo>
                    <a:cubicBezTo>
                      <a:pt x="126843" y="285433"/>
                      <a:pt x="98460" y="257175"/>
                      <a:pt x="63500" y="257175"/>
                    </a:cubicBezTo>
                    <a:cubicBezTo>
                      <a:pt x="28540" y="257175"/>
                      <a:pt x="157" y="285433"/>
                      <a:pt x="0" y="320392"/>
                    </a:cubicBezTo>
                    <a:cubicBezTo>
                      <a:pt x="157" y="355351"/>
                      <a:pt x="28540" y="383609"/>
                      <a:pt x="63500" y="383609"/>
                    </a:cubicBezTo>
                    <a:cubicBezTo>
                      <a:pt x="98460" y="383609"/>
                      <a:pt x="126843" y="355351"/>
                      <a:pt x="127000" y="320392"/>
                    </a:cubicBezTo>
                    <a:close/>
                    <a:moveTo>
                      <a:pt x="59956" y="292038"/>
                    </a:moveTo>
                    <a:cubicBezTo>
                      <a:pt x="44355" y="294059"/>
                      <a:pt x="33321" y="308310"/>
                      <a:pt x="35272" y="323920"/>
                    </a:cubicBezTo>
                    <a:cubicBezTo>
                      <a:pt x="37223" y="339530"/>
                      <a:pt x="51425" y="350628"/>
                      <a:pt x="67044" y="348746"/>
                    </a:cubicBezTo>
                    <a:lnTo>
                      <a:pt x="2124444" y="91571"/>
                    </a:lnTo>
                    <a:cubicBezTo>
                      <a:pt x="2140045" y="89550"/>
                      <a:pt x="2151079" y="75299"/>
                      <a:pt x="2149128" y="59689"/>
                    </a:cubicBezTo>
                    <a:cubicBezTo>
                      <a:pt x="2147177" y="44079"/>
                      <a:pt x="2132975" y="32981"/>
                      <a:pt x="2117356" y="34863"/>
                    </a:cubicBezTo>
                    <a:close/>
                    <a:moveTo>
                      <a:pt x="2184400" y="63217"/>
                    </a:moveTo>
                    <a:cubicBezTo>
                      <a:pt x="2184243" y="28258"/>
                      <a:pt x="2155860" y="0"/>
                      <a:pt x="2120900" y="0"/>
                    </a:cubicBezTo>
                    <a:cubicBezTo>
                      <a:pt x="2085940" y="0"/>
                      <a:pt x="2057557" y="28258"/>
                      <a:pt x="2057400" y="63217"/>
                    </a:cubicBezTo>
                    <a:cubicBezTo>
                      <a:pt x="2057557" y="98176"/>
                      <a:pt x="2085940" y="126434"/>
                      <a:pt x="2120900" y="126434"/>
                    </a:cubicBezTo>
                    <a:cubicBezTo>
                      <a:pt x="2155860" y="126434"/>
                      <a:pt x="2184243" y="98176"/>
                      <a:pt x="2184400" y="63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" name="Google Shape;162;p16"/>
          <p:cNvGrpSpPr/>
          <p:nvPr/>
        </p:nvGrpSpPr>
        <p:grpSpPr>
          <a:xfrm>
            <a:off x="7080179" y="3219729"/>
            <a:ext cx="1755832" cy="603290"/>
            <a:chOff x="16351" y="0"/>
            <a:chExt cx="6571228" cy="2257821"/>
          </a:xfrm>
        </p:grpSpPr>
        <p:sp>
          <p:nvSpPr>
            <p:cNvPr id="163" name="Google Shape;163;p16"/>
            <p:cNvSpPr/>
            <p:nvPr/>
          </p:nvSpPr>
          <p:spPr>
            <a:xfrm>
              <a:off x="16351" y="0"/>
              <a:ext cx="3904228" cy="2257821"/>
            </a:xfrm>
            <a:custGeom>
              <a:avLst/>
              <a:gdLst/>
              <a:ahLst/>
              <a:cxnLst/>
              <a:rect l="l" t="t" r="r" b="b"/>
              <a:pathLst>
                <a:path w="3904228" h="2257821" extrusionOk="0">
                  <a:moveTo>
                    <a:pt x="618649" y="0"/>
                  </a:moveTo>
                  <a:lnTo>
                    <a:pt x="618649" y="0"/>
                  </a:lnTo>
                  <a:cubicBezTo>
                    <a:pt x="562511" y="0"/>
                    <a:pt x="508673" y="22301"/>
                    <a:pt x="468978" y="61996"/>
                  </a:cubicBezTo>
                  <a:cubicBezTo>
                    <a:pt x="429283" y="101691"/>
                    <a:pt x="406982" y="155529"/>
                    <a:pt x="406982" y="211667"/>
                  </a:cubicBezTo>
                  <a:lnTo>
                    <a:pt x="406982" y="282222"/>
                  </a:lnTo>
                  <a:cubicBezTo>
                    <a:pt x="407503" y="398753"/>
                    <a:pt x="502117" y="492944"/>
                    <a:pt x="618649" y="492944"/>
                  </a:cubicBezTo>
                  <a:cubicBezTo>
                    <a:pt x="735181" y="492944"/>
                    <a:pt x="829794" y="398753"/>
                    <a:pt x="830316" y="282222"/>
                  </a:cubicBezTo>
                  <a:lnTo>
                    <a:pt x="830316" y="211667"/>
                  </a:lnTo>
                  <a:cubicBezTo>
                    <a:pt x="830316" y="94766"/>
                    <a:pt x="735549" y="0"/>
                    <a:pt x="618649" y="0"/>
                  </a:cubicBezTo>
                  <a:close/>
                  <a:moveTo>
                    <a:pt x="399433" y="969998"/>
                  </a:moveTo>
                  <a:cubicBezTo>
                    <a:pt x="400632" y="961884"/>
                    <a:pt x="389202" y="958709"/>
                    <a:pt x="386027" y="966258"/>
                  </a:cubicBezTo>
                  <a:lnTo>
                    <a:pt x="232005" y="1325598"/>
                  </a:lnTo>
                  <a:cubicBezTo>
                    <a:pt x="209748" y="1377518"/>
                    <a:pt x="158672" y="1411161"/>
                    <a:pt x="102182" y="1411111"/>
                  </a:cubicBezTo>
                  <a:lnTo>
                    <a:pt x="37130" y="1411111"/>
                  </a:lnTo>
                  <a:cubicBezTo>
                    <a:pt x="25266" y="1411122"/>
                    <a:pt x="14190" y="1405168"/>
                    <a:pt x="7655" y="1395265"/>
                  </a:cubicBezTo>
                  <a:cubicBezTo>
                    <a:pt x="1120" y="1385363"/>
                    <a:pt x="0" y="1372839"/>
                    <a:pt x="4675" y="1361934"/>
                  </a:cubicBezTo>
                  <a:lnTo>
                    <a:pt x="195316" y="917222"/>
                  </a:lnTo>
                  <a:lnTo>
                    <a:pt x="265448" y="741821"/>
                  </a:lnTo>
                  <a:cubicBezTo>
                    <a:pt x="308318" y="634683"/>
                    <a:pt x="412095" y="564437"/>
                    <a:pt x="527491" y="564444"/>
                  </a:cubicBezTo>
                  <a:lnTo>
                    <a:pt x="709807" y="564444"/>
                  </a:lnTo>
                  <a:cubicBezTo>
                    <a:pt x="825204" y="564437"/>
                    <a:pt x="928980" y="634683"/>
                    <a:pt x="971850" y="741821"/>
                  </a:cubicBezTo>
                  <a:lnTo>
                    <a:pt x="1041982" y="917222"/>
                  </a:lnTo>
                  <a:lnTo>
                    <a:pt x="1232553" y="1361934"/>
                  </a:lnTo>
                  <a:cubicBezTo>
                    <a:pt x="1237228" y="1372839"/>
                    <a:pt x="1236108" y="1385363"/>
                    <a:pt x="1229572" y="1395265"/>
                  </a:cubicBezTo>
                  <a:cubicBezTo>
                    <a:pt x="1223037" y="1405168"/>
                    <a:pt x="1211962" y="1411122"/>
                    <a:pt x="1200097" y="1411111"/>
                  </a:cubicBezTo>
                  <a:lnTo>
                    <a:pt x="1135045" y="1411111"/>
                  </a:lnTo>
                  <a:cubicBezTo>
                    <a:pt x="1078607" y="1411105"/>
                    <a:pt x="1027601" y="1377471"/>
                    <a:pt x="1005364" y="1325598"/>
                  </a:cubicBezTo>
                  <a:lnTo>
                    <a:pt x="851341" y="966258"/>
                  </a:lnTo>
                  <a:cubicBezTo>
                    <a:pt x="848096" y="958709"/>
                    <a:pt x="836736" y="961884"/>
                    <a:pt x="837865" y="969998"/>
                  </a:cubicBezTo>
                  <a:lnTo>
                    <a:pt x="900871" y="1411111"/>
                  </a:lnTo>
                  <a:lnTo>
                    <a:pt x="968252" y="2219607"/>
                  </a:lnTo>
                  <a:cubicBezTo>
                    <a:pt x="969060" y="2229429"/>
                    <a:pt x="965723" y="2239141"/>
                    <a:pt x="959048" y="2246392"/>
                  </a:cubicBezTo>
                  <a:cubicBezTo>
                    <a:pt x="952374" y="2253643"/>
                    <a:pt x="942970" y="2257771"/>
                    <a:pt x="933115" y="2257778"/>
                  </a:cubicBezTo>
                  <a:lnTo>
                    <a:pt x="879281" y="2257778"/>
                  </a:lnTo>
                  <a:cubicBezTo>
                    <a:pt x="810300" y="2257786"/>
                    <a:pt x="751423" y="2207921"/>
                    <a:pt x="740075" y="2139879"/>
                  </a:cubicBezTo>
                  <a:lnTo>
                    <a:pt x="625705" y="1452880"/>
                  </a:lnTo>
                  <a:cubicBezTo>
                    <a:pt x="624364" y="1444978"/>
                    <a:pt x="613075" y="1444978"/>
                    <a:pt x="611735" y="1452880"/>
                  </a:cubicBezTo>
                  <a:lnTo>
                    <a:pt x="497293" y="2139879"/>
                  </a:lnTo>
                  <a:cubicBezTo>
                    <a:pt x="485941" y="2207948"/>
                    <a:pt x="427025" y="2257821"/>
                    <a:pt x="358017" y="2257778"/>
                  </a:cubicBezTo>
                  <a:lnTo>
                    <a:pt x="304183" y="2257778"/>
                  </a:lnTo>
                  <a:cubicBezTo>
                    <a:pt x="294328" y="2257771"/>
                    <a:pt x="284924" y="2253643"/>
                    <a:pt x="278250" y="2246392"/>
                  </a:cubicBezTo>
                  <a:cubicBezTo>
                    <a:pt x="271575" y="2239141"/>
                    <a:pt x="268238" y="2229429"/>
                    <a:pt x="269046" y="2219607"/>
                  </a:cubicBezTo>
                  <a:lnTo>
                    <a:pt x="336427" y="1411111"/>
                  </a:lnTo>
                  <a:lnTo>
                    <a:pt x="399433" y="969998"/>
                  </a:lnTo>
                  <a:close/>
                  <a:moveTo>
                    <a:pt x="1952149" y="0"/>
                  </a:moveTo>
                  <a:lnTo>
                    <a:pt x="1952149" y="0"/>
                  </a:lnTo>
                  <a:cubicBezTo>
                    <a:pt x="1896012" y="0"/>
                    <a:pt x="1842173" y="22301"/>
                    <a:pt x="1802478" y="61996"/>
                  </a:cubicBezTo>
                  <a:cubicBezTo>
                    <a:pt x="1762783" y="101691"/>
                    <a:pt x="1740482" y="155529"/>
                    <a:pt x="1740482" y="211667"/>
                  </a:cubicBezTo>
                  <a:lnTo>
                    <a:pt x="1740482" y="282222"/>
                  </a:lnTo>
                  <a:cubicBezTo>
                    <a:pt x="1741003" y="398753"/>
                    <a:pt x="1835617" y="492944"/>
                    <a:pt x="1952149" y="492944"/>
                  </a:cubicBezTo>
                  <a:cubicBezTo>
                    <a:pt x="2068681" y="492944"/>
                    <a:pt x="2163295" y="398753"/>
                    <a:pt x="2163816" y="282222"/>
                  </a:cubicBezTo>
                  <a:lnTo>
                    <a:pt x="2163816" y="211667"/>
                  </a:lnTo>
                  <a:cubicBezTo>
                    <a:pt x="2163816" y="155529"/>
                    <a:pt x="2141515" y="101691"/>
                    <a:pt x="2101820" y="61996"/>
                  </a:cubicBezTo>
                  <a:cubicBezTo>
                    <a:pt x="2062125" y="22301"/>
                    <a:pt x="2008286" y="0"/>
                    <a:pt x="1952149" y="0"/>
                  </a:cubicBezTo>
                  <a:close/>
                  <a:moveTo>
                    <a:pt x="1732933" y="969998"/>
                  </a:moveTo>
                  <a:cubicBezTo>
                    <a:pt x="1734132" y="961884"/>
                    <a:pt x="1722702" y="958709"/>
                    <a:pt x="1719527" y="966258"/>
                  </a:cubicBezTo>
                  <a:lnTo>
                    <a:pt x="1565505" y="1325598"/>
                  </a:lnTo>
                  <a:cubicBezTo>
                    <a:pt x="1543248" y="1377518"/>
                    <a:pt x="1492172" y="1411161"/>
                    <a:pt x="1435682" y="1411111"/>
                  </a:cubicBezTo>
                  <a:lnTo>
                    <a:pt x="1370630" y="1411111"/>
                  </a:lnTo>
                  <a:cubicBezTo>
                    <a:pt x="1358766" y="1411122"/>
                    <a:pt x="1347690" y="1405168"/>
                    <a:pt x="1341155" y="1395265"/>
                  </a:cubicBezTo>
                  <a:cubicBezTo>
                    <a:pt x="1334620" y="1385363"/>
                    <a:pt x="1333500" y="1372839"/>
                    <a:pt x="1338175" y="1361934"/>
                  </a:cubicBezTo>
                  <a:lnTo>
                    <a:pt x="1528816" y="917222"/>
                  </a:lnTo>
                  <a:lnTo>
                    <a:pt x="1598948" y="741821"/>
                  </a:lnTo>
                  <a:cubicBezTo>
                    <a:pt x="1641818" y="634683"/>
                    <a:pt x="1745594" y="564437"/>
                    <a:pt x="1860991" y="564444"/>
                  </a:cubicBezTo>
                  <a:lnTo>
                    <a:pt x="2043307" y="564444"/>
                  </a:lnTo>
                  <a:cubicBezTo>
                    <a:pt x="2158704" y="564437"/>
                    <a:pt x="2262480" y="634683"/>
                    <a:pt x="2305350" y="741821"/>
                  </a:cubicBezTo>
                  <a:lnTo>
                    <a:pt x="2375482" y="917222"/>
                  </a:lnTo>
                  <a:lnTo>
                    <a:pt x="2566053" y="1361934"/>
                  </a:lnTo>
                  <a:cubicBezTo>
                    <a:pt x="2570727" y="1372839"/>
                    <a:pt x="2569607" y="1385363"/>
                    <a:pt x="2563072" y="1395265"/>
                  </a:cubicBezTo>
                  <a:cubicBezTo>
                    <a:pt x="2556537" y="1405168"/>
                    <a:pt x="2545462" y="1411122"/>
                    <a:pt x="2533597" y="1411111"/>
                  </a:cubicBezTo>
                  <a:lnTo>
                    <a:pt x="2468545" y="1411111"/>
                  </a:lnTo>
                  <a:cubicBezTo>
                    <a:pt x="2412107" y="1411105"/>
                    <a:pt x="2361101" y="1377471"/>
                    <a:pt x="2338864" y="1325598"/>
                  </a:cubicBezTo>
                  <a:lnTo>
                    <a:pt x="2184841" y="966258"/>
                  </a:lnTo>
                  <a:cubicBezTo>
                    <a:pt x="2181596" y="958709"/>
                    <a:pt x="2170236" y="961884"/>
                    <a:pt x="2171365" y="969998"/>
                  </a:cubicBezTo>
                  <a:lnTo>
                    <a:pt x="2234371" y="1411111"/>
                  </a:lnTo>
                  <a:lnTo>
                    <a:pt x="2301752" y="2219607"/>
                  </a:lnTo>
                  <a:cubicBezTo>
                    <a:pt x="2302560" y="2229429"/>
                    <a:pt x="2299223" y="2239141"/>
                    <a:pt x="2292548" y="2246392"/>
                  </a:cubicBezTo>
                  <a:cubicBezTo>
                    <a:pt x="2285874" y="2253643"/>
                    <a:pt x="2276470" y="2257771"/>
                    <a:pt x="2266615" y="2257778"/>
                  </a:cubicBezTo>
                  <a:lnTo>
                    <a:pt x="2212781" y="2257778"/>
                  </a:lnTo>
                  <a:cubicBezTo>
                    <a:pt x="2143800" y="2257786"/>
                    <a:pt x="2084923" y="2207921"/>
                    <a:pt x="2073575" y="2139879"/>
                  </a:cubicBezTo>
                  <a:lnTo>
                    <a:pt x="1959205" y="1452880"/>
                  </a:lnTo>
                  <a:cubicBezTo>
                    <a:pt x="1957864" y="1444978"/>
                    <a:pt x="1946575" y="1444978"/>
                    <a:pt x="1945234" y="1452880"/>
                  </a:cubicBezTo>
                  <a:lnTo>
                    <a:pt x="1830793" y="2139879"/>
                  </a:lnTo>
                  <a:cubicBezTo>
                    <a:pt x="1819442" y="2207948"/>
                    <a:pt x="1760525" y="2257821"/>
                    <a:pt x="1691517" y="2257778"/>
                  </a:cubicBezTo>
                  <a:lnTo>
                    <a:pt x="1637683" y="2257778"/>
                  </a:lnTo>
                  <a:cubicBezTo>
                    <a:pt x="1627828" y="2257771"/>
                    <a:pt x="1618424" y="2253643"/>
                    <a:pt x="1611750" y="2246392"/>
                  </a:cubicBezTo>
                  <a:cubicBezTo>
                    <a:pt x="1605075" y="2239141"/>
                    <a:pt x="1601738" y="2229429"/>
                    <a:pt x="1602546" y="2219607"/>
                  </a:cubicBezTo>
                  <a:lnTo>
                    <a:pt x="1669927" y="1411111"/>
                  </a:lnTo>
                  <a:lnTo>
                    <a:pt x="1732933" y="969998"/>
                  </a:lnTo>
                  <a:close/>
                  <a:moveTo>
                    <a:pt x="3285649" y="0"/>
                  </a:moveTo>
                  <a:lnTo>
                    <a:pt x="3285649" y="0"/>
                  </a:lnTo>
                  <a:cubicBezTo>
                    <a:pt x="3229512" y="0"/>
                    <a:pt x="3175673" y="22301"/>
                    <a:pt x="3135978" y="61996"/>
                  </a:cubicBezTo>
                  <a:cubicBezTo>
                    <a:pt x="3096283" y="101691"/>
                    <a:pt x="3073982" y="155529"/>
                    <a:pt x="3073982" y="211667"/>
                  </a:cubicBezTo>
                  <a:lnTo>
                    <a:pt x="3073982" y="282222"/>
                  </a:lnTo>
                  <a:cubicBezTo>
                    <a:pt x="3074503" y="398753"/>
                    <a:pt x="3169117" y="492944"/>
                    <a:pt x="3285649" y="492944"/>
                  </a:cubicBezTo>
                  <a:cubicBezTo>
                    <a:pt x="3402181" y="492944"/>
                    <a:pt x="3496794" y="398753"/>
                    <a:pt x="3497316" y="282222"/>
                  </a:cubicBezTo>
                  <a:lnTo>
                    <a:pt x="3497316" y="211667"/>
                  </a:lnTo>
                  <a:cubicBezTo>
                    <a:pt x="3497316" y="94766"/>
                    <a:pt x="3402549" y="0"/>
                    <a:pt x="3285649" y="0"/>
                  </a:cubicBezTo>
                  <a:close/>
                  <a:moveTo>
                    <a:pt x="3066433" y="969998"/>
                  </a:moveTo>
                  <a:cubicBezTo>
                    <a:pt x="3067632" y="961884"/>
                    <a:pt x="3056202" y="958709"/>
                    <a:pt x="3053027" y="966258"/>
                  </a:cubicBezTo>
                  <a:lnTo>
                    <a:pt x="2899005" y="1325598"/>
                  </a:lnTo>
                  <a:cubicBezTo>
                    <a:pt x="2876748" y="1377518"/>
                    <a:pt x="2825672" y="1411161"/>
                    <a:pt x="2769182" y="1411111"/>
                  </a:cubicBezTo>
                  <a:lnTo>
                    <a:pt x="2704130" y="1411111"/>
                  </a:lnTo>
                  <a:cubicBezTo>
                    <a:pt x="2692266" y="1411122"/>
                    <a:pt x="2681190" y="1405168"/>
                    <a:pt x="2674655" y="1395265"/>
                  </a:cubicBezTo>
                  <a:cubicBezTo>
                    <a:pt x="2668120" y="1385363"/>
                    <a:pt x="2667000" y="1372839"/>
                    <a:pt x="2671675" y="1361934"/>
                  </a:cubicBezTo>
                  <a:lnTo>
                    <a:pt x="2862316" y="917222"/>
                  </a:lnTo>
                  <a:lnTo>
                    <a:pt x="2932448" y="741821"/>
                  </a:lnTo>
                  <a:cubicBezTo>
                    <a:pt x="2975318" y="634683"/>
                    <a:pt x="3079094" y="564437"/>
                    <a:pt x="3194491" y="564444"/>
                  </a:cubicBezTo>
                  <a:lnTo>
                    <a:pt x="3376807" y="564444"/>
                  </a:lnTo>
                  <a:cubicBezTo>
                    <a:pt x="3492203" y="564437"/>
                    <a:pt x="3595980" y="634683"/>
                    <a:pt x="3638850" y="741821"/>
                  </a:cubicBezTo>
                  <a:lnTo>
                    <a:pt x="3708982" y="917222"/>
                  </a:lnTo>
                  <a:lnTo>
                    <a:pt x="3899553" y="1361934"/>
                  </a:lnTo>
                  <a:cubicBezTo>
                    <a:pt x="3904228" y="1372839"/>
                    <a:pt x="3903108" y="1385363"/>
                    <a:pt x="3896572" y="1395265"/>
                  </a:cubicBezTo>
                  <a:cubicBezTo>
                    <a:pt x="3890037" y="1405168"/>
                    <a:pt x="3878962" y="1411122"/>
                    <a:pt x="3867097" y="1411111"/>
                  </a:cubicBezTo>
                  <a:lnTo>
                    <a:pt x="3802045" y="1411111"/>
                  </a:lnTo>
                  <a:cubicBezTo>
                    <a:pt x="3745607" y="1411105"/>
                    <a:pt x="3694601" y="1377471"/>
                    <a:pt x="3672364" y="1325598"/>
                  </a:cubicBezTo>
                  <a:lnTo>
                    <a:pt x="3518341" y="966258"/>
                  </a:lnTo>
                  <a:cubicBezTo>
                    <a:pt x="3515096" y="958709"/>
                    <a:pt x="3503736" y="961884"/>
                    <a:pt x="3504865" y="969998"/>
                  </a:cubicBezTo>
                  <a:lnTo>
                    <a:pt x="3567871" y="1411111"/>
                  </a:lnTo>
                  <a:lnTo>
                    <a:pt x="3635252" y="2219607"/>
                  </a:lnTo>
                  <a:cubicBezTo>
                    <a:pt x="3636060" y="2229429"/>
                    <a:pt x="3632722" y="2239141"/>
                    <a:pt x="3626048" y="2246392"/>
                  </a:cubicBezTo>
                  <a:cubicBezTo>
                    <a:pt x="3619374" y="2253643"/>
                    <a:pt x="3609970" y="2257771"/>
                    <a:pt x="3600115" y="2257778"/>
                  </a:cubicBezTo>
                  <a:lnTo>
                    <a:pt x="3546281" y="2257778"/>
                  </a:lnTo>
                  <a:cubicBezTo>
                    <a:pt x="3477300" y="2257786"/>
                    <a:pt x="3418423" y="2207921"/>
                    <a:pt x="3407075" y="2139879"/>
                  </a:cubicBezTo>
                  <a:lnTo>
                    <a:pt x="3292704" y="1452880"/>
                  </a:lnTo>
                  <a:cubicBezTo>
                    <a:pt x="3291364" y="1444978"/>
                    <a:pt x="3280075" y="1444978"/>
                    <a:pt x="3278735" y="1452880"/>
                  </a:cubicBezTo>
                  <a:lnTo>
                    <a:pt x="3164293" y="2139879"/>
                  </a:lnTo>
                  <a:cubicBezTo>
                    <a:pt x="3152942" y="2207948"/>
                    <a:pt x="3094025" y="2257821"/>
                    <a:pt x="3025017" y="2257778"/>
                  </a:cubicBezTo>
                  <a:lnTo>
                    <a:pt x="2971183" y="2257778"/>
                  </a:lnTo>
                  <a:cubicBezTo>
                    <a:pt x="2961328" y="2257771"/>
                    <a:pt x="2951924" y="2253643"/>
                    <a:pt x="2945250" y="2246392"/>
                  </a:cubicBezTo>
                  <a:cubicBezTo>
                    <a:pt x="2938575" y="2239141"/>
                    <a:pt x="2935238" y="2229429"/>
                    <a:pt x="2936046" y="2219607"/>
                  </a:cubicBezTo>
                  <a:lnTo>
                    <a:pt x="3003427" y="1411111"/>
                  </a:lnTo>
                  <a:lnTo>
                    <a:pt x="3066433" y="9699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4016851" y="0"/>
              <a:ext cx="2570728" cy="2257821"/>
            </a:xfrm>
            <a:custGeom>
              <a:avLst/>
              <a:gdLst/>
              <a:ahLst/>
              <a:cxnLst/>
              <a:rect l="l" t="t" r="r" b="b"/>
              <a:pathLst>
                <a:path w="2570728" h="2257821" extrusionOk="0">
                  <a:moveTo>
                    <a:pt x="618649" y="0"/>
                  </a:moveTo>
                  <a:cubicBezTo>
                    <a:pt x="501749" y="0"/>
                    <a:pt x="406982" y="94766"/>
                    <a:pt x="406982" y="211667"/>
                  </a:cubicBezTo>
                  <a:lnTo>
                    <a:pt x="406982" y="282222"/>
                  </a:lnTo>
                  <a:cubicBezTo>
                    <a:pt x="407504" y="398753"/>
                    <a:pt x="502117" y="492944"/>
                    <a:pt x="618649" y="492944"/>
                  </a:cubicBezTo>
                  <a:cubicBezTo>
                    <a:pt x="735181" y="492944"/>
                    <a:pt x="829794" y="398753"/>
                    <a:pt x="830316" y="282222"/>
                  </a:cubicBezTo>
                  <a:lnTo>
                    <a:pt x="830316" y="211667"/>
                  </a:lnTo>
                  <a:cubicBezTo>
                    <a:pt x="830316" y="94766"/>
                    <a:pt x="735549" y="0"/>
                    <a:pt x="618649" y="0"/>
                  </a:cubicBezTo>
                  <a:close/>
                  <a:moveTo>
                    <a:pt x="399433" y="969998"/>
                  </a:moveTo>
                  <a:cubicBezTo>
                    <a:pt x="400632" y="961884"/>
                    <a:pt x="389202" y="958709"/>
                    <a:pt x="386027" y="966258"/>
                  </a:cubicBezTo>
                  <a:lnTo>
                    <a:pt x="232004" y="1325598"/>
                  </a:lnTo>
                  <a:cubicBezTo>
                    <a:pt x="209748" y="1377518"/>
                    <a:pt x="158672" y="1411161"/>
                    <a:pt x="102182" y="1411111"/>
                  </a:cubicBezTo>
                  <a:lnTo>
                    <a:pt x="37130" y="1411111"/>
                  </a:lnTo>
                  <a:cubicBezTo>
                    <a:pt x="25266" y="1411122"/>
                    <a:pt x="14191" y="1405168"/>
                    <a:pt x="7655" y="1395265"/>
                  </a:cubicBezTo>
                  <a:cubicBezTo>
                    <a:pt x="1120" y="1385363"/>
                    <a:pt x="0" y="1372839"/>
                    <a:pt x="4674" y="1361934"/>
                  </a:cubicBezTo>
                  <a:lnTo>
                    <a:pt x="195316" y="917222"/>
                  </a:lnTo>
                  <a:lnTo>
                    <a:pt x="265448" y="741821"/>
                  </a:lnTo>
                  <a:cubicBezTo>
                    <a:pt x="308318" y="634683"/>
                    <a:pt x="412095" y="564437"/>
                    <a:pt x="527491" y="564444"/>
                  </a:cubicBezTo>
                  <a:lnTo>
                    <a:pt x="709807" y="564444"/>
                  </a:lnTo>
                  <a:cubicBezTo>
                    <a:pt x="825203" y="564437"/>
                    <a:pt x="928980" y="634683"/>
                    <a:pt x="971850" y="741821"/>
                  </a:cubicBezTo>
                  <a:lnTo>
                    <a:pt x="1041982" y="917222"/>
                  </a:lnTo>
                  <a:lnTo>
                    <a:pt x="1232553" y="1361934"/>
                  </a:lnTo>
                  <a:cubicBezTo>
                    <a:pt x="1237228" y="1372839"/>
                    <a:pt x="1236108" y="1385363"/>
                    <a:pt x="1229572" y="1395265"/>
                  </a:cubicBezTo>
                  <a:cubicBezTo>
                    <a:pt x="1223037" y="1405168"/>
                    <a:pt x="1211962" y="1411122"/>
                    <a:pt x="1200097" y="1411111"/>
                  </a:cubicBezTo>
                  <a:lnTo>
                    <a:pt x="1135045" y="1411111"/>
                  </a:lnTo>
                  <a:cubicBezTo>
                    <a:pt x="1078607" y="1411105"/>
                    <a:pt x="1027601" y="1377471"/>
                    <a:pt x="1005364" y="1325598"/>
                  </a:cubicBezTo>
                  <a:lnTo>
                    <a:pt x="851341" y="966258"/>
                  </a:lnTo>
                  <a:cubicBezTo>
                    <a:pt x="848096" y="958709"/>
                    <a:pt x="836736" y="961884"/>
                    <a:pt x="837865" y="969998"/>
                  </a:cubicBezTo>
                  <a:lnTo>
                    <a:pt x="900871" y="1411111"/>
                  </a:lnTo>
                  <a:lnTo>
                    <a:pt x="968252" y="2219607"/>
                  </a:lnTo>
                  <a:cubicBezTo>
                    <a:pt x="969060" y="2229429"/>
                    <a:pt x="965722" y="2239141"/>
                    <a:pt x="959048" y="2246392"/>
                  </a:cubicBezTo>
                  <a:cubicBezTo>
                    <a:pt x="952374" y="2253643"/>
                    <a:pt x="942970" y="2257771"/>
                    <a:pt x="933115" y="2257778"/>
                  </a:cubicBezTo>
                  <a:lnTo>
                    <a:pt x="879281" y="2257778"/>
                  </a:lnTo>
                  <a:cubicBezTo>
                    <a:pt x="810300" y="2257786"/>
                    <a:pt x="751423" y="2207921"/>
                    <a:pt x="740075" y="2139879"/>
                  </a:cubicBezTo>
                  <a:lnTo>
                    <a:pt x="625704" y="1452880"/>
                  </a:lnTo>
                  <a:cubicBezTo>
                    <a:pt x="624364" y="1444978"/>
                    <a:pt x="613075" y="1444978"/>
                    <a:pt x="611735" y="1452880"/>
                  </a:cubicBezTo>
                  <a:lnTo>
                    <a:pt x="497294" y="2139879"/>
                  </a:lnTo>
                  <a:cubicBezTo>
                    <a:pt x="485942" y="2207948"/>
                    <a:pt x="427025" y="2257821"/>
                    <a:pt x="358017" y="2257778"/>
                  </a:cubicBezTo>
                  <a:lnTo>
                    <a:pt x="304183" y="2257778"/>
                  </a:lnTo>
                  <a:cubicBezTo>
                    <a:pt x="294328" y="2257771"/>
                    <a:pt x="284924" y="2253643"/>
                    <a:pt x="278250" y="2246392"/>
                  </a:cubicBezTo>
                  <a:cubicBezTo>
                    <a:pt x="271576" y="2239141"/>
                    <a:pt x="268238" y="2229429"/>
                    <a:pt x="269046" y="2219607"/>
                  </a:cubicBezTo>
                  <a:lnTo>
                    <a:pt x="336427" y="1411111"/>
                  </a:lnTo>
                  <a:lnTo>
                    <a:pt x="399433" y="969998"/>
                  </a:lnTo>
                  <a:close/>
                  <a:moveTo>
                    <a:pt x="1952149" y="0"/>
                  </a:moveTo>
                  <a:cubicBezTo>
                    <a:pt x="1835249" y="0"/>
                    <a:pt x="1740482" y="94766"/>
                    <a:pt x="1740482" y="211667"/>
                  </a:cubicBezTo>
                  <a:lnTo>
                    <a:pt x="1740482" y="282222"/>
                  </a:lnTo>
                  <a:cubicBezTo>
                    <a:pt x="1741004" y="398753"/>
                    <a:pt x="1835617" y="492944"/>
                    <a:pt x="1952149" y="492944"/>
                  </a:cubicBezTo>
                  <a:cubicBezTo>
                    <a:pt x="2068681" y="492944"/>
                    <a:pt x="2163294" y="398753"/>
                    <a:pt x="2163816" y="282222"/>
                  </a:cubicBezTo>
                  <a:lnTo>
                    <a:pt x="2163816" y="211667"/>
                  </a:lnTo>
                  <a:cubicBezTo>
                    <a:pt x="2163816" y="94766"/>
                    <a:pt x="2069049" y="0"/>
                    <a:pt x="1952149" y="0"/>
                  </a:cubicBezTo>
                  <a:close/>
                  <a:moveTo>
                    <a:pt x="1732933" y="969998"/>
                  </a:moveTo>
                  <a:cubicBezTo>
                    <a:pt x="1734132" y="961884"/>
                    <a:pt x="1722702" y="958709"/>
                    <a:pt x="1719527" y="966258"/>
                  </a:cubicBezTo>
                  <a:lnTo>
                    <a:pt x="1565504" y="1325598"/>
                  </a:lnTo>
                  <a:cubicBezTo>
                    <a:pt x="1543248" y="1377518"/>
                    <a:pt x="1492172" y="1411161"/>
                    <a:pt x="1435682" y="1411111"/>
                  </a:cubicBezTo>
                  <a:lnTo>
                    <a:pt x="1370630" y="1411111"/>
                  </a:lnTo>
                  <a:cubicBezTo>
                    <a:pt x="1358766" y="1411122"/>
                    <a:pt x="1347691" y="1405168"/>
                    <a:pt x="1341155" y="1395265"/>
                  </a:cubicBezTo>
                  <a:cubicBezTo>
                    <a:pt x="1334620" y="1385363"/>
                    <a:pt x="1333500" y="1372839"/>
                    <a:pt x="1338174" y="1361934"/>
                  </a:cubicBezTo>
                  <a:lnTo>
                    <a:pt x="1528816" y="917222"/>
                  </a:lnTo>
                  <a:lnTo>
                    <a:pt x="1598948" y="741821"/>
                  </a:lnTo>
                  <a:cubicBezTo>
                    <a:pt x="1641818" y="634683"/>
                    <a:pt x="1745595" y="564437"/>
                    <a:pt x="1860991" y="564444"/>
                  </a:cubicBezTo>
                  <a:lnTo>
                    <a:pt x="2043307" y="564444"/>
                  </a:lnTo>
                  <a:cubicBezTo>
                    <a:pt x="2158703" y="564437"/>
                    <a:pt x="2262480" y="634683"/>
                    <a:pt x="2305350" y="741821"/>
                  </a:cubicBezTo>
                  <a:lnTo>
                    <a:pt x="2375482" y="917222"/>
                  </a:lnTo>
                  <a:lnTo>
                    <a:pt x="2566053" y="1361934"/>
                  </a:lnTo>
                  <a:cubicBezTo>
                    <a:pt x="2570728" y="1372839"/>
                    <a:pt x="2569607" y="1385363"/>
                    <a:pt x="2563072" y="1395265"/>
                  </a:cubicBezTo>
                  <a:cubicBezTo>
                    <a:pt x="2556537" y="1405168"/>
                    <a:pt x="2545462" y="1411122"/>
                    <a:pt x="2533597" y="1411111"/>
                  </a:cubicBezTo>
                  <a:lnTo>
                    <a:pt x="2468545" y="1411111"/>
                  </a:lnTo>
                  <a:cubicBezTo>
                    <a:pt x="2412107" y="1411105"/>
                    <a:pt x="2361101" y="1377471"/>
                    <a:pt x="2338864" y="1325598"/>
                  </a:cubicBezTo>
                  <a:lnTo>
                    <a:pt x="2184841" y="966258"/>
                  </a:lnTo>
                  <a:cubicBezTo>
                    <a:pt x="2181596" y="958709"/>
                    <a:pt x="2170236" y="961884"/>
                    <a:pt x="2171365" y="969998"/>
                  </a:cubicBezTo>
                  <a:lnTo>
                    <a:pt x="2234371" y="1411111"/>
                  </a:lnTo>
                  <a:lnTo>
                    <a:pt x="2301752" y="2219607"/>
                  </a:lnTo>
                  <a:cubicBezTo>
                    <a:pt x="2302560" y="2229429"/>
                    <a:pt x="2299222" y="2239141"/>
                    <a:pt x="2292548" y="2246392"/>
                  </a:cubicBezTo>
                  <a:cubicBezTo>
                    <a:pt x="2285874" y="2253643"/>
                    <a:pt x="2276470" y="2257771"/>
                    <a:pt x="2266615" y="2257778"/>
                  </a:cubicBezTo>
                  <a:lnTo>
                    <a:pt x="2212781" y="2257778"/>
                  </a:lnTo>
                  <a:cubicBezTo>
                    <a:pt x="2143800" y="2257786"/>
                    <a:pt x="2084923" y="2207921"/>
                    <a:pt x="2073575" y="2139879"/>
                  </a:cubicBezTo>
                  <a:lnTo>
                    <a:pt x="1959204" y="1452880"/>
                  </a:lnTo>
                  <a:cubicBezTo>
                    <a:pt x="1957864" y="1444978"/>
                    <a:pt x="1946575" y="1444978"/>
                    <a:pt x="1945235" y="1452880"/>
                  </a:cubicBezTo>
                  <a:lnTo>
                    <a:pt x="1830794" y="2139879"/>
                  </a:lnTo>
                  <a:cubicBezTo>
                    <a:pt x="1819442" y="2207948"/>
                    <a:pt x="1760525" y="2257821"/>
                    <a:pt x="1691517" y="2257778"/>
                  </a:cubicBezTo>
                  <a:lnTo>
                    <a:pt x="1637683" y="2257778"/>
                  </a:lnTo>
                  <a:cubicBezTo>
                    <a:pt x="1627828" y="2257771"/>
                    <a:pt x="1618424" y="2253643"/>
                    <a:pt x="1611750" y="2246392"/>
                  </a:cubicBezTo>
                  <a:cubicBezTo>
                    <a:pt x="1605076" y="2239141"/>
                    <a:pt x="1601738" y="2229429"/>
                    <a:pt x="1602546" y="2219607"/>
                  </a:cubicBezTo>
                  <a:lnTo>
                    <a:pt x="1669927" y="1411111"/>
                  </a:lnTo>
                  <a:lnTo>
                    <a:pt x="1732933" y="9699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16"/>
          <p:cNvGrpSpPr/>
          <p:nvPr/>
        </p:nvGrpSpPr>
        <p:grpSpPr>
          <a:xfrm>
            <a:off x="373747" y="3499581"/>
            <a:ext cx="1555875" cy="603471"/>
            <a:chOff x="0" y="-38100"/>
            <a:chExt cx="4149000" cy="1609255"/>
          </a:xfrm>
        </p:grpSpPr>
        <p:sp>
          <p:nvSpPr>
            <p:cNvPr id="172" name="Google Shape;172;p16"/>
            <p:cNvSpPr txBox="1"/>
            <p:nvPr/>
          </p:nvSpPr>
          <p:spPr>
            <a:xfrm>
              <a:off x="0" y="-38100"/>
              <a:ext cx="4149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 smtClean="0">
                  <a:solidFill>
                    <a:schemeClr val="dk1"/>
                  </a:solidFill>
                  <a:latin typeface="Poppins Medium"/>
                  <a:ea typeface="Poppins"/>
                  <a:cs typeface="Poppins Medium"/>
                  <a:sym typeface="Poppins Medium"/>
                </a:rPr>
                <a:t>Traveller</a:t>
              </a:r>
              <a:endParaRPr sz="15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0" y="750417"/>
              <a:ext cx="4149000" cy="820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62.39% percentage increase in 2022</a:t>
              </a:r>
              <a:endParaRPr sz="1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74" name="Google Shape;174;p16"/>
          <p:cNvGrpSpPr/>
          <p:nvPr/>
        </p:nvGrpSpPr>
        <p:grpSpPr>
          <a:xfrm>
            <a:off x="6957190" y="1983085"/>
            <a:ext cx="1878821" cy="672751"/>
            <a:chOff x="-80867" y="3531635"/>
            <a:chExt cx="5010188" cy="1794001"/>
          </a:xfrm>
        </p:grpSpPr>
        <p:sp>
          <p:nvSpPr>
            <p:cNvPr id="175" name="Google Shape;175;p16"/>
            <p:cNvSpPr txBox="1"/>
            <p:nvPr/>
          </p:nvSpPr>
          <p:spPr>
            <a:xfrm>
              <a:off x="-80867" y="3531635"/>
              <a:ext cx="4941300" cy="800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 smtClean="0">
                  <a:solidFill>
                    <a:schemeClr val="dk1"/>
                  </a:solidFill>
                  <a:latin typeface="Poppins Medium"/>
                  <a:ea typeface="Poppins"/>
                  <a:cs typeface="Poppins Medium"/>
                  <a:sym typeface="Poppins Medium"/>
                </a:rPr>
                <a:t>3,23,000</a:t>
              </a:r>
              <a:endParaRPr sz="15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6" name="Google Shape;176;p16"/>
            <p:cNvSpPr txBox="1"/>
            <p:nvPr/>
          </p:nvSpPr>
          <p:spPr>
            <a:xfrm>
              <a:off x="-11979" y="4504898"/>
              <a:ext cx="4941300" cy="820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chemeClr val="dk1"/>
                  </a:solidFill>
                  <a:latin typeface="Poppins Light"/>
                  <a:ea typeface="Poppins"/>
                  <a:cs typeface="Poppins Light"/>
                  <a:sym typeface="Poppins Light"/>
                </a:rPr>
                <a:t>Bangladesh had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chemeClr val="dk1"/>
                  </a:solidFill>
                  <a:latin typeface="Poppins Light"/>
                  <a:ea typeface="Poppins"/>
                  <a:cs typeface="Poppins Light"/>
                  <a:sym typeface="Poppins Light"/>
                </a:rPr>
                <a:t>Recorded Traveler in 2019</a:t>
              </a:r>
              <a:endParaRPr sz="1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7046757" y="3958233"/>
            <a:ext cx="1852988" cy="484042"/>
            <a:chOff x="0" y="-28575"/>
            <a:chExt cx="4941300" cy="1290778"/>
          </a:xfrm>
        </p:grpSpPr>
        <p:sp>
          <p:nvSpPr>
            <p:cNvPr id="178" name="Google Shape;178;p16"/>
            <p:cNvSpPr txBox="1"/>
            <p:nvPr/>
          </p:nvSpPr>
          <p:spPr>
            <a:xfrm>
              <a:off x="0" y="-28575"/>
              <a:ext cx="4941300" cy="73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3 out of 5</a:t>
              </a:r>
              <a:endParaRPr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9" name="Google Shape;179;p16"/>
            <p:cNvSpPr txBox="1"/>
            <p:nvPr/>
          </p:nvSpPr>
          <p:spPr>
            <a:xfrm>
              <a:off x="0" y="851835"/>
              <a:ext cx="4941300" cy="4103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chemeClr val="dk1"/>
                  </a:solidFill>
                  <a:latin typeface="Poppins Light"/>
                  <a:ea typeface="Poppins"/>
                  <a:cs typeface="Poppins Light"/>
                  <a:sym typeface="Poppins Light"/>
                </a:rPr>
                <a:t>Travel Interested people</a:t>
              </a:r>
              <a:endParaRPr sz="1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57" name="Google Shape;141;p16"/>
          <p:cNvSpPr txBox="1"/>
          <p:nvPr/>
        </p:nvSpPr>
        <p:spPr>
          <a:xfrm>
            <a:off x="4134037" y="4673855"/>
            <a:ext cx="39228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FFFF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Year</a:t>
            </a:r>
          </a:p>
        </p:txBody>
      </p:sp>
      <p:sp>
        <p:nvSpPr>
          <p:cNvPr id="58" name="Google Shape;141;p16"/>
          <p:cNvSpPr txBox="1"/>
          <p:nvPr/>
        </p:nvSpPr>
        <p:spPr>
          <a:xfrm rot="16200000">
            <a:off x="1623192" y="2155869"/>
            <a:ext cx="12278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FFFF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Revenue (million dollar)</a:t>
            </a:r>
          </a:p>
        </p:txBody>
      </p:sp>
      <p:sp>
        <p:nvSpPr>
          <p:cNvPr id="59" name="Google Shape;355;p26"/>
          <p:cNvSpPr/>
          <p:nvPr/>
        </p:nvSpPr>
        <p:spPr>
          <a:xfrm>
            <a:off x="0" y="-63063"/>
            <a:ext cx="9144000" cy="8079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356;p26"/>
          <p:cNvSpPr txBox="1"/>
          <p:nvPr/>
        </p:nvSpPr>
        <p:spPr>
          <a:xfrm>
            <a:off x="514200" y="125022"/>
            <a:ext cx="405780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 smtClean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Literature Review</a:t>
            </a:r>
            <a:endParaRPr sz="3300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8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/>
        </p:nvSpPr>
        <p:spPr>
          <a:xfrm>
            <a:off x="4655641" y="240311"/>
            <a:ext cx="4067946" cy="61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dk1"/>
                </a:solidFill>
                <a:latin typeface="Poppins Medium"/>
                <a:ea typeface="Poppins"/>
                <a:cs typeface="Poppins Medium"/>
                <a:sym typeface="Poppins Medium"/>
              </a:rPr>
              <a:t>Local Guide</a:t>
            </a:r>
            <a:endParaRPr sz="40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14041" cy="5143500"/>
          </a:xfrm>
          <a:prstGeom prst="rect">
            <a:avLst/>
          </a:prstGeom>
        </p:spPr>
      </p:pic>
      <p:sp>
        <p:nvSpPr>
          <p:cNvPr id="8" name="Google Shape;119;p14"/>
          <p:cNvSpPr txBox="1"/>
          <p:nvPr/>
        </p:nvSpPr>
        <p:spPr>
          <a:xfrm>
            <a:off x="4855596" y="2325528"/>
            <a:ext cx="38993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 smtClean="0">
                <a:solidFill>
                  <a:schemeClr val="dk1"/>
                </a:solidFill>
                <a:latin typeface="Poppins Light"/>
                <a:ea typeface="Poppins"/>
                <a:cs typeface="Poppins Light"/>
                <a:sym typeface="Poppins Light"/>
              </a:rPr>
              <a:t>Guide the tourist physically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Google Shape;119;p14"/>
          <p:cNvSpPr txBox="1"/>
          <p:nvPr/>
        </p:nvSpPr>
        <p:spPr>
          <a:xfrm>
            <a:off x="4854332" y="2940708"/>
            <a:ext cx="38993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Poppins Light"/>
                <a:ea typeface="Poppins"/>
                <a:cs typeface="Poppins Light"/>
                <a:sym typeface="Poppins Light"/>
              </a:rPr>
              <a:t>H</a:t>
            </a:r>
            <a:r>
              <a:rPr lang="en" sz="1600" dirty="0" smtClean="0">
                <a:solidFill>
                  <a:schemeClr val="dk1"/>
                </a:solidFill>
                <a:latin typeface="Poppins Light"/>
                <a:ea typeface="Poppins"/>
                <a:cs typeface="Poppins Light"/>
                <a:sym typeface="Poppins Light"/>
              </a:rPr>
              <a:t>ire local guide based on tourist budget and guide’s rating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Google Shape;119;p14"/>
          <p:cNvSpPr txBox="1"/>
          <p:nvPr/>
        </p:nvSpPr>
        <p:spPr>
          <a:xfrm>
            <a:off x="4854332" y="1434060"/>
            <a:ext cx="386925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Poppins Light"/>
                <a:ea typeface="Poppins"/>
                <a:cs typeface="Poppins Light"/>
                <a:sym typeface="Poppins Light"/>
              </a:rPr>
              <a:t>Hiring Hotel and Restaurant </a:t>
            </a:r>
            <a:r>
              <a:rPr lang="en-US" sz="1600" dirty="0" smtClean="0">
                <a:solidFill>
                  <a:schemeClr val="dk1"/>
                </a:solidFill>
                <a:latin typeface="Poppins Light"/>
                <a:ea typeface="Poppins"/>
                <a:cs typeface="Poppins Light"/>
                <a:sym typeface="Poppins Light"/>
              </a:rPr>
              <a:t>based </a:t>
            </a:r>
            <a:r>
              <a:rPr lang="en-US" sz="1600" dirty="0">
                <a:solidFill>
                  <a:schemeClr val="dk1"/>
                </a:solidFill>
                <a:latin typeface="Poppins Light"/>
                <a:ea typeface="Poppins"/>
                <a:cs typeface="Poppins Light"/>
                <a:sym typeface="Poppins Light"/>
              </a:rPr>
              <a:t>on </a:t>
            </a:r>
            <a:r>
              <a:rPr lang="en-US" sz="1600" dirty="0" smtClean="0">
                <a:solidFill>
                  <a:schemeClr val="dk1"/>
                </a:solidFill>
                <a:latin typeface="Poppins Light"/>
                <a:ea typeface="Poppins"/>
                <a:cs typeface="Poppins Light"/>
                <a:sym typeface="Poppins Light"/>
              </a:rPr>
              <a:t>tourist’s </a:t>
            </a:r>
            <a:r>
              <a:rPr lang="en-US" sz="1600" dirty="0">
                <a:solidFill>
                  <a:schemeClr val="dk1"/>
                </a:solidFill>
                <a:latin typeface="Poppins Light"/>
                <a:ea typeface="Poppins"/>
                <a:cs typeface="Poppins Light"/>
                <a:sym typeface="Poppins Light"/>
              </a:rPr>
              <a:t>budget and </a:t>
            </a:r>
            <a:r>
              <a:rPr lang="en-US" sz="1600" dirty="0" smtClean="0">
                <a:solidFill>
                  <a:schemeClr val="dk1"/>
                </a:solidFill>
                <a:latin typeface="Poppins Light"/>
                <a:ea typeface="Poppins"/>
                <a:cs typeface="Poppins Light"/>
                <a:sym typeface="Poppins Light"/>
              </a:rPr>
              <a:t>demand</a:t>
            </a:r>
            <a:endParaRPr lang="en-US" sz="1600" dirty="0">
              <a:solidFill>
                <a:schemeClr val="dk1"/>
              </a:solidFill>
              <a:latin typeface="Poppins Light"/>
              <a:ea typeface="Poppins"/>
              <a:cs typeface="Poppins Light"/>
              <a:sym typeface="Poppins Light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 smtClean="0">
              <a:solidFill>
                <a:schemeClr val="dk1"/>
              </a:solidFill>
              <a:latin typeface="Poppins Light"/>
              <a:ea typeface="Poppins"/>
              <a:cs typeface="Poppins Light"/>
              <a:sym typeface="Poppins Light"/>
            </a:endParaRP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4"/>
          <p:cNvGrpSpPr/>
          <p:nvPr/>
        </p:nvGrpSpPr>
        <p:grpSpPr>
          <a:xfrm>
            <a:off x="4564407" y="493705"/>
            <a:ext cx="4159180" cy="1173616"/>
            <a:chOff x="-606666" y="-2478709"/>
            <a:chExt cx="9000021" cy="3129644"/>
          </a:xfrm>
        </p:grpSpPr>
        <p:sp>
          <p:nvSpPr>
            <p:cNvPr id="118" name="Google Shape;118;p14"/>
            <p:cNvSpPr txBox="1"/>
            <p:nvPr/>
          </p:nvSpPr>
          <p:spPr>
            <a:xfrm>
              <a:off x="-606666" y="-2478709"/>
              <a:ext cx="8802600" cy="1641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chemeClr val="dk1"/>
                  </a:solidFill>
                  <a:latin typeface="Poppins Medium"/>
                  <a:ea typeface="Poppins"/>
                  <a:cs typeface="Poppins Medium"/>
                  <a:sym typeface="Poppins Medium"/>
                </a:rPr>
                <a:t>Local Host</a:t>
              </a:r>
              <a:endParaRPr sz="4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-44395" y="-5655"/>
              <a:ext cx="8437750" cy="656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R="0" lvl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" sz="1600" dirty="0" smtClean="0">
                <a:solidFill>
                  <a:schemeClr val="dk1"/>
                </a:solidFill>
                <a:latin typeface="Poppins Light"/>
                <a:ea typeface="Poppins"/>
                <a:cs typeface="Poppins Light"/>
                <a:sym typeface="Poppins Light"/>
              </a:endParaRPr>
            </a:p>
          </p:txBody>
        </p:sp>
      </p:grp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" name="Google Shape;119;p14"/>
          <p:cNvSpPr txBox="1"/>
          <p:nvPr/>
        </p:nvSpPr>
        <p:spPr>
          <a:xfrm>
            <a:off x="4824249" y="2685026"/>
            <a:ext cx="38993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 smtClean="0">
                <a:solidFill>
                  <a:schemeClr val="dk1"/>
                </a:solidFill>
                <a:latin typeface="Poppins Light"/>
                <a:ea typeface="Poppins"/>
                <a:cs typeface="Poppins Light"/>
                <a:sym typeface="Poppins Light"/>
              </a:rPr>
              <a:t>Know about local langage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Google Shape;119;p14"/>
          <p:cNvSpPr txBox="1"/>
          <p:nvPr/>
        </p:nvSpPr>
        <p:spPr>
          <a:xfrm>
            <a:off x="4824249" y="1651483"/>
            <a:ext cx="38993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Poppins Light"/>
                <a:ea typeface="Poppins"/>
                <a:cs typeface="Poppins Light"/>
                <a:sym typeface="Poppins Light"/>
              </a:rPr>
              <a:t>Stay in </a:t>
            </a:r>
            <a:r>
              <a:rPr lang="en-US" sz="1600" dirty="0" smtClean="0">
                <a:solidFill>
                  <a:schemeClr val="dk1"/>
                </a:solidFill>
                <a:latin typeface="Poppins Light"/>
                <a:ea typeface="Poppins"/>
                <a:cs typeface="Poppins Light"/>
                <a:sym typeface="Poppins Light"/>
              </a:rPr>
              <a:t>local </a:t>
            </a:r>
            <a:r>
              <a:rPr lang="en-US" sz="1600" dirty="0">
                <a:solidFill>
                  <a:schemeClr val="dk1"/>
                </a:solidFill>
                <a:latin typeface="Poppins Light"/>
                <a:ea typeface="Poppins"/>
                <a:cs typeface="Poppins Light"/>
                <a:sym typeface="Poppins Light"/>
              </a:rPr>
              <a:t>house</a:t>
            </a: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Google Shape;119;p14"/>
          <p:cNvSpPr txBox="1"/>
          <p:nvPr/>
        </p:nvSpPr>
        <p:spPr>
          <a:xfrm>
            <a:off x="4824249" y="2172487"/>
            <a:ext cx="38993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 smtClean="0">
                <a:solidFill>
                  <a:schemeClr val="dk1"/>
                </a:solidFill>
                <a:latin typeface="Poppins Light"/>
                <a:ea typeface="Poppins"/>
                <a:cs typeface="Poppins Light"/>
                <a:sym typeface="Poppins Light"/>
              </a:rPr>
              <a:t>Tour in low cost</a:t>
            </a:r>
          </a:p>
        </p:txBody>
      </p:sp>
      <p:sp>
        <p:nvSpPr>
          <p:cNvPr id="15" name="Google Shape;119;p14"/>
          <p:cNvSpPr txBox="1"/>
          <p:nvPr/>
        </p:nvSpPr>
        <p:spPr>
          <a:xfrm>
            <a:off x="4835135" y="3200667"/>
            <a:ext cx="38993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 smtClean="0">
                <a:solidFill>
                  <a:schemeClr val="dk1"/>
                </a:solidFill>
                <a:latin typeface="Poppins Light"/>
                <a:ea typeface="Poppins"/>
                <a:cs typeface="Poppins Light"/>
                <a:sym typeface="Poppins Light"/>
              </a:rPr>
              <a:t>Take an Advanture feel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572" y="0"/>
            <a:ext cx="46379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3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4"/>
          <p:cNvGrpSpPr/>
          <p:nvPr/>
        </p:nvGrpSpPr>
        <p:grpSpPr>
          <a:xfrm>
            <a:off x="4655641" y="539213"/>
            <a:ext cx="4373643" cy="1521603"/>
            <a:chOff x="-409245" y="-3406675"/>
            <a:chExt cx="8802600" cy="4057610"/>
          </a:xfrm>
        </p:grpSpPr>
        <p:sp>
          <p:nvSpPr>
            <p:cNvPr id="118" name="Google Shape;118;p14"/>
            <p:cNvSpPr txBox="1"/>
            <p:nvPr/>
          </p:nvSpPr>
          <p:spPr>
            <a:xfrm>
              <a:off x="-409245" y="-3406675"/>
              <a:ext cx="8802600" cy="3282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en" sz="4000" dirty="0" smtClean="0">
                  <a:solidFill>
                    <a:srgbClr val="260266"/>
                  </a:solidFill>
                  <a:latin typeface="Poppins Medium"/>
                  <a:ea typeface="Poppins"/>
                  <a:cs typeface="Poppins Medium"/>
                  <a:sym typeface="Poppins Medium"/>
                </a:rPr>
                <a:t>Virtual Assistant</a:t>
              </a:r>
              <a:endParaRPr sz="4000" dirty="0">
                <a:solidFill>
                  <a:srgbClr val="2602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-44395" y="-5655"/>
              <a:ext cx="8437750" cy="656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endParaRPr lang="en" sz="1600" dirty="0" smtClean="0">
                <a:solidFill>
                  <a:srgbClr val="260266"/>
                </a:solidFill>
                <a:latin typeface="Poppins Light"/>
                <a:ea typeface="Poppins"/>
                <a:cs typeface="Poppins Light"/>
                <a:sym typeface="Poppins Light"/>
              </a:endParaRPr>
            </a:p>
          </p:txBody>
        </p:sp>
      </p:grp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60266"/>
                </a:solidFill>
              </a:rPr>
              <a:pPr/>
              <a:t>7</a:t>
            </a:fld>
            <a:endParaRPr>
              <a:solidFill>
                <a:srgbClr val="260266"/>
              </a:solidFill>
            </a:endParaRPr>
          </a:p>
        </p:txBody>
      </p:sp>
      <p:sp>
        <p:nvSpPr>
          <p:cNvPr id="9" name="Google Shape;119;p14"/>
          <p:cNvSpPr txBox="1"/>
          <p:nvPr/>
        </p:nvSpPr>
        <p:spPr>
          <a:xfrm>
            <a:off x="4824249" y="3905632"/>
            <a:ext cx="38993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600" dirty="0" smtClean="0">
                <a:solidFill>
                  <a:srgbClr val="260266"/>
                </a:solidFill>
                <a:latin typeface="Poppins Light"/>
                <a:ea typeface="Poppins"/>
                <a:cs typeface="Poppins Light"/>
                <a:sym typeface="Poppins Light"/>
              </a:rPr>
              <a:t>Find out today’s news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sz="1600" dirty="0">
              <a:solidFill>
                <a:srgbClr val="260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Google Shape;119;p14"/>
          <p:cNvSpPr txBox="1"/>
          <p:nvPr/>
        </p:nvSpPr>
        <p:spPr>
          <a:xfrm>
            <a:off x="4824249" y="1896893"/>
            <a:ext cx="38993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60266"/>
                </a:solidFill>
                <a:latin typeface="Poppins Light"/>
                <a:ea typeface="Poppins"/>
                <a:cs typeface="Poppins Light"/>
                <a:sym typeface="Poppins Light"/>
              </a:rPr>
              <a:t>Find out tourist location</a:t>
            </a:r>
            <a:endParaRPr lang="en-US" sz="1600" dirty="0">
              <a:solidFill>
                <a:srgbClr val="260266"/>
              </a:solidFill>
              <a:latin typeface="Poppins Light"/>
              <a:ea typeface="Poppins"/>
              <a:cs typeface="Poppins Light"/>
              <a:sym typeface="Poppins Light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60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Google Shape;119;p14"/>
          <p:cNvSpPr txBox="1"/>
          <p:nvPr/>
        </p:nvSpPr>
        <p:spPr>
          <a:xfrm>
            <a:off x="4824249" y="3315859"/>
            <a:ext cx="38993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600" dirty="0" smtClean="0">
                <a:solidFill>
                  <a:srgbClr val="260266"/>
                </a:solidFill>
                <a:latin typeface="Poppins Light"/>
                <a:ea typeface="Poppins"/>
                <a:cs typeface="Poppins Light"/>
                <a:sym typeface="Poppins Light"/>
              </a:rPr>
              <a:t>Translate language</a:t>
            </a:r>
          </a:p>
        </p:txBody>
      </p:sp>
      <p:sp>
        <p:nvSpPr>
          <p:cNvPr id="13" name="Google Shape;119;p14"/>
          <p:cNvSpPr txBox="1"/>
          <p:nvPr/>
        </p:nvSpPr>
        <p:spPr>
          <a:xfrm>
            <a:off x="4836920" y="2480270"/>
            <a:ext cx="38993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600" dirty="0" smtClean="0">
                <a:solidFill>
                  <a:srgbClr val="260266"/>
                </a:solidFill>
                <a:latin typeface="Poppins Light"/>
                <a:ea typeface="Poppins"/>
                <a:cs typeface="Poppins Light"/>
                <a:sym typeface="Poppins Light"/>
              </a:rPr>
              <a:t>Find out any distance from tourist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556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>
            <a:off x="0" y="0"/>
            <a:ext cx="3694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endParaRPr/>
          </a:p>
        </p:txBody>
      </p:sp>
      <p:sp>
        <p:nvSpPr>
          <p:cNvPr id="83" name="Google Shape;83;p12"/>
          <p:cNvSpPr txBox="1"/>
          <p:nvPr/>
        </p:nvSpPr>
        <p:spPr>
          <a:xfrm>
            <a:off x="503920" y="301446"/>
            <a:ext cx="2663400" cy="310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" sz="2800" dirty="0" smtClean="0">
                <a:solidFill>
                  <a:srgbClr val="EDECED"/>
                </a:solidFill>
                <a:latin typeface="Poppins Medium"/>
                <a:cs typeface="Poppins Medium"/>
                <a:sym typeface="Poppins Medium"/>
              </a:rPr>
              <a:t>Why our system is better than manual and existing system ?</a:t>
            </a:r>
            <a:endParaRPr sz="2800" dirty="0"/>
          </a:p>
        </p:txBody>
      </p:sp>
      <p:sp>
        <p:nvSpPr>
          <p:cNvPr id="86" name="Google Shape;86;p12"/>
          <p:cNvSpPr txBox="1"/>
          <p:nvPr/>
        </p:nvSpPr>
        <p:spPr>
          <a:xfrm>
            <a:off x="4530976" y="925717"/>
            <a:ext cx="409871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" sz="1500" dirty="0" smtClean="0">
                <a:solidFill>
                  <a:srgbClr val="260266"/>
                </a:solidFill>
                <a:latin typeface="Poppins Medium"/>
                <a:cs typeface="Poppins Medium"/>
                <a:sym typeface="Poppins Medium"/>
              </a:rPr>
              <a:t>Providing virtual assistant</a:t>
            </a:r>
          </a:p>
        </p:txBody>
      </p:sp>
      <p:sp>
        <p:nvSpPr>
          <p:cNvPr id="93" name="Google Shape;93;p12"/>
          <p:cNvSpPr/>
          <p:nvPr/>
        </p:nvSpPr>
        <p:spPr>
          <a:xfrm rot="-550833">
            <a:off x="1115471" y="3470301"/>
            <a:ext cx="1044136" cy="1541319"/>
          </a:xfrm>
          <a:custGeom>
            <a:avLst/>
            <a:gdLst/>
            <a:ahLst/>
            <a:cxnLst/>
            <a:rect l="l" t="t" r="r" b="b"/>
            <a:pathLst>
              <a:path w="2082345" h="3073890" extrusionOk="0">
                <a:moveTo>
                  <a:pt x="988030" y="335320"/>
                </a:moveTo>
                <a:cubicBezTo>
                  <a:pt x="951244" y="320295"/>
                  <a:pt x="950726" y="292836"/>
                  <a:pt x="951244" y="262785"/>
                </a:cubicBezTo>
                <a:cubicBezTo>
                  <a:pt x="952280" y="211493"/>
                  <a:pt x="951244" y="159682"/>
                  <a:pt x="951244" y="99064"/>
                </a:cubicBezTo>
                <a:cubicBezTo>
                  <a:pt x="917049" y="129632"/>
                  <a:pt x="884926" y="153465"/>
                  <a:pt x="858503" y="181961"/>
                </a:cubicBezTo>
                <a:cubicBezTo>
                  <a:pt x="738302" y="313042"/>
                  <a:pt x="615511" y="441532"/>
                  <a:pt x="503600" y="579867"/>
                </a:cubicBezTo>
                <a:cubicBezTo>
                  <a:pt x="431065" y="669499"/>
                  <a:pt x="358530" y="759132"/>
                  <a:pt x="286513" y="849282"/>
                </a:cubicBezTo>
                <a:cubicBezTo>
                  <a:pt x="273560" y="865343"/>
                  <a:pt x="264234" y="883477"/>
                  <a:pt x="260608" y="908346"/>
                </a:cubicBezTo>
                <a:cubicBezTo>
                  <a:pt x="284959" y="891249"/>
                  <a:pt x="309310" y="874669"/>
                  <a:pt x="333143" y="857572"/>
                </a:cubicBezTo>
                <a:cubicBezTo>
                  <a:pt x="428992" y="789182"/>
                  <a:pt x="524842" y="720274"/>
                  <a:pt x="620174" y="651365"/>
                </a:cubicBezTo>
                <a:cubicBezTo>
                  <a:pt x="655923" y="625460"/>
                  <a:pt x="691154" y="597482"/>
                  <a:pt x="726904" y="571577"/>
                </a:cubicBezTo>
                <a:cubicBezTo>
                  <a:pt x="801511" y="516658"/>
                  <a:pt x="876637" y="462256"/>
                  <a:pt x="951244" y="407855"/>
                </a:cubicBezTo>
                <a:cubicBezTo>
                  <a:pt x="1014971" y="361226"/>
                  <a:pt x="1081289" y="317187"/>
                  <a:pt x="1141907" y="266930"/>
                </a:cubicBezTo>
                <a:cubicBezTo>
                  <a:pt x="1195272" y="222373"/>
                  <a:pt x="1258481" y="200095"/>
                  <a:pt x="1319618" y="171599"/>
                </a:cubicBezTo>
                <a:cubicBezTo>
                  <a:pt x="1345523" y="159682"/>
                  <a:pt x="1366248" y="168490"/>
                  <a:pt x="1372465" y="195950"/>
                </a:cubicBezTo>
                <a:cubicBezTo>
                  <a:pt x="1377646" y="218228"/>
                  <a:pt x="1377646" y="242061"/>
                  <a:pt x="1376610" y="264858"/>
                </a:cubicBezTo>
                <a:cubicBezTo>
                  <a:pt x="1372983" y="328585"/>
                  <a:pt x="1367802" y="391794"/>
                  <a:pt x="1362621" y="462256"/>
                </a:cubicBezTo>
                <a:cubicBezTo>
                  <a:pt x="1404069" y="446713"/>
                  <a:pt x="1440855" y="438942"/>
                  <a:pt x="1470905" y="420290"/>
                </a:cubicBezTo>
                <a:cubicBezTo>
                  <a:pt x="1543440" y="374178"/>
                  <a:pt x="1625301" y="360708"/>
                  <a:pt x="1706125" y="342574"/>
                </a:cubicBezTo>
                <a:cubicBezTo>
                  <a:pt x="1727886" y="337911"/>
                  <a:pt x="1740839" y="348273"/>
                  <a:pt x="1745502" y="366925"/>
                </a:cubicBezTo>
                <a:cubicBezTo>
                  <a:pt x="1749647" y="385577"/>
                  <a:pt x="1749647" y="405265"/>
                  <a:pt x="1749647" y="424435"/>
                </a:cubicBezTo>
                <a:cubicBezTo>
                  <a:pt x="1750164" y="468992"/>
                  <a:pt x="1749647" y="513031"/>
                  <a:pt x="1749647" y="562769"/>
                </a:cubicBezTo>
                <a:cubicBezTo>
                  <a:pt x="1764153" y="562769"/>
                  <a:pt x="1779178" y="564842"/>
                  <a:pt x="1793167" y="562251"/>
                </a:cubicBezTo>
                <a:cubicBezTo>
                  <a:pt x="1834616" y="555516"/>
                  <a:pt x="1876065" y="545672"/>
                  <a:pt x="1917513" y="538936"/>
                </a:cubicBezTo>
                <a:cubicBezTo>
                  <a:pt x="1953262" y="533237"/>
                  <a:pt x="1981758" y="554479"/>
                  <a:pt x="1988494" y="591265"/>
                </a:cubicBezTo>
                <a:cubicBezTo>
                  <a:pt x="1993675" y="619761"/>
                  <a:pt x="1996783" y="648775"/>
                  <a:pt x="1998338" y="677789"/>
                </a:cubicBezTo>
                <a:cubicBezTo>
                  <a:pt x="2008182" y="882959"/>
                  <a:pt x="2018026" y="1087611"/>
                  <a:pt x="2026315" y="1292781"/>
                </a:cubicBezTo>
                <a:cubicBezTo>
                  <a:pt x="2031497" y="1424380"/>
                  <a:pt x="2030978" y="1555979"/>
                  <a:pt x="2037714" y="1687060"/>
                </a:cubicBezTo>
                <a:cubicBezTo>
                  <a:pt x="2047040" y="1876169"/>
                  <a:pt x="2059474" y="2064760"/>
                  <a:pt x="2070873" y="2253869"/>
                </a:cubicBezTo>
                <a:cubicBezTo>
                  <a:pt x="2073981" y="2304126"/>
                  <a:pt x="2076572" y="2354382"/>
                  <a:pt x="2081753" y="2404120"/>
                </a:cubicBezTo>
                <a:cubicBezTo>
                  <a:pt x="2085380" y="2439351"/>
                  <a:pt x="2072427" y="2464220"/>
                  <a:pt x="2041341" y="2480282"/>
                </a:cubicBezTo>
                <a:cubicBezTo>
                  <a:pt x="2020616" y="2490644"/>
                  <a:pt x="2000410" y="2502042"/>
                  <a:pt x="1978650" y="2510850"/>
                </a:cubicBezTo>
                <a:cubicBezTo>
                  <a:pt x="1881764" y="2548672"/>
                  <a:pt x="1784878" y="2586494"/>
                  <a:pt x="1686956" y="2622761"/>
                </a:cubicBezTo>
                <a:cubicBezTo>
                  <a:pt x="1569345" y="2666282"/>
                  <a:pt x="1450181" y="2705658"/>
                  <a:pt x="1333607" y="2751769"/>
                </a:cubicBezTo>
                <a:cubicBezTo>
                  <a:pt x="1191646" y="2807725"/>
                  <a:pt x="1051757" y="2867825"/>
                  <a:pt x="911350" y="2928444"/>
                </a:cubicBezTo>
                <a:cubicBezTo>
                  <a:pt x="831561" y="2962639"/>
                  <a:pt x="753327" y="2999943"/>
                  <a:pt x="675611" y="3037764"/>
                </a:cubicBezTo>
                <a:cubicBezTo>
                  <a:pt x="621728" y="3064188"/>
                  <a:pt x="564218" y="3067814"/>
                  <a:pt x="506190" y="3069369"/>
                </a:cubicBezTo>
                <a:cubicBezTo>
                  <a:pt x="419148" y="3071441"/>
                  <a:pt x="332106" y="3075068"/>
                  <a:pt x="245583" y="3073514"/>
                </a:cubicBezTo>
                <a:cubicBezTo>
                  <a:pt x="202062" y="3072995"/>
                  <a:pt x="158023" y="3064706"/>
                  <a:pt x="115020" y="3055898"/>
                </a:cubicBezTo>
                <a:cubicBezTo>
                  <a:pt x="74089" y="3047090"/>
                  <a:pt x="53883" y="3019631"/>
                  <a:pt x="51811" y="2976110"/>
                </a:cubicBezTo>
                <a:cubicBezTo>
                  <a:pt x="46111" y="2868343"/>
                  <a:pt x="40930" y="2760059"/>
                  <a:pt x="35749" y="2652293"/>
                </a:cubicBezTo>
                <a:cubicBezTo>
                  <a:pt x="30568" y="2542455"/>
                  <a:pt x="23315" y="2432616"/>
                  <a:pt x="20724" y="2322259"/>
                </a:cubicBezTo>
                <a:cubicBezTo>
                  <a:pt x="18652" y="2235217"/>
                  <a:pt x="21760" y="2148694"/>
                  <a:pt x="22279" y="2061651"/>
                </a:cubicBezTo>
                <a:cubicBezTo>
                  <a:pt x="23315" y="1986526"/>
                  <a:pt x="21242" y="1911401"/>
                  <a:pt x="8290" y="1836793"/>
                </a:cubicBezTo>
                <a:cubicBezTo>
                  <a:pt x="518" y="1790682"/>
                  <a:pt x="0" y="1743534"/>
                  <a:pt x="0" y="1696904"/>
                </a:cubicBezTo>
                <a:cubicBezTo>
                  <a:pt x="518" y="1521266"/>
                  <a:pt x="518" y="1345110"/>
                  <a:pt x="4663" y="1169472"/>
                </a:cubicBezTo>
                <a:cubicBezTo>
                  <a:pt x="6735" y="1087611"/>
                  <a:pt x="26423" y="1009895"/>
                  <a:pt x="86006" y="945650"/>
                </a:cubicBezTo>
                <a:cubicBezTo>
                  <a:pt x="119683" y="909382"/>
                  <a:pt x="144552" y="864307"/>
                  <a:pt x="173048" y="822859"/>
                </a:cubicBezTo>
                <a:cubicBezTo>
                  <a:pt x="220195" y="754469"/>
                  <a:pt x="268379" y="688669"/>
                  <a:pt x="328480" y="629605"/>
                </a:cubicBezTo>
                <a:cubicBezTo>
                  <a:pt x="401015" y="558624"/>
                  <a:pt x="458524" y="472100"/>
                  <a:pt x="531578" y="401638"/>
                </a:cubicBezTo>
                <a:cubicBezTo>
                  <a:pt x="614993" y="321331"/>
                  <a:pt x="690636" y="233253"/>
                  <a:pt x="773533" y="152947"/>
                </a:cubicBezTo>
                <a:cubicBezTo>
                  <a:pt x="824826" y="103209"/>
                  <a:pt x="880781" y="58651"/>
                  <a:pt x="935701" y="13576"/>
                </a:cubicBezTo>
                <a:cubicBezTo>
                  <a:pt x="964197" y="-9739"/>
                  <a:pt x="985957" y="-2485"/>
                  <a:pt x="988030" y="31192"/>
                </a:cubicBezTo>
                <a:cubicBezTo>
                  <a:pt x="993729" y="123933"/>
                  <a:pt x="996837" y="216674"/>
                  <a:pt x="999946" y="309933"/>
                </a:cubicBezTo>
                <a:cubicBezTo>
                  <a:pt x="1000464" y="317187"/>
                  <a:pt x="992693" y="325476"/>
                  <a:pt x="988030" y="335320"/>
                </a:cubicBezTo>
                <a:close/>
                <a:moveTo>
                  <a:pt x="468368" y="1118179"/>
                </a:moveTo>
                <a:cubicBezTo>
                  <a:pt x="468368" y="1197968"/>
                  <a:pt x="465260" y="1273611"/>
                  <a:pt x="468887" y="1348737"/>
                </a:cubicBezTo>
                <a:cubicBezTo>
                  <a:pt x="477176" y="1514531"/>
                  <a:pt x="490129" y="1680325"/>
                  <a:pt x="497901" y="1846119"/>
                </a:cubicBezTo>
                <a:cubicBezTo>
                  <a:pt x="503082" y="1962175"/>
                  <a:pt x="501009" y="2078231"/>
                  <a:pt x="505154" y="2194287"/>
                </a:cubicBezTo>
                <a:cubicBezTo>
                  <a:pt x="510853" y="2362153"/>
                  <a:pt x="509817" y="2530020"/>
                  <a:pt x="555410" y="2694260"/>
                </a:cubicBezTo>
                <a:cubicBezTo>
                  <a:pt x="566291" y="2732600"/>
                  <a:pt x="565254" y="2774566"/>
                  <a:pt x="568881" y="2814978"/>
                </a:cubicBezTo>
                <a:cubicBezTo>
                  <a:pt x="574062" y="2869898"/>
                  <a:pt x="569399" y="2926371"/>
                  <a:pt x="596859" y="2978182"/>
                </a:cubicBezTo>
                <a:cubicBezTo>
                  <a:pt x="618619" y="2971447"/>
                  <a:pt x="637789" y="2967302"/>
                  <a:pt x="655405" y="2959012"/>
                </a:cubicBezTo>
                <a:cubicBezTo>
                  <a:pt x="738820" y="2919636"/>
                  <a:pt x="821199" y="2877151"/>
                  <a:pt x="905132" y="2839330"/>
                </a:cubicBezTo>
                <a:cubicBezTo>
                  <a:pt x="1049166" y="2774566"/>
                  <a:pt x="1194754" y="2712911"/>
                  <a:pt x="1339306" y="2649184"/>
                </a:cubicBezTo>
                <a:cubicBezTo>
                  <a:pt x="1364175" y="2638304"/>
                  <a:pt x="1386972" y="2623797"/>
                  <a:pt x="1411841" y="2613953"/>
                </a:cubicBezTo>
                <a:cubicBezTo>
                  <a:pt x="1558983" y="2556443"/>
                  <a:pt x="1706644" y="2500488"/>
                  <a:pt x="1853786" y="2442978"/>
                </a:cubicBezTo>
                <a:cubicBezTo>
                  <a:pt x="1899897" y="2424844"/>
                  <a:pt x="1944455" y="2403084"/>
                  <a:pt x="1990048" y="2382878"/>
                </a:cubicBezTo>
                <a:cubicBezTo>
                  <a:pt x="1990048" y="2340911"/>
                  <a:pt x="1991084" y="2302053"/>
                  <a:pt x="1990048" y="2263713"/>
                </a:cubicBezTo>
                <a:cubicBezTo>
                  <a:pt x="1985903" y="2144030"/>
                  <a:pt x="1980204" y="2024348"/>
                  <a:pt x="1976577" y="1904665"/>
                </a:cubicBezTo>
                <a:cubicBezTo>
                  <a:pt x="1971914" y="1773066"/>
                  <a:pt x="1968287" y="1641985"/>
                  <a:pt x="1965179" y="1510386"/>
                </a:cubicBezTo>
                <a:cubicBezTo>
                  <a:pt x="1959998" y="1283974"/>
                  <a:pt x="1956371" y="1057561"/>
                  <a:pt x="1950672" y="831148"/>
                </a:cubicBezTo>
                <a:cubicBezTo>
                  <a:pt x="1949118" y="762240"/>
                  <a:pt x="1942900" y="693332"/>
                  <a:pt x="1938237" y="618207"/>
                </a:cubicBezTo>
                <a:cubicBezTo>
                  <a:pt x="1844460" y="645666"/>
                  <a:pt x="1756382" y="671053"/>
                  <a:pt x="1668304" y="697995"/>
                </a:cubicBezTo>
                <a:cubicBezTo>
                  <a:pt x="1594732" y="720792"/>
                  <a:pt x="1521161" y="745143"/>
                  <a:pt x="1448108" y="770012"/>
                </a:cubicBezTo>
                <a:cubicBezTo>
                  <a:pt x="1331534" y="809388"/>
                  <a:pt x="1214960" y="848764"/>
                  <a:pt x="1099941" y="893839"/>
                </a:cubicBezTo>
                <a:cubicBezTo>
                  <a:pt x="990620" y="936842"/>
                  <a:pt x="878191" y="971555"/>
                  <a:pt x="766798" y="1010413"/>
                </a:cubicBezTo>
                <a:cubicBezTo>
                  <a:pt x="669912" y="1046163"/>
                  <a:pt x="571472" y="1081394"/>
                  <a:pt x="468368" y="1118179"/>
                </a:cubicBezTo>
                <a:close/>
                <a:moveTo>
                  <a:pt x="484948" y="2981809"/>
                </a:moveTo>
                <a:cubicBezTo>
                  <a:pt x="477694" y="2880778"/>
                  <a:pt x="471995" y="2787001"/>
                  <a:pt x="464742" y="2693223"/>
                </a:cubicBezTo>
                <a:cubicBezTo>
                  <a:pt x="461633" y="2652811"/>
                  <a:pt x="456970" y="2612399"/>
                  <a:pt x="451271" y="2572505"/>
                </a:cubicBezTo>
                <a:cubicBezTo>
                  <a:pt x="441427" y="2506187"/>
                  <a:pt x="423293" y="2439869"/>
                  <a:pt x="420185" y="2373034"/>
                </a:cubicBezTo>
                <a:cubicBezTo>
                  <a:pt x="414485" y="2251797"/>
                  <a:pt x="418112" y="2130560"/>
                  <a:pt x="416558" y="2008805"/>
                </a:cubicBezTo>
                <a:cubicBezTo>
                  <a:pt x="415522" y="1912437"/>
                  <a:pt x="412931" y="1816069"/>
                  <a:pt x="409822" y="1719701"/>
                </a:cubicBezTo>
                <a:cubicBezTo>
                  <a:pt x="406714" y="1624888"/>
                  <a:pt x="399978" y="1530592"/>
                  <a:pt x="397906" y="1436297"/>
                </a:cubicBezTo>
                <a:cubicBezTo>
                  <a:pt x="395834" y="1334230"/>
                  <a:pt x="397388" y="1232163"/>
                  <a:pt x="397388" y="1122842"/>
                </a:cubicBezTo>
                <a:cubicBezTo>
                  <a:pt x="291176" y="1129060"/>
                  <a:pt x="184964" y="1135277"/>
                  <a:pt x="80307" y="1141494"/>
                </a:cubicBezTo>
                <a:cubicBezTo>
                  <a:pt x="80307" y="1235271"/>
                  <a:pt x="79270" y="1323350"/>
                  <a:pt x="80825" y="1411946"/>
                </a:cubicBezTo>
                <a:cubicBezTo>
                  <a:pt x="82379" y="1518158"/>
                  <a:pt x="86006" y="1624370"/>
                  <a:pt x="88596" y="1730581"/>
                </a:cubicBezTo>
                <a:cubicBezTo>
                  <a:pt x="91187" y="1815551"/>
                  <a:pt x="93777" y="1901038"/>
                  <a:pt x="97404" y="1986008"/>
                </a:cubicBezTo>
                <a:cubicBezTo>
                  <a:pt x="99995" y="2049735"/>
                  <a:pt x="105694" y="2113462"/>
                  <a:pt x="107248" y="2176671"/>
                </a:cubicBezTo>
                <a:cubicBezTo>
                  <a:pt x="109321" y="2265268"/>
                  <a:pt x="105176" y="2354382"/>
                  <a:pt x="110357" y="2442978"/>
                </a:cubicBezTo>
                <a:cubicBezTo>
                  <a:pt x="118128" y="2566287"/>
                  <a:pt x="132635" y="2689079"/>
                  <a:pt x="143516" y="2812388"/>
                </a:cubicBezTo>
                <a:cubicBezTo>
                  <a:pt x="148697" y="2867825"/>
                  <a:pt x="152841" y="2922745"/>
                  <a:pt x="158023" y="2981809"/>
                </a:cubicBezTo>
                <a:cubicBezTo>
                  <a:pt x="269934" y="2981809"/>
                  <a:pt x="377182" y="2981809"/>
                  <a:pt x="484948" y="2981809"/>
                </a:cubicBezTo>
                <a:close/>
                <a:moveTo>
                  <a:pt x="285995" y="1049789"/>
                </a:moveTo>
                <a:cubicBezTo>
                  <a:pt x="336251" y="1049789"/>
                  <a:pt x="377700" y="1047717"/>
                  <a:pt x="419666" y="1050307"/>
                </a:cubicBezTo>
                <a:cubicBezTo>
                  <a:pt x="460079" y="1052898"/>
                  <a:pt x="494792" y="1041500"/>
                  <a:pt x="529505" y="1021812"/>
                </a:cubicBezTo>
                <a:cubicBezTo>
                  <a:pt x="567845" y="999533"/>
                  <a:pt x="607221" y="977254"/>
                  <a:pt x="648670" y="961711"/>
                </a:cubicBezTo>
                <a:cubicBezTo>
                  <a:pt x="799957" y="905238"/>
                  <a:pt x="952798" y="851873"/>
                  <a:pt x="1104604" y="797471"/>
                </a:cubicBezTo>
                <a:cubicBezTo>
                  <a:pt x="1153306" y="779856"/>
                  <a:pt x="1202526" y="764313"/>
                  <a:pt x="1251228" y="746697"/>
                </a:cubicBezTo>
                <a:cubicBezTo>
                  <a:pt x="1289568" y="733226"/>
                  <a:pt x="1326871" y="717165"/>
                  <a:pt x="1364693" y="703694"/>
                </a:cubicBezTo>
                <a:cubicBezTo>
                  <a:pt x="1464688" y="668981"/>
                  <a:pt x="1565719" y="635304"/>
                  <a:pt x="1665195" y="599555"/>
                </a:cubicBezTo>
                <a:cubicBezTo>
                  <a:pt x="1677112" y="595410"/>
                  <a:pt x="1692137" y="579867"/>
                  <a:pt x="1693173" y="568986"/>
                </a:cubicBezTo>
                <a:cubicBezTo>
                  <a:pt x="1696281" y="519766"/>
                  <a:pt x="1694727" y="470546"/>
                  <a:pt x="1694727" y="419772"/>
                </a:cubicBezTo>
                <a:cubicBezTo>
                  <a:pt x="1574008" y="444123"/>
                  <a:pt x="355939" y="998497"/>
                  <a:pt x="285995" y="1049789"/>
                </a:cubicBezTo>
                <a:close/>
                <a:moveTo>
                  <a:pt x="1310810" y="259677"/>
                </a:moveTo>
                <a:cubicBezTo>
                  <a:pt x="1007199" y="448786"/>
                  <a:pt x="730531" y="665354"/>
                  <a:pt x="451271" y="879332"/>
                </a:cubicBezTo>
                <a:cubicBezTo>
                  <a:pt x="747628" y="763276"/>
                  <a:pt x="1025851" y="609917"/>
                  <a:pt x="1310810" y="487126"/>
                </a:cubicBezTo>
                <a:cubicBezTo>
                  <a:pt x="1310810" y="410446"/>
                  <a:pt x="1310810" y="339983"/>
                  <a:pt x="1310810" y="259677"/>
                </a:cubicBezTo>
                <a:close/>
                <a:moveTo>
                  <a:pt x="841405" y="1381378"/>
                </a:moveTo>
                <a:cubicBezTo>
                  <a:pt x="891662" y="1368425"/>
                  <a:pt x="934665" y="1358581"/>
                  <a:pt x="977149" y="1345628"/>
                </a:cubicBezTo>
                <a:cubicBezTo>
                  <a:pt x="1067300" y="1317650"/>
                  <a:pt x="1156414" y="1285528"/>
                  <a:pt x="1247601" y="1259623"/>
                </a:cubicBezTo>
                <a:cubicBezTo>
                  <a:pt x="1375055" y="1222837"/>
                  <a:pt x="1501991" y="1182943"/>
                  <a:pt x="1636699" y="1179834"/>
                </a:cubicBezTo>
                <a:cubicBezTo>
                  <a:pt x="1681256" y="1178798"/>
                  <a:pt x="1695245" y="1190196"/>
                  <a:pt x="1697836" y="1235271"/>
                </a:cubicBezTo>
                <a:cubicBezTo>
                  <a:pt x="1702499" y="1321795"/>
                  <a:pt x="1704571" y="1408837"/>
                  <a:pt x="1712861" y="1494843"/>
                </a:cubicBezTo>
                <a:cubicBezTo>
                  <a:pt x="1718560" y="1553907"/>
                  <a:pt x="1687992" y="1594319"/>
                  <a:pt x="1652760" y="1632141"/>
                </a:cubicBezTo>
                <a:cubicBezTo>
                  <a:pt x="1641362" y="1644576"/>
                  <a:pt x="1617529" y="1645094"/>
                  <a:pt x="1599914" y="1651829"/>
                </a:cubicBezTo>
                <a:cubicBezTo>
                  <a:pt x="1522198" y="1680325"/>
                  <a:pt x="1444482" y="1709339"/>
                  <a:pt x="1366248" y="1737835"/>
                </a:cubicBezTo>
                <a:cubicBezTo>
                  <a:pt x="1348114" y="1744570"/>
                  <a:pt x="1329462" y="1749233"/>
                  <a:pt x="1310810" y="1753896"/>
                </a:cubicBezTo>
                <a:cubicBezTo>
                  <a:pt x="1209261" y="1777211"/>
                  <a:pt x="1107712" y="1800008"/>
                  <a:pt x="1006163" y="1822804"/>
                </a:cubicBezTo>
                <a:cubicBezTo>
                  <a:pt x="979740" y="1828504"/>
                  <a:pt x="953316" y="1834721"/>
                  <a:pt x="926375" y="1838866"/>
                </a:cubicBezTo>
                <a:cubicBezTo>
                  <a:pt x="866793" y="1848710"/>
                  <a:pt x="838815" y="1831094"/>
                  <a:pt x="827416" y="1770994"/>
                </a:cubicBezTo>
                <a:cubicBezTo>
                  <a:pt x="817572" y="1719701"/>
                  <a:pt x="810319" y="1667372"/>
                  <a:pt x="810319" y="1615562"/>
                </a:cubicBezTo>
                <a:cubicBezTo>
                  <a:pt x="809801" y="1537328"/>
                  <a:pt x="819645" y="1458575"/>
                  <a:pt x="841405" y="1381378"/>
                </a:cubicBezTo>
                <a:close/>
                <a:moveTo>
                  <a:pt x="903060" y="1750269"/>
                </a:moveTo>
                <a:cubicBezTo>
                  <a:pt x="1155378" y="1694314"/>
                  <a:pt x="1391117" y="1618670"/>
                  <a:pt x="1631518" y="1545617"/>
                </a:cubicBezTo>
                <a:cubicBezTo>
                  <a:pt x="1631518" y="1452876"/>
                  <a:pt x="1631518" y="1362726"/>
                  <a:pt x="1631518" y="1270503"/>
                </a:cubicBezTo>
                <a:cubicBezTo>
                  <a:pt x="1622192" y="1270503"/>
                  <a:pt x="1614939" y="1269985"/>
                  <a:pt x="1607167" y="1270503"/>
                </a:cubicBezTo>
                <a:cubicBezTo>
                  <a:pt x="1483340" y="1279829"/>
                  <a:pt x="1364175" y="1310915"/>
                  <a:pt x="1246047" y="1348737"/>
                </a:cubicBezTo>
                <a:cubicBezTo>
                  <a:pt x="1161595" y="1376197"/>
                  <a:pt x="1076626" y="1402102"/>
                  <a:pt x="991138" y="1426453"/>
                </a:cubicBezTo>
                <a:cubicBezTo>
                  <a:pt x="962124" y="1434743"/>
                  <a:pt x="931038" y="1435779"/>
                  <a:pt x="897361" y="1440960"/>
                </a:cubicBezTo>
                <a:cubicBezTo>
                  <a:pt x="889071" y="1543545"/>
                  <a:pt x="895288" y="1643021"/>
                  <a:pt x="903060" y="1750269"/>
                </a:cubicBezTo>
                <a:close/>
                <a:moveTo>
                  <a:pt x="268897" y="1493807"/>
                </a:moveTo>
                <a:cubicBezTo>
                  <a:pt x="265789" y="1523857"/>
                  <a:pt x="253354" y="1541991"/>
                  <a:pt x="221750" y="1551316"/>
                </a:cubicBezTo>
                <a:cubicBezTo>
                  <a:pt x="170457" y="1566342"/>
                  <a:pt x="152323" y="1591729"/>
                  <a:pt x="154396" y="1644576"/>
                </a:cubicBezTo>
                <a:cubicBezTo>
                  <a:pt x="155950" y="1687060"/>
                  <a:pt x="159577" y="1730063"/>
                  <a:pt x="169421" y="1770994"/>
                </a:cubicBezTo>
                <a:cubicBezTo>
                  <a:pt x="185482" y="1838348"/>
                  <a:pt x="208279" y="1904147"/>
                  <a:pt x="227449" y="1970983"/>
                </a:cubicBezTo>
                <a:cubicBezTo>
                  <a:pt x="239365" y="2011913"/>
                  <a:pt x="251800" y="2052326"/>
                  <a:pt x="260090" y="2094292"/>
                </a:cubicBezTo>
                <a:cubicBezTo>
                  <a:pt x="266307" y="2127969"/>
                  <a:pt x="260608" y="2159056"/>
                  <a:pt x="225376" y="2179262"/>
                </a:cubicBezTo>
                <a:cubicBezTo>
                  <a:pt x="214496" y="2185479"/>
                  <a:pt x="206725" y="2202577"/>
                  <a:pt x="202580" y="2216047"/>
                </a:cubicBezTo>
                <a:cubicBezTo>
                  <a:pt x="182892" y="2283919"/>
                  <a:pt x="193772" y="2351791"/>
                  <a:pt x="217087" y="2414482"/>
                </a:cubicBezTo>
                <a:cubicBezTo>
                  <a:pt x="247137" y="2495825"/>
                  <a:pt x="288067" y="2572505"/>
                  <a:pt x="325371" y="2651257"/>
                </a:cubicBezTo>
                <a:cubicBezTo>
                  <a:pt x="336769" y="2674572"/>
                  <a:pt x="365265" y="2684416"/>
                  <a:pt x="383917" y="2672499"/>
                </a:cubicBezTo>
                <a:cubicBezTo>
                  <a:pt x="405159" y="2659029"/>
                  <a:pt x="400497" y="2640895"/>
                  <a:pt x="391171" y="2621725"/>
                </a:cubicBezTo>
                <a:cubicBezTo>
                  <a:pt x="365265" y="2569914"/>
                  <a:pt x="339878" y="2518103"/>
                  <a:pt x="315009" y="2465775"/>
                </a:cubicBezTo>
                <a:cubicBezTo>
                  <a:pt x="285995" y="2404638"/>
                  <a:pt x="261126" y="2342465"/>
                  <a:pt x="261644" y="2272521"/>
                </a:cubicBezTo>
                <a:cubicBezTo>
                  <a:pt x="261644" y="2241435"/>
                  <a:pt x="267343" y="2219674"/>
                  <a:pt x="298429" y="2209312"/>
                </a:cubicBezTo>
                <a:cubicBezTo>
                  <a:pt x="339360" y="2195323"/>
                  <a:pt x="355939" y="2162682"/>
                  <a:pt x="352313" y="2123306"/>
                </a:cubicBezTo>
                <a:cubicBezTo>
                  <a:pt x="348168" y="2075640"/>
                  <a:pt x="341950" y="2026938"/>
                  <a:pt x="328998" y="1981345"/>
                </a:cubicBezTo>
                <a:cubicBezTo>
                  <a:pt x="303611" y="1894303"/>
                  <a:pt x="272006" y="1809334"/>
                  <a:pt x="244546" y="1722810"/>
                </a:cubicBezTo>
                <a:cubicBezTo>
                  <a:pt x="238329" y="1703122"/>
                  <a:pt x="236775" y="1681361"/>
                  <a:pt x="236257" y="1660637"/>
                </a:cubicBezTo>
                <a:cubicBezTo>
                  <a:pt x="235220" y="1630587"/>
                  <a:pt x="245064" y="1609863"/>
                  <a:pt x="279778" y="1603645"/>
                </a:cubicBezTo>
                <a:cubicBezTo>
                  <a:pt x="319154" y="1596910"/>
                  <a:pt x="339360" y="1569450"/>
                  <a:pt x="339360" y="1529038"/>
                </a:cubicBezTo>
                <a:cubicBezTo>
                  <a:pt x="339360" y="1488626"/>
                  <a:pt x="338842" y="1447695"/>
                  <a:pt x="335733" y="1407283"/>
                </a:cubicBezTo>
                <a:cubicBezTo>
                  <a:pt x="333661" y="1378787"/>
                  <a:pt x="318118" y="1365834"/>
                  <a:pt x="282886" y="1376197"/>
                </a:cubicBezTo>
                <a:cubicBezTo>
                  <a:pt x="277705" y="1417645"/>
                  <a:pt x="272524" y="1455467"/>
                  <a:pt x="268897" y="1493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endParaRPr sz="900">
              <a:solidFill>
                <a:srgbClr val="2602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2"/>
          <p:cNvSpPr/>
          <p:nvPr/>
        </p:nvSpPr>
        <p:spPr>
          <a:xfrm rot="-395572">
            <a:off x="2240923" y="2944038"/>
            <a:ext cx="1048574" cy="891531"/>
          </a:xfrm>
          <a:custGeom>
            <a:avLst/>
            <a:gdLst/>
            <a:ahLst/>
            <a:cxnLst/>
            <a:rect l="l" t="t" r="r" b="b"/>
            <a:pathLst>
              <a:path w="2093749" h="1780171" extrusionOk="0">
                <a:moveTo>
                  <a:pt x="1072406" y="1147470"/>
                </a:moveTo>
                <a:cubicBezTo>
                  <a:pt x="1056886" y="1159369"/>
                  <a:pt x="1042401" y="1168681"/>
                  <a:pt x="1030244" y="1180320"/>
                </a:cubicBezTo>
                <a:cubicBezTo>
                  <a:pt x="993773" y="1215499"/>
                  <a:pt x="949283" y="1231277"/>
                  <a:pt x="900654" y="1237485"/>
                </a:cubicBezTo>
                <a:cubicBezTo>
                  <a:pt x="877116" y="1240589"/>
                  <a:pt x="853836" y="1243175"/>
                  <a:pt x="830298" y="1245503"/>
                </a:cubicBezTo>
                <a:cubicBezTo>
                  <a:pt x="787877" y="1249901"/>
                  <a:pt x="748560" y="1238261"/>
                  <a:pt x="712089" y="1218861"/>
                </a:cubicBezTo>
                <a:cubicBezTo>
                  <a:pt x="672772" y="1197909"/>
                  <a:pt x="633456" y="1176182"/>
                  <a:pt x="597501" y="1150316"/>
                </a:cubicBezTo>
                <a:cubicBezTo>
                  <a:pt x="558443" y="1122380"/>
                  <a:pt x="529991" y="1084615"/>
                  <a:pt x="514988" y="1037539"/>
                </a:cubicBezTo>
                <a:cubicBezTo>
                  <a:pt x="506194" y="1009862"/>
                  <a:pt x="495588" y="982961"/>
                  <a:pt x="485759" y="955801"/>
                </a:cubicBezTo>
                <a:cubicBezTo>
                  <a:pt x="476706" y="930194"/>
                  <a:pt x="477482" y="903810"/>
                  <a:pt x="479034" y="877427"/>
                </a:cubicBezTo>
                <a:cubicBezTo>
                  <a:pt x="479810" y="863459"/>
                  <a:pt x="476965" y="855958"/>
                  <a:pt x="462997" y="850526"/>
                </a:cubicBezTo>
                <a:cubicBezTo>
                  <a:pt x="406350" y="828281"/>
                  <a:pt x="363153" y="788705"/>
                  <a:pt x="325647" y="741629"/>
                </a:cubicBezTo>
                <a:cubicBezTo>
                  <a:pt x="304954" y="715762"/>
                  <a:pt x="296160" y="685240"/>
                  <a:pt x="288141" y="654718"/>
                </a:cubicBezTo>
                <a:cubicBezTo>
                  <a:pt x="284778" y="642044"/>
                  <a:pt x="286848" y="627300"/>
                  <a:pt x="289952" y="614367"/>
                </a:cubicBezTo>
                <a:cubicBezTo>
                  <a:pt x="302109" y="561341"/>
                  <a:pt x="324095" y="512195"/>
                  <a:pt x="359532" y="471326"/>
                </a:cubicBezTo>
                <a:cubicBezTo>
                  <a:pt x="378932" y="449081"/>
                  <a:pt x="405315" y="433044"/>
                  <a:pt x="428854" y="414938"/>
                </a:cubicBezTo>
                <a:cubicBezTo>
                  <a:pt x="440235" y="406143"/>
                  <a:pt x="452133" y="396573"/>
                  <a:pt x="465325" y="391400"/>
                </a:cubicBezTo>
                <a:cubicBezTo>
                  <a:pt x="507228" y="375104"/>
                  <a:pt x="549908" y="360878"/>
                  <a:pt x="596208" y="344582"/>
                </a:cubicBezTo>
                <a:cubicBezTo>
                  <a:pt x="600088" y="330614"/>
                  <a:pt x="603968" y="311990"/>
                  <a:pt x="610693" y="294401"/>
                </a:cubicBezTo>
                <a:cubicBezTo>
                  <a:pt x="618195" y="275002"/>
                  <a:pt x="626989" y="255861"/>
                  <a:pt x="637336" y="237754"/>
                </a:cubicBezTo>
                <a:cubicBezTo>
                  <a:pt x="668375" y="183694"/>
                  <a:pt x="710796" y="140497"/>
                  <a:pt x="767184" y="113338"/>
                </a:cubicBezTo>
                <a:cubicBezTo>
                  <a:pt x="786584" y="104026"/>
                  <a:pt x="806759" y="96524"/>
                  <a:pt x="829781" y="96524"/>
                </a:cubicBezTo>
                <a:cubicBezTo>
                  <a:pt x="849180" y="96524"/>
                  <a:pt x="868321" y="89799"/>
                  <a:pt x="887721" y="88765"/>
                </a:cubicBezTo>
                <a:cubicBezTo>
                  <a:pt x="900913" y="87989"/>
                  <a:pt x="914622" y="90058"/>
                  <a:pt x="927555" y="92903"/>
                </a:cubicBezTo>
                <a:cubicBezTo>
                  <a:pt x="955749" y="99370"/>
                  <a:pt x="983685" y="106095"/>
                  <a:pt x="1011362" y="114631"/>
                </a:cubicBezTo>
                <a:cubicBezTo>
                  <a:pt x="1023001" y="118252"/>
                  <a:pt x="1027657" y="112044"/>
                  <a:pt x="1034900" y="106612"/>
                </a:cubicBezTo>
                <a:cubicBezTo>
                  <a:pt x="1062059" y="85402"/>
                  <a:pt x="1087926" y="62381"/>
                  <a:pt x="1117155" y="44533"/>
                </a:cubicBezTo>
                <a:cubicBezTo>
                  <a:pt x="1139141" y="31083"/>
                  <a:pt x="1165266" y="24099"/>
                  <a:pt x="1189839" y="15304"/>
                </a:cubicBezTo>
                <a:cubicBezTo>
                  <a:pt x="1207686" y="9097"/>
                  <a:pt x="1226052" y="1078"/>
                  <a:pt x="1244675" y="302"/>
                </a:cubicBezTo>
                <a:cubicBezTo>
                  <a:pt x="1323050" y="-3061"/>
                  <a:pt x="1392630" y="21771"/>
                  <a:pt x="1454709" y="69106"/>
                </a:cubicBezTo>
                <a:cubicBezTo>
                  <a:pt x="1486007" y="92903"/>
                  <a:pt x="1508511" y="123167"/>
                  <a:pt x="1518857" y="161707"/>
                </a:cubicBezTo>
                <a:cubicBezTo>
                  <a:pt x="1521185" y="170243"/>
                  <a:pt x="1524807" y="178520"/>
                  <a:pt x="1528428" y="188350"/>
                </a:cubicBezTo>
                <a:cubicBezTo>
                  <a:pt x="1534377" y="184728"/>
                  <a:pt x="1539033" y="182142"/>
                  <a:pt x="1543430" y="179038"/>
                </a:cubicBezTo>
                <a:cubicBezTo>
                  <a:pt x="1592576" y="143084"/>
                  <a:pt x="1646378" y="123167"/>
                  <a:pt x="1708198" y="130668"/>
                </a:cubicBezTo>
                <a:cubicBezTo>
                  <a:pt x="1712596" y="131185"/>
                  <a:pt x="1717252" y="130668"/>
                  <a:pt x="1721908" y="130409"/>
                </a:cubicBezTo>
                <a:cubicBezTo>
                  <a:pt x="1793040" y="127047"/>
                  <a:pt x="1856412" y="148516"/>
                  <a:pt x="1916422" y="186539"/>
                </a:cubicBezTo>
                <a:cubicBezTo>
                  <a:pt x="1945133" y="204645"/>
                  <a:pt x="1972034" y="223269"/>
                  <a:pt x="1994538" y="248618"/>
                </a:cubicBezTo>
                <a:cubicBezTo>
                  <a:pt x="2020404" y="277588"/>
                  <a:pt x="2039804" y="309921"/>
                  <a:pt x="2049633" y="347944"/>
                </a:cubicBezTo>
                <a:cubicBezTo>
                  <a:pt x="2055841" y="371483"/>
                  <a:pt x="2064635" y="394504"/>
                  <a:pt x="2069550" y="418042"/>
                </a:cubicBezTo>
                <a:cubicBezTo>
                  <a:pt x="2077827" y="457876"/>
                  <a:pt x="2075758" y="497451"/>
                  <a:pt x="2061790" y="536509"/>
                </a:cubicBezTo>
                <a:cubicBezTo>
                  <a:pt x="2051702" y="564445"/>
                  <a:pt x="2045236" y="593932"/>
                  <a:pt x="2036183" y="626007"/>
                </a:cubicBezTo>
                <a:cubicBezTo>
                  <a:pt x="2041097" y="634284"/>
                  <a:pt x="2048340" y="645665"/>
                  <a:pt x="2054806" y="657563"/>
                </a:cubicBezTo>
                <a:cubicBezTo>
                  <a:pt x="2093347" y="727402"/>
                  <a:pt x="2105504" y="800086"/>
                  <a:pt x="2081190" y="878203"/>
                </a:cubicBezTo>
                <a:cubicBezTo>
                  <a:pt x="2068515" y="918813"/>
                  <a:pt x="2050926" y="956060"/>
                  <a:pt x="2023508" y="988134"/>
                </a:cubicBezTo>
                <a:cubicBezTo>
                  <a:pt x="1988589" y="1029261"/>
                  <a:pt x="1945392" y="1058749"/>
                  <a:pt x="1892108" y="1069096"/>
                </a:cubicBezTo>
                <a:cubicBezTo>
                  <a:pt x="1832357" y="1080477"/>
                  <a:pt x="1771571" y="1086167"/>
                  <a:pt x="1711044" y="1073751"/>
                </a:cubicBezTo>
                <a:cubicBezTo>
                  <a:pt x="1696817" y="1070906"/>
                  <a:pt x="1686730" y="1074269"/>
                  <a:pt x="1679746" y="1088237"/>
                </a:cubicBezTo>
                <a:cubicBezTo>
                  <a:pt x="1667847" y="1111257"/>
                  <a:pt x="1655949" y="1134537"/>
                  <a:pt x="1641464" y="1155747"/>
                </a:cubicBezTo>
                <a:cubicBezTo>
                  <a:pt x="1597491" y="1220154"/>
                  <a:pt x="1542137" y="1270594"/>
                  <a:pt x="1466866" y="1297236"/>
                </a:cubicBezTo>
                <a:cubicBezTo>
                  <a:pt x="1424963" y="1311980"/>
                  <a:pt x="1382542" y="1311721"/>
                  <a:pt x="1340122" y="1305513"/>
                </a:cubicBezTo>
                <a:cubicBezTo>
                  <a:pt x="1276232" y="1296201"/>
                  <a:pt x="1216998" y="1271628"/>
                  <a:pt x="1163714" y="1236450"/>
                </a:cubicBezTo>
                <a:cubicBezTo>
                  <a:pt x="1134485" y="1217309"/>
                  <a:pt x="1111464" y="1188856"/>
                  <a:pt x="1085856" y="1164283"/>
                </a:cubicBezTo>
                <a:cubicBezTo>
                  <a:pt x="1081977" y="1159627"/>
                  <a:pt x="1078873" y="1155230"/>
                  <a:pt x="1072406" y="1147470"/>
                </a:cubicBezTo>
                <a:close/>
                <a:moveTo>
                  <a:pt x="1483679" y="231029"/>
                </a:moveTo>
                <a:cubicBezTo>
                  <a:pt x="1488853" y="177227"/>
                  <a:pt x="1466866" y="141532"/>
                  <a:pt x="1428843" y="112044"/>
                </a:cubicBezTo>
                <a:cubicBezTo>
                  <a:pt x="1402201" y="91351"/>
                  <a:pt x="1371420" y="81005"/>
                  <a:pt x="1341156" y="68848"/>
                </a:cubicBezTo>
                <a:cubicBezTo>
                  <a:pt x="1296925" y="51259"/>
                  <a:pt x="1249590" y="53586"/>
                  <a:pt x="1206652" y="66520"/>
                </a:cubicBezTo>
                <a:cubicBezTo>
                  <a:pt x="1157765" y="81263"/>
                  <a:pt x="1110171" y="103508"/>
                  <a:pt x="1079390" y="150068"/>
                </a:cubicBezTo>
                <a:cubicBezTo>
                  <a:pt x="1055852" y="186022"/>
                  <a:pt x="1019639" y="191712"/>
                  <a:pt x="986271" y="178003"/>
                </a:cubicBezTo>
                <a:cubicBezTo>
                  <a:pt x="965578" y="169467"/>
                  <a:pt x="943333" y="163518"/>
                  <a:pt x="921088" y="159897"/>
                </a:cubicBezTo>
                <a:cubicBezTo>
                  <a:pt x="889531" y="154724"/>
                  <a:pt x="858751" y="149033"/>
                  <a:pt x="826159" y="163259"/>
                </a:cubicBezTo>
                <a:cubicBezTo>
                  <a:pt x="775979" y="184728"/>
                  <a:pt x="728902" y="207749"/>
                  <a:pt x="699932" y="257413"/>
                </a:cubicBezTo>
                <a:cubicBezTo>
                  <a:pt x="687516" y="278623"/>
                  <a:pt x="674324" y="298799"/>
                  <a:pt x="665271" y="322078"/>
                </a:cubicBezTo>
                <a:cubicBezTo>
                  <a:pt x="656735" y="344323"/>
                  <a:pt x="650527" y="366827"/>
                  <a:pt x="646389" y="389848"/>
                </a:cubicBezTo>
                <a:cubicBezTo>
                  <a:pt x="643543" y="405109"/>
                  <a:pt x="635784" y="412093"/>
                  <a:pt x="619746" y="415973"/>
                </a:cubicBezTo>
                <a:cubicBezTo>
                  <a:pt x="573187" y="426836"/>
                  <a:pt x="524817" y="431751"/>
                  <a:pt x="482655" y="457100"/>
                </a:cubicBezTo>
                <a:cubicBezTo>
                  <a:pt x="467394" y="466153"/>
                  <a:pt x="450323" y="473654"/>
                  <a:pt x="437131" y="485294"/>
                </a:cubicBezTo>
                <a:cubicBezTo>
                  <a:pt x="398331" y="519438"/>
                  <a:pt x="372206" y="561858"/>
                  <a:pt x="354876" y="611004"/>
                </a:cubicBezTo>
                <a:cubicBezTo>
                  <a:pt x="340650" y="651614"/>
                  <a:pt x="346599" y="685499"/>
                  <a:pt x="373241" y="717573"/>
                </a:cubicBezTo>
                <a:cubicBezTo>
                  <a:pt x="406091" y="757407"/>
                  <a:pt x="444373" y="789999"/>
                  <a:pt x="493778" y="808364"/>
                </a:cubicBezTo>
                <a:cubicBezTo>
                  <a:pt x="529732" y="821814"/>
                  <a:pt x="537750" y="833713"/>
                  <a:pt x="536198" y="872253"/>
                </a:cubicBezTo>
                <a:cubicBezTo>
                  <a:pt x="533353" y="947783"/>
                  <a:pt x="556374" y="1016070"/>
                  <a:pt x="596726" y="1078407"/>
                </a:cubicBezTo>
                <a:cubicBezTo>
                  <a:pt x="607589" y="1095220"/>
                  <a:pt x="625178" y="1108930"/>
                  <a:pt x="641733" y="1120828"/>
                </a:cubicBezTo>
                <a:cubicBezTo>
                  <a:pt x="660098" y="1134020"/>
                  <a:pt x="681567" y="1142556"/>
                  <a:pt x="700708" y="1154713"/>
                </a:cubicBezTo>
                <a:cubicBezTo>
                  <a:pt x="740542" y="1179803"/>
                  <a:pt x="782963" y="1192219"/>
                  <a:pt x="830298" y="1188598"/>
                </a:cubicBezTo>
                <a:cubicBezTo>
                  <a:pt x="878926" y="1184718"/>
                  <a:pt x="925227" y="1173336"/>
                  <a:pt x="967130" y="1148246"/>
                </a:cubicBezTo>
                <a:cubicBezTo>
                  <a:pt x="992479" y="1132985"/>
                  <a:pt x="1016276" y="1115396"/>
                  <a:pt x="1040849" y="1098842"/>
                </a:cubicBezTo>
                <a:cubicBezTo>
                  <a:pt x="1057921" y="1087202"/>
                  <a:pt x="1074217" y="1085909"/>
                  <a:pt x="1090254" y="1099100"/>
                </a:cubicBezTo>
                <a:cubicBezTo>
                  <a:pt x="1108360" y="1114103"/>
                  <a:pt x="1123880" y="1132209"/>
                  <a:pt x="1140693" y="1148505"/>
                </a:cubicBezTo>
                <a:cubicBezTo>
                  <a:pt x="1152850" y="1160403"/>
                  <a:pt x="1164231" y="1173854"/>
                  <a:pt x="1178199" y="1183424"/>
                </a:cubicBezTo>
                <a:cubicBezTo>
                  <a:pt x="1196047" y="1195840"/>
                  <a:pt x="1215705" y="1205928"/>
                  <a:pt x="1235105" y="1215757"/>
                </a:cubicBezTo>
                <a:cubicBezTo>
                  <a:pt x="1298736" y="1247831"/>
                  <a:pt x="1364953" y="1263610"/>
                  <a:pt x="1434792" y="1238002"/>
                </a:cubicBezTo>
                <a:cubicBezTo>
                  <a:pt x="1477471" y="1222482"/>
                  <a:pt x="1519375" y="1205152"/>
                  <a:pt x="1548604" y="1167387"/>
                </a:cubicBezTo>
                <a:cubicBezTo>
                  <a:pt x="1564123" y="1147470"/>
                  <a:pt x="1583265" y="1130140"/>
                  <a:pt x="1596715" y="1109188"/>
                </a:cubicBezTo>
                <a:cubicBezTo>
                  <a:pt x="1610165" y="1088237"/>
                  <a:pt x="1629565" y="1071682"/>
                  <a:pt x="1636549" y="1045816"/>
                </a:cubicBezTo>
                <a:cubicBezTo>
                  <a:pt x="1644568" y="1015552"/>
                  <a:pt x="1655690" y="1010896"/>
                  <a:pt x="1686988" y="1015294"/>
                </a:cubicBezTo>
                <a:cubicBezTo>
                  <a:pt x="1722942" y="1020467"/>
                  <a:pt x="1758638" y="1026416"/>
                  <a:pt x="1795109" y="1018915"/>
                </a:cubicBezTo>
                <a:cubicBezTo>
                  <a:pt x="1811922" y="1015552"/>
                  <a:pt x="1829253" y="1014259"/>
                  <a:pt x="1846583" y="1013742"/>
                </a:cubicBezTo>
                <a:cubicBezTo>
                  <a:pt x="1893918" y="1012707"/>
                  <a:pt x="1933235" y="990721"/>
                  <a:pt x="1963240" y="958647"/>
                </a:cubicBezTo>
                <a:cubicBezTo>
                  <a:pt x="2001780" y="917261"/>
                  <a:pt x="2027647" y="866563"/>
                  <a:pt x="2036183" y="809140"/>
                </a:cubicBezTo>
                <a:cubicBezTo>
                  <a:pt x="2040839" y="779135"/>
                  <a:pt x="2042132" y="748871"/>
                  <a:pt x="2028423" y="720677"/>
                </a:cubicBezTo>
                <a:cubicBezTo>
                  <a:pt x="2018076" y="699467"/>
                  <a:pt x="2006436" y="679032"/>
                  <a:pt x="1994279" y="659115"/>
                </a:cubicBezTo>
                <a:cubicBezTo>
                  <a:pt x="1982898" y="640492"/>
                  <a:pt x="1974362" y="621868"/>
                  <a:pt x="1980829" y="599882"/>
                </a:cubicBezTo>
                <a:cubicBezTo>
                  <a:pt x="1985226" y="584103"/>
                  <a:pt x="1990658" y="568584"/>
                  <a:pt x="1996866" y="553581"/>
                </a:cubicBezTo>
                <a:cubicBezTo>
                  <a:pt x="2019887" y="497451"/>
                  <a:pt x="2029716" y="440028"/>
                  <a:pt x="2010575" y="380795"/>
                </a:cubicBezTo>
                <a:cubicBezTo>
                  <a:pt x="1995314" y="333977"/>
                  <a:pt x="1973069" y="291297"/>
                  <a:pt x="1929614" y="264655"/>
                </a:cubicBezTo>
                <a:cubicBezTo>
                  <a:pt x="1905041" y="249394"/>
                  <a:pt x="1879433" y="235426"/>
                  <a:pt x="1853567" y="222493"/>
                </a:cubicBezTo>
                <a:cubicBezTo>
                  <a:pt x="1795368" y="193264"/>
                  <a:pt x="1735875" y="178520"/>
                  <a:pt x="1670175" y="197661"/>
                </a:cubicBezTo>
                <a:cubicBezTo>
                  <a:pt x="1628013" y="209819"/>
                  <a:pt x="1586368" y="219389"/>
                  <a:pt x="1554294" y="252498"/>
                </a:cubicBezTo>
                <a:cubicBezTo>
                  <a:pt x="1543430" y="263879"/>
                  <a:pt x="1527911" y="271898"/>
                  <a:pt x="1513167" y="278364"/>
                </a:cubicBezTo>
                <a:cubicBezTo>
                  <a:pt x="1497389" y="285348"/>
                  <a:pt x="1488853" y="279399"/>
                  <a:pt x="1486266" y="262586"/>
                </a:cubicBezTo>
                <a:cubicBezTo>
                  <a:pt x="1484197" y="250429"/>
                  <a:pt x="1484197" y="238530"/>
                  <a:pt x="1483679" y="231029"/>
                </a:cubicBezTo>
                <a:close/>
                <a:moveTo>
                  <a:pt x="690620" y="1439759"/>
                </a:moveTo>
                <a:cubicBezTo>
                  <a:pt x="689844" y="1505459"/>
                  <a:pt x="626989" y="1546586"/>
                  <a:pt x="567497" y="1534171"/>
                </a:cubicBezTo>
                <a:cubicBezTo>
                  <a:pt x="509556" y="1522013"/>
                  <a:pt x="470498" y="1484766"/>
                  <a:pt x="458341" y="1425532"/>
                </a:cubicBezTo>
                <a:cubicBezTo>
                  <a:pt x="449029" y="1380008"/>
                  <a:pt x="471792" y="1341208"/>
                  <a:pt x="519385" y="1332931"/>
                </a:cubicBezTo>
                <a:cubicBezTo>
                  <a:pt x="546286" y="1328275"/>
                  <a:pt x="571377" y="1328534"/>
                  <a:pt x="596208" y="1340950"/>
                </a:cubicBezTo>
                <a:cubicBezTo>
                  <a:pt x="613280" y="1349227"/>
                  <a:pt x="632680" y="1352590"/>
                  <a:pt x="648717" y="1362160"/>
                </a:cubicBezTo>
                <a:cubicBezTo>
                  <a:pt x="677428" y="1378973"/>
                  <a:pt x="690620" y="1406133"/>
                  <a:pt x="690620" y="1439759"/>
                </a:cubicBezTo>
                <a:close/>
                <a:moveTo>
                  <a:pt x="517316" y="1423205"/>
                </a:moveTo>
                <a:cubicBezTo>
                  <a:pt x="517833" y="1451140"/>
                  <a:pt x="536974" y="1478558"/>
                  <a:pt x="560771" y="1486577"/>
                </a:cubicBezTo>
                <a:cubicBezTo>
                  <a:pt x="587931" y="1495630"/>
                  <a:pt x="607331" y="1485542"/>
                  <a:pt x="624144" y="1463556"/>
                </a:cubicBezTo>
                <a:cubicBezTo>
                  <a:pt x="646647" y="1434068"/>
                  <a:pt x="638888" y="1404322"/>
                  <a:pt x="605261" y="1388285"/>
                </a:cubicBezTo>
                <a:cubicBezTo>
                  <a:pt x="597760" y="1384922"/>
                  <a:pt x="590518" y="1381042"/>
                  <a:pt x="583016" y="1377939"/>
                </a:cubicBezTo>
                <a:cubicBezTo>
                  <a:pt x="552753" y="1365005"/>
                  <a:pt x="516799" y="1389837"/>
                  <a:pt x="517316" y="1423205"/>
                </a:cubicBezTo>
                <a:close/>
                <a:moveTo>
                  <a:pt x="366516" y="1528997"/>
                </a:moveTo>
                <a:cubicBezTo>
                  <a:pt x="394969" y="1532101"/>
                  <a:pt x="421352" y="1543483"/>
                  <a:pt x="441787" y="1565469"/>
                </a:cubicBezTo>
                <a:cubicBezTo>
                  <a:pt x="448512" y="1572711"/>
                  <a:pt x="453944" y="1585386"/>
                  <a:pt x="452909" y="1594956"/>
                </a:cubicBezTo>
                <a:cubicBezTo>
                  <a:pt x="449288" y="1631686"/>
                  <a:pt x="441011" y="1668675"/>
                  <a:pt x="404539" y="1686782"/>
                </a:cubicBezTo>
                <a:cubicBezTo>
                  <a:pt x="367809" y="1705147"/>
                  <a:pt x="331338" y="1696611"/>
                  <a:pt x="299781" y="1671779"/>
                </a:cubicBezTo>
                <a:cubicBezTo>
                  <a:pt x="277536" y="1654449"/>
                  <a:pt x="275725" y="1627548"/>
                  <a:pt x="277019" y="1602199"/>
                </a:cubicBezTo>
                <a:cubicBezTo>
                  <a:pt x="277795" y="1586421"/>
                  <a:pt x="284002" y="1571159"/>
                  <a:pt x="294866" y="1557450"/>
                </a:cubicBezTo>
                <a:cubicBezTo>
                  <a:pt x="305213" y="1544259"/>
                  <a:pt x="316335" y="1535723"/>
                  <a:pt x="332372" y="1533653"/>
                </a:cubicBezTo>
                <a:cubicBezTo>
                  <a:pt x="343236" y="1532360"/>
                  <a:pt x="354100" y="1530808"/>
                  <a:pt x="366516" y="1528997"/>
                </a:cubicBezTo>
                <a:close/>
                <a:moveTo>
                  <a:pt x="405315" y="1597543"/>
                </a:moveTo>
                <a:cubicBezTo>
                  <a:pt x="401953" y="1590818"/>
                  <a:pt x="400659" y="1581506"/>
                  <a:pt x="395227" y="1577626"/>
                </a:cubicBezTo>
                <a:cubicBezTo>
                  <a:pt x="377638" y="1565210"/>
                  <a:pt x="350737" y="1573746"/>
                  <a:pt x="342719" y="1593663"/>
                </a:cubicBezTo>
                <a:cubicBezTo>
                  <a:pt x="339615" y="1601164"/>
                  <a:pt x="338322" y="1609442"/>
                  <a:pt x="337028" y="1617460"/>
                </a:cubicBezTo>
                <a:cubicBezTo>
                  <a:pt x="335218" y="1629617"/>
                  <a:pt x="329786" y="1643326"/>
                  <a:pt x="345823" y="1650569"/>
                </a:cubicBezTo>
                <a:cubicBezTo>
                  <a:pt x="358497" y="1656259"/>
                  <a:pt x="377897" y="1651086"/>
                  <a:pt x="387985" y="1638929"/>
                </a:cubicBezTo>
                <a:cubicBezTo>
                  <a:pt x="397297" y="1627289"/>
                  <a:pt x="404281" y="1614615"/>
                  <a:pt x="405315" y="1597543"/>
                </a:cubicBezTo>
                <a:close/>
                <a:moveTo>
                  <a:pt x="66467" y="1628324"/>
                </a:moveTo>
                <a:cubicBezTo>
                  <a:pt x="87419" y="1636601"/>
                  <a:pt x="109664" y="1642033"/>
                  <a:pt x="128546" y="1653414"/>
                </a:cubicBezTo>
                <a:cubicBezTo>
                  <a:pt x="158551" y="1671521"/>
                  <a:pt x="162948" y="1703595"/>
                  <a:pt x="147946" y="1737738"/>
                </a:cubicBezTo>
                <a:cubicBezTo>
                  <a:pt x="142773" y="1749378"/>
                  <a:pt x="131392" y="1758948"/>
                  <a:pt x="121045" y="1767743"/>
                </a:cubicBezTo>
                <a:cubicBezTo>
                  <a:pt x="104232" y="1782228"/>
                  <a:pt x="84574" y="1784297"/>
                  <a:pt x="65433" y="1772658"/>
                </a:cubicBezTo>
                <a:cubicBezTo>
                  <a:pt x="49396" y="1762828"/>
                  <a:pt x="32582" y="1753258"/>
                  <a:pt x="19132" y="1740325"/>
                </a:cubicBezTo>
                <a:cubicBezTo>
                  <a:pt x="-3630" y="1718338"/>
                  <a:pt x="-3113" y="1689886"/>
                  <a:pt x="5423" y="1661433"/>
                </a:cubicBezTo>
                <a:cubicBezTo>
                  <a:pt x="11372" y="1643326"/>
                  <a:pt x="39308" y="1630135"/>
                  <a:pt x="66467" y="1628324"/>
                </a:cubicBezTo>
                <a:close/>
                <a:moveTo>
                  <a:pt x="49137" y="1697645"/>
                </a:moveTo>
                <a:cubicBezTo>
                  <a:pt x="49654" y="1715234"/>
                  <a:pt x="65691" y="1739807"/>
                  <a:pt x="76814" y="1740325"/>
                </a:cubicBezTo>
                <a:cubicBezTo>
                  <a:pt x="88195" y="1740583"/>
                  <a:pt x="101387" y="1722477"/>
                  <a:pt x="103456" y="1703595"/>
                </a:cubicBezTo>
                <a:cubicBezTo>
                  <a:pt x="103456" y="1702819"/>
                  <a:pt x="103715" y="1701784"/>
                  <a:pt x="103715" y="1701008"/>
                </a:cubicBezTo>
                <a:cubicBezTo>
                  <a:pt x="104232" y="1682643"/>
                  <a:pt x="90006" y="1667899"/>
                  <a:pt x="72158" y="1668158"/>
                </a:cubicBezTo>
                <a:cubicBezTo>
                  <a:pt x="55862" y="1668417"/>
                  <a:pt x="48878" y="1677470"/>
                  <a:pt x="49137" y="169764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endParaRPr sz="900">
              <a:solidFill>
                <a:srgbClr val="2602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6;p12"/>
          <p:cNvSpPr txBox="1"/>
          <p:nvPr/>
        </p:nvSpPr>
        <p:spPr>
          <a:xfrm>
            <a:off x="4530976" y="2102810"/>
            <a:ext cx="4098713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" sz="1500" dirty="0" smtClean="0">
                <a:solidFill>
                  <a:srgbClr val="260266"/>
                </a:solidFill>
                <a:latin typeface="Poppins Medium"/>
                <a:cs typeface="Poppins Medium"/>
                <a:sym typeface="Poppins Medium"/>
              </a:rPr>
              <a:t>Opportunity to travel alone </a:t>
            </a:r>
            <a:r>
              <a:rPr lang="en-US" sz="1500" dirty="0" smtClean="0">
                <a:solidFill>
                  <a:srgbClr val="260266"/>
                </a:solidFill>
                <a:latin typeface="Poppins Medium"/>
                <a:cs typeface="Poppins Medium"/>
                <a:sym typeface="Poppins Medium"/>
              </a:rPr>
              <a:t>at tourists </a:t>
            </a:r>
            <a:r>
              <a:rPr lang="en-US" sz="1500" dirty="0">
                <a:solidFill>
                  <a:srgbClr val="260266"/>
                </a:solidFill>
                <a:latin typeface="Poppins Medium"/>
                <a:cs typeface="Poppins Medium"/>
                <a:sym typeface="Poppins Medium"/>
              </a:rPr>
              <a:t>own </a:t>
            </a:r>
            <a:r>
              <a:rPr lang="en-US" sz="1500" dirty="0" smtClean="0">
                <a:solidFill>
                  <a:srgbClr val="260266"/>
                </a:solidFill>
                <a:latin typeface="Poppins Medium"/>
                <a:cs typeface="Poppins Medium"/>
                <a:sym typeface="Poppins Medium"/>
              </a:rPr>
              <a:t>time</a:t>
            </a:r>
            <a:endParaRPr lang="en" sz="1500" dirty="0" smtClean="0">
              <a:solidFill>
                <a:srgbClr val="260266"/>
              </a:solidFill>
              <a:latin typeface="Poppins Medium"/>
              <a:cs typeface="Poppins Medium"/>
              <a:sym typeface="Poppins Medium"/>
            </a:endParaRPr>
          </a:p>
        </p:txBody>
      </p:sp>
      <p:sp>
        <p:nvSpPr>
          <p:cNvPr id="18" name="Google Shape;86;p12"/>
          <p:cNvSpPr txBox="1"/>
          <p:nvPr/>
        </p:nvSpPr>
        <p:spPr>
          <a:xfrm>
            <a:off x="4530976" y="3892817"/>
            <a:ext cx="4098713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" sz="1500" dirty="0" smtClean="0">
                <a:solidFill>
                  <a:srgbClr val="260266"/>
                </a:solidFill>
                <a:latin typeface="Poppins Medium"/>
                <a:cs typeface="Poppins Medium"/>
                <a:sym typeface="Poppins Medium"/>
              </a:rPr>
              <a:t>Local guide &amp; host earn money independently</a:t>
            </a:r>
          </a:p>
        </p:txBody>
      </p:sp>
      <p:sp>
        <p:nvSpPr>
          <p:cNvPr id="19" name="Google Shape;86;p12"/>
          <p:cNvSpPr txBox="1"/>
          <p:nvPr/>
        </p:nvSpPr>
        <p:spPr>
          <a:xfrm>
            <a:off x="4530976" y="1489896"/>
            <a:ext cx="409871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260266"/>
                </a:solidFill>
                <a:latin typeface="Poppins Medium"/>
                <a:cs typeface="Poppins Medium"/>
                <a:sym typeface="Poppins Medium"/>
              </a:rPr>
              <a:t>G</a:t>
            </a:r>
            <a:r>
              <a:rPr lang="en" sz="1500" dirty="0" smtClean="0">
                <a:solidFill>
                  <a:srgbClr val="260266"/>
                </a:solidFill>
                <a:latin typeface="Poppins Medium"/>
                <a:cs typeface="Poppins Medium"/>
                <a:sym typeface="Poppins Medium"/>
              </a:rPr>
              <a:t>et benefit of staying in regional house</a:t>
            </a:r>
          </a:p>
        </p:txBody>
      </p:sp>
      <p:sp>
        <p:nvSpPr>
          <p:cNvPr id="21" name="Google Shape;86;p12"/>
          <p:cNvSpPr txBox="1"/>
          <p:nvPr/>
        </p:nvSpPr>
        <p:spPr>
          <a:xfrm>
            <a:off x="4530976" y="2967071"/>
            <a:ext cx="4098713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" sz="1500" dirty="0" smtClean="0">
                <a:solidFill>
                  <a:srgbClr val="260266"/>
                </a:solidFill>
                <a:latin typeface="Poppins Medium"/>
                <a:cs typeface="Poppins Medium"/>
                <a:sym typeface="Poppins Medium"/>
              </a:rPr>
              <a:t>Select best guide and host based on rating and tourist’s budget</a:t>
            </a:r>
          </a:p>
        </p:txBody>
      </p:sp>
    </p:spTree>
    <p:extLst>
      <p:ext uri="{BB962C8B-B14F-4D97-AF65-F5344CB8AC3E}">
        <p14:creationId xmlns:p14="http://schemas.microsoft.com/office/powerpoint/2010/main" val="24458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/>
        </p:nvSpPr>
        <p:spPr>
          <a:xfrm>
            <a:off x="472309" y="356694"/>
            <a:ext cx="6937200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sz="2500" dirty="0" smtClean="0">
                <a:solidFill>
                  <a:srgbClr val="FFFFFF"/>
                </a:solidFill>
                <a:latin typeface="Poppins Medium"/>
                <a:ea typeface="Poppins"/>
                <a:cs typeface="Poppins Medium"/>
                <a:sym typeface="Poppins Medium"/>
              </a:rPr>
              <a:t>Mockup Design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09" y="1085498"/>
            <a:ext cx="1857819" cy="39768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63" y="1091236"/>
            <a:ext cx="2072539" cy="3978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84" y="1085498"/>
            <a:ext cx="2059081" cy="3984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937" y="1088367"/>
            <a:ext cx="1982710" cy="398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8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urple and Orange Fun Doodles and Blobs Cute Social Media Creative Presentation template">
  <a:themeElements>
    <a:clrScheme name="Custom 347">
      <a:dk1>
        <a:srgbClr val="260266"/>
      </a:dk1>
      <a:lt1>
        <a:srgbClr val="FFFFFF"/>
      </a:lt1>
      <a:dk2>
        <a:srgbClr val="4B3DE1"/>
      </a:dk2>
      <a:lt2>
        <a:srgbClr val="EDECED"/>
      </a:lt2>
      <a:accent1>
        <a:srgbClr val="FD9E5A"/>
      </a:accent1>
      <a:accent2>
        <a:srgbClr val="260266"/>
      </a:accent2>
      <a:accent3>
        <a:srgbClr val="FFFFFF"/>
      </a:accent3>
      <a:accent4>
        <a:srgbClr val="423EE1"/>
      </a:accent4>
      <a:accent5>
        <a:srgbClr val="EDECED"/>
      </a:accent5>
      <a:accent6>
        <a:srgbClr val="FD9E5A"/>
      </a:accent6>
      <a:hlink>
        <a:srgbClr val="2602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280</Words>
  <Application>Microsoft Office PowerPoint</Application>
  <PresentationFormat>On-screen Show (16:9)</PresentationFormat>
  <Paragraphs>84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Poppins Light</vt:lpstr>
      <vt:lpstr>Calibri</vt:lpstr>
      <vt:lpstr>Poppins Medium</vt:lpstr>
      <vt:lpstr>Poppins</vt:lpstr>
      <vt:lpstr>Purple and Orange Fun Doodles and Blobs Cute Social Media Creative Presentation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123</cp:revision>
  <dcterms:modified xsi:type="dcterms:W3CDTF">2022-12-18T20:34:55Z</dcterms:modified>
</cp:coreProperties>
</file>