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>
      <p:cViewPr>
        <p:scale>
          <a:sx n="50" d="100"/>
          <a:sy n="50" d="100"/>
        </p:scale>
        <p:origin x="1757" y="691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953000"/>
            <a:ext cx="9906000" cy="1082274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000" b="1" dirty="0"/>
              <a:t>General Secretary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 err="1"/>
              <a:t>Nilphamari</a:t>
            </a:r>
            <a:r>
              <a:rPr lang="en-US" b="1" dirty="0"/>
              <a:t> Students Welfare Association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B9EE0-8ACA-2426-0C75-4E9FAC82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9" r="1" b="20000"/>
          <a:stretch/>
        </p:blipFill>
        <p:spPr>
          <a:xfrm>
            <a:off x="4634003" y="1752600"/>
            <a:ext cx="2920817" cy="2971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07FEE-DBEF-4F9E-6390-8C16B701A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7178" r="72638" b="17059"/>
          <a:stretch/>
        </p:blipFill>
        <p:spPr>
          <a:xfrm>
            <a:off x="1333513" y="4917330"/>
            <a:ext cx="1066800" cy="1115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EED1C-1DA9-2554-BA43-A497E8BDA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4917330"/>
            <a:ext cx="934072" cy="1120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18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Euphemia</vt:lpstr>
      <vt:lpstr>Striped Border 16x9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Sajeeb Kumar Ray</dc:creator>
  <cp:lastModifiedBy>Sajeeb Kumar Ray</cp:lastModifiedBy>
  <cp:revision>1</cp:revision>
  <dcterms:created xsi:type="dcterms:W3CDTF">2024-12-26T17:40:14Z</dcterms:created>
  <dcterms:modified xsi:type="dcterms:W3CDTF">2024-12-26T17:58:53Z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