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2" r:id="rId3"/>
    <p:sldId id="272" r:id="rId4"/>
    <p:sldId id="278" r:id="rId5"/>
    <p:sldId id="271" r:id="rId6"/>
    <p:sldId id="265" r:id="rId7"/>
    <p:sldId id="276" r:id="rId8"/>
    <p:sldId id="285" r:id="rId9"/>
    <p:sldId id="274" r:id="rId10"/>
    <p:sldId id="279" r:id="rId11"/>
    <p:sldId id="263" r:id="rId12"/>
    <p:sldId id="286" r:id="rId13"/>
    <p:sldId id="284" r:id="rId14"/>
    <p:sldId id="280" r:id="rId15"/>
    <p:sldId id="281" r:id="rId16"/>
    <p:sldId id="287" r:id="rId17"/>
    <p:sldId id="277" r:id="rId18"/>
    <p:sldId id="288" r:id="rId19"/>
    <p:sldId id="283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850" y="77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Data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Image</c:v>
                </c:pt>
                <c:pt idx="1">
                  <c:v>Caption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28604</c:v>
                </c:pt>
                <c:pt idx="1">
                  <c:v>143023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2-4CD0-ADC8-90CB51D99F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Data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Image</c:v>
                </c:pt>
                <c:pt idx="1">
                  <c:v>Caption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3179</c:v>
                </c:pt>
                <c:pt idx="1">
                  <c:v>15892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B2-4CD0-ADC8-90CB51D99F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99249888"/>
        <c:axId val="1299252768"/>
        <c:axId val="0"/>
      </c:bar3DChart>
      <c:catAx>
        <c:axId val="129924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252768"/>
        <c:crosses val="autoZero"/>
        <c:auto val="1"/>
        <c:lblAlgn val="ctr"/>
        <c:lblOffset val="100"/>
        <c:noMultiLvlLbl val="0"/>
      </c:catAx>
      <c:valAx>
        <c:axId val="129925276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24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359407443571167"/>
          <c:y val="9.7683244772737723E-2"/>
          <c:w val="0.4073564173395427"/>
          <c:h val="4.10704927754407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D7608-7735-446C-A8B2-241D44DA41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A5A1CB-11F4-4201-A767-22EFE2EA22D2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7C637A58-D47B-489D-816D-7951DB9A431E}" type="parTrans" cxnId="{E6FC2C98-E93A-476F-9612-940ABC52D4A3}">
      <dgm:prSet/>
      <dgm:spPr/>
      <dgm:t>
        <a:bodyPr/>
        <a:lstStyle/>
        <a:p>
          <a:endParaRPr lang="en-US"/>
        </a:p>
      </dgm:t>
    </dgm:pt>
    <dgm:pt modelId="{DF485DEE-56DE-4987-8789-4698B5A17500}" type="sibTrans" cxnId="{E6FC2C98-E93A-476F-9612-940ABC52D4A3}">
      <dgm:prSet/>
      <dgm:spPr/>
      <dgm:t>
        <a:bodyPr/>
        <a:lstStyle/>
        <a:p>
          <a:endParaRPr lang="en-US"/>
        </a:p>
      </dgm:t>
    </dgm:pt>
    <dgm:pt modelId="{6176E04B-CBC8-445B-BB6E-B88635889B18}">
      <dgm:prSet phldrT="[Text]"/>
      <dgm:spPr/>
      <dgm:t>
        <a:bodyPr/>
        <a:lstStyle/>
        <a:p>
          <a:r>
            <a:rPr lang="en-US" dirty="0"/>
            <a:t>Materials</a:t>
          </a:r>
        </a:p>
      </dgm:t>
    </dgm:pt>
    <dgm:pt modelId="{3CF197B3-ACB6-4D1D-84FB-EDB65A45B09E}" type="parTrans" cxnId="{5F34151F-EEC3-4800-AAB5-855FBEAFD4EE}">
      <dgm:prSet/>
      <dgm:spPr/>
      <dgm:t>
        <a:bodyPr/>
        <a:lstStyle/>
        <a:p>
          <a:endParaRPr lang="en-US"/>
        </a:p>
      </dgm:t>
    </dgm:pt>
    <dgm:pt modelId="{D9CC18A6-D8A5-4602-95F8-3F0F240F8BC0}" type="sibTrans" cxnId="{5F34151F-EEC3-4800-AAB5-855FBEAFD4EE}">
      <dgm:prSet/>
      <dgm:spPr/>
      <dgm:t>
        <a:bodyPr/>
        <a:lstStyle/>
        <a:p>
          <a:endParaRPr lang="en-US"/>
        </a:p>
      </dgm:t>
    </dgm:pt>
    <dgm:pt modelId="{2235E1BE-ADD6-4BBD-BDFB-93A826F2FF67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D753502-8761-4A11-98E9-D9D1534F57D4}" type="parTrans" cxnId="{1DB0D910-E51C-4322-80FF-9D9F3D7EC3B4}">
      <dgm:prSet/>
      <dgm:spPr/>
      <dgm:t>
        <a:bodyPr/>
        <a:lstStyle/>
        <a:p>
          <a:endParaRPr lang="en-US"/>
        </a:p>
      </dgm:t>
    </dgm:pt>
    <dgm:pt modelId="{54E075E7-E3A3-484A-8B08-E69B6C2BBEC2}" type="sibTrans" cxnId="{1DB0D910-E51C-4322-80FF-9D9F3D7EC3B4}">
      <dgm:prSet/>
      <dgm:spPr/>
      <dgm:t>
        <a:bodyPr/>
        <a:lstStyle/>
        <a:p>
          <a:endParaRPr lang="en-US"/>
        </a:p>
      </dgm:t>
    </dgm:pt>
    <dgm:pt modelId="{5DCCA989-D3B3-42F9-B65F-DDC79FC57513}">
      <dgm:prSet phldrT="[Text]"/>
      <dgm:spPr/>
      <dgm:t>
        <a:bodyPr/>
        <a:lstStyle/>
        <a:p>
          <a:r>
            <a:rPr lang="en-US" dirty="0"/>
            <a:t>Results</a:t>
          </a:r>
        </a:p>
      </dgm:t>
    </dgm:pt>
    <dgm:pt modelId="{372C4688-37C7-4FFD-81D2-6BC23819203F}" type="parTrans" cxnId="{6DB3712D-0718-4CCC-805A-62C38EBA8488}">
      <dgm:prSet/>
      <dgm:spPr/>
      <dgm:t>
        <a:bodyPr/>
        <a:lstStyle/>
        <a:p>
          <a:endParaRPr lang="en-US"/>
        </a:p>
      </dgm:t>
    </dgm:pt>
    <dgm:pt modelId="{D7641F02-06D0-4357-9C05-50A5B2567C77}" type="sibTrans" cxnId="{6DB3712D-0718-4CCC-805A-62C38EBA8488}">
      <dgm:prSet/>
      <dgm:spPr/>
      <dgm:t>
        <a:bodyPr/>
        <a:lstStyle/>
        <a:p>
          <a:endParaRPr lang="en-US"/>
        </a:p>
      </dgm:t>
    </dgm:pt>
    <dgm:pt modelId="{357C40C9-C02D-4DE4-91DB-6F5FA7755F2C}">
      <dgm:prSet phldrT="[Text]"/>
      <dgm:spPr/>
      <dgm:t>
        <a:bodyPr/>
        <a:lstStyle/>
        <a:p>
          <a:r>
            <a:rPr lang="en-US" dirty="0"/>
            <a:t>Discussion</a:t>
          </a:r>
        </a:p>
      </dgm:t>
    </dgm:pt>
    <dgm:pt modelId="{AA0F45F5-A1E3-4B3E-8F6F-06601A3647F3}" type="parTrans" cxnId="{D2A42E1C-83CB-4D1F-9B48-18B633136FA1}">
      <dgm:prSet/>
      <dgm:spPr/>
      <dgm:t>
        <a:bodyPr/>
        <a:lstStyle/>
        <a:p>
          <a:endParaRPr lang="en-US"/>
        </a:p>
      </dgm:t>
    </dgm:pt>
    <dgm:pt modelId="{FE516E78-76CB-4092-A688-DBB47E5585D1}" type="sibTrans" cxnId="{D2A42E1C-83CB-4D1F-9B48-18B633136FA1}">
      <dgm:prSet/>
      <dgm:spPr/>
      <dgm:t>
        <a:bodyPr/>
        <a:lstStyle/>
        <a:p>
          <a:endParaRPr lang="en-US"/>
        </a:p>
      </dgm:t>
    </dgm:pt>
    <dgm:pt modelId="{A6861656-3E41-43D0-BE90-71281614BC00}" type="pres">
      <dgm:prSet presAssocID="{27CD7608-7735-446C-A8B2-241D44DA41A2}" presName="Name0" presStyleCnt="0">
        <dgm:presLayoutVars>
          <dgm:chMax val="7"/>
          <dgm:chPref val="7"/>
          <dgm:dir/>
        </dgm:presLayoutVars>
      </dgm:prSet>
      <dgm:spPr/>
    </dgm:pt>
    <dgm:pt modelId="{AC61E787-8364-4F86-B73F-5361D513F87B}" type="pres">
      <dgm:prSet presAssocID="{27CD7608-7735-446C-A8B2-241D44DA41A2}" presName="Name1" presStyleCnt="0"/>
      <dgm:spPr/>
    </dgm:pt>
    <dgm:pt modelId="{06F5E003-F96C-4B33-BF67-734539D3ACF8}" type="pres">
      <dgm:prSet presAssocID="{27CD7608-7735-446C-A8B2-241D44DA41A2}" presName="cycle" presStyleCnt="0"/>
      <dgm:spPr/>
    </dgm:pt>
    <dgm:pt modelId="{316C4033-8924-47D6-992C-D1AFD5882346}" type="pres">
      <dgm:prSet presAssocID="{27CD7608-7735-446C-A8B2-241D44DA41A2}" presName="srcNode" presStyleLbl="node1" presStyleIdx="0" presStyleCnt="5"/>
      <dgm:spPr/>
    </dgm:pt>
    <dgm:pt modelId="{DA6205BF-5F7A-4E2A-8494-7694ED330EFD}" type="pres">
      <dgm:prSet presAssocID="{27CD7608-7735-446C-A8B2-241D44DA41A2}" presName="conn" presStyleLbl="parChTrans1D2" presStyleIdx="0" presStyleCnt="1"/>
      <dgm:spPr/>
    </dgm:pt>
    <dgm:pt modelId="{55E2155A-E36B-4D95-ADA3-98C78A6364FC}" type="pres">
      <dgm:prSet presAssocID="{27CD7608-7735-446C-A8B2-241D44DA41A2}" presName="extraNode" presStyleLbl="node1" presStyleIdx="0" presStyleCnt="5"/>
      <dgm:spPr/>
    </dgm:pt>
    <dgm:pt modelId="{3C6FEA0C-99B8-41C6-B023-B93DC52AA3BC}" type="pres">
      <dgm:prSet presAssocID="{27CD7608-7735-446C-A8B2-241D44DA41A2}" presName="dstNode" presStyleLbl="node1" presStyleIdx="0" presStyleCnt="5"/>
      <dgm:spPr/>
    </dgm:pt>
    <dgm:pt modelId="{F1596E03-266A-4B78-9FF4-1C18A3D8C04C}" type="pres">
      <dgm:prSet presAssocID="{A0A5A1CB-11F4-4201-A767-22EFE2EA22D2}" presName="text_1" presStyleLbl="node1" presStyleIdx="0" presStyleCnt="5">
        <dgm:presLayoutVars>
          <dgm:bulletEnabled val="1"/>
        </dgm:presLayoutVars>
      </dgm:prSet>
      <dgm:spPr/>
    </dgm:pt>
    <dgm:pt modelId="{26C53D7A-A36F-46C6-910C-7D156AFAAACA}" type="pres">
      <dgm:prSet presAssocID="{A0A5A1CB-11F4-4201-A767-22EFE2EA22D2}" presName="accent_1" presStyleCnt="0"/>
      <dgm:spPr/>
    </dgm:pt>
    <dgm:pt modelId="{A127FF31-7481-4F7C-8D9C-C8C108E5B789}" type="pres">
      <dgm:prSet presAssocID="{A0A5A1CB-11F4-4201-A767-22EFE2EA22D2}" presName="accentRepeatNode" presStyleLbl="solidFgAcc1" presStyleIdx="0" presStyleCnt="5"/>
      <dgm:spPr/>
    </dgm:pt>
    <dgm:pt modelId="{025E6EF9-A194-4D83-AF11-0C8162304194}" type="pres">
      <dgm:prSet presAssocID="{6176E04B-CBC8-445B-BB6E-B88635889B18}" presName="text_2" presStyleLbl="node1" presStyleIdx="1" presStyleCnt="5">
        <dgm:presLayoutVars>
          <dgm:bulletEnabled val="1"/>
        </dgm:presLayoutVars>
      </dgm:prSet>
      <dgm:spPr/>
    </dgm:pt>
    <dgm:pt modelId="{F85F16EE-4E2B-4BBB-BE47-A2D65FC5BDFF}" type="pres">
      <dgm:prSet presAssocID="{6176E04B-CBC8-445B-BB6E-B88635889B18}" presName="accent_2" presStyleCnt="0"/>
      <dgm:spPr/>
    </dgm:pt>
    <dgm:pt modelId="{4998920A-00FF-46CC-A6DC-48EACB0C8527}" type="pres">
      <dgm:prSet presAssocID="{6176E04B-CBC8-445B-BB6E-B88635889B18}" presName="accentRepeatNode" presStyleLbl="solidFgAcc1" presStyleIdx="1" presStyleCnt="5"/>
      <dgm:spPr/>
    </dgm:pt>
    <dgm:pt modelId="{3FDCD56C-9DAE-4F3C-A491-42C5D47DC5CD}" type="pres">
      <dgm:prSet presAssocID="{2235E1BE-ADD6-4BBD-BDFB-93A826F2FF67}" presName="text_3" presStyleLbl="node1" presStyleIdx="2" presStyleCnt="5">
        <dgm:presLayoutVars>
          <dgm:bulletEnabled val="1"/>
        </dgm:presLayoutVars>
      </dgm:prSet>
      <dgm:spPr/>
    </dgm:pt>
    <dgm:pt modelId="{6E5A7E46-5B5D-4727-89AB-2FB83A16962C}" type="pres">
      <dgm:prSet presAssocID="{2235E1BE-ADD6-4BBD-BDFB-93A826F2FF67}" presName="accent_3" presStyleCnt="0"/>
      <dgm:spPr/>
    </dgm:pt>
    <dgm:pt modelId="{F769BB5E-E0BA-449A-9687-508CB33F4796}" type="pres">
      <dgm:prSet presAssocID="{2235E1BE-ADD6-4BBD-BDFB-93A826F2FF67}" presName="accentRepeatNode" presStyleLbl="solidFgAcc1" presStyleIdx="2" presStyleCnt="5"/>
      <dgm:spPr/>
    </dgm:pt>
    <dgm:pt modelId="{F426BDAE-C304-4E3F-8ACB-918E65DD318B}" type="pres">
      <dgm:prSet presAssocID="{5DCCA989-D3B3-42F9-B65F-DDC79FC57513}" presName="text_4" presStyleLbl="node1" presStyleIdx="3" presStyleCnt="5">
        <dgm:presLayoutVars>
          <dgm:bulletEnabled val="1"/>
        </dgm:presLayoutVars>
      </dgm:prSet>
      <dgm:spPr/>
    </dgm:pt>
    <dgm:pt modelId="{FE131135-F109-4151-9F7C-E686C29E01C9}" type="pres">
      <dgm:prSet presAssocID="{5DCCA989-D3B3-42F9-B65F-DDC79FC57513}" presName="accent_4" presStyleCnt="0"/>
      <dgm:spPr/>
    </dgm:pt>
    <dgm:pt modelId="{8C15E891-79C4-462B-A20B-ECC6C9730911}" type="pres">
      <dgm:prSet presAssocID="{5DCCA989-D3B3-42F9-B65F-DDC79FC57513}" presName="accentRepeatNode" presStyleLbl="solidFgAcc1" presStyleIdx="3" presStyleCnt="5"/>
      <dgm:spPr/>
    </dgm:pt>
    <dgm:pt modelId="{46448522-D3A0-4A7A-B456-1169730347C1}" type="pres">
      <dgm:prSet presAssocID="{357C40C9-C02D-4DE4-91DB-6F5FA7755F2C}" presName="text_5" presStyleLbl="node1" presStyleIdx="4" presStyleCnt="5">
        <dgm:presLayoutVars>
          <dgm:bulletEnabled val="1"/>
        </dgm:presLayoutVars>
      </dgm:prSet>
      <dgm:spPr/>
    </dgm:pt>
    <dgm:pt modelId="{0FBA297B-968D-4D07-B025-26B225B9AAA4}" type="pres">
      <dgm:prSet presAssocID="{357C40C9-C02D-4DE4-91DB-6F5FA7755F2C}" presName="accent_5" presStyleCnt="0"/>
      <dgm:spPr/>
    </dgm:pt>
    <dgm:pt modelId="{CD9D058C-CF99-4456-9CE1-5AD4FFA77156}" type="pres">
      <dgm:prSet presAssocID="{357C40C9-C02D-4DE4-91DB-6F5FA7755F2C}" presName="accentRepeatNode" presStyleLbl="solidFgAcc1" presStyleIdx="4" presStyleCnt="5"/>
      <dgm:spPr/>
    </dgm:pt>
  </dgm:ptLst>
  <dgm:cxnLst>
    <dgm:cxn modelId="{1B99A500-58E6-4280-9E91-F8620254E4B9}" type="presOf" srcId="{2235E1BE-ADD6-4BBD-BDFB-93A826F2FF67}" destId="{3FDCD56C-9DAE-4F3C-A491-42C5D47DC5CD}" srcOrd="0" destOrd="0" presId="urn:microsoft.com/office/officeart/2008/layout/VerticalCurvedList"/>
    <dgm:cxn modelId="{1DB0D910-E51C-4322-80FF-9D9F3D7EC3B4}" srcId="{27CD7608-7735-446C-A8B2-241D44DA41A2}" destId="{2235E1BE-ADD6-4BBD-BDFB-93A826F2FF67}" srcOrd="2" destOrd="0" parTransId="{CD753502-8761-4A11-98E9-D9D1534F57D4}" sibTransId="{54E075E7-E3A3-484A-8B08-E69B6C2BBEC2}"/>
    <dgm:cxn modelId="{D2A42E1C-83CB-4D1F-9B48-18B633136FA1}" srcId="{27CD7608-7735-446C-A8B2-241D44DA41A2}" destId="{357C40C9-C02D-4DE4-91DB-6F5FA7755F2C}" srcOrd="4" destOrd="0" parTransId="{AA0F45F5-A1E3-4B3E-8F6F-06601A3647F3}" sibTransId="{FE516E78-76CB-4092-A688-DBB47E5585D1}"/>
    <dgm:cxn modelId="{5F34151F-EEC3-4800-AAB5-855FBEAFD4EE}" srcId="{27CD7608-7735-446C-A8B2-241D44DA41A2}" destId="{6176E04B-CBC8-445B-BB6E-B88635889B18}" srcOrd="1" destOrd="0" parTransId="{3CF197B3-ACB6-4D1D-84FB-EDB65A45B09E}" sibTransId="{D9CC18A6-D8A5-4602-95F8-3F0F240F8BC0}"/>
    <dgm:cxn modelId="{AC75392A-277D-4461-9319-65C72C9CAD1D}" type="presOf" srcId="{A0A5A1CB-11F4-4201-A767-22EFE2EA22D2}" destId="{F1596E03-266A-4B78-9FF4-1C18A3D8C04C}" srcOrd="0" destOrd="0" presId="urn:microsoft.com/office/officeart/2008/layout/VerticalCurvedList"/>
    <dgm:cxn modelId="{6DB3712D-0718-4CCC-805A-62C38EBA8488}" srcId="{27CD7608-7735-446C-A8B2-241D44DA41A2}" destId="{5DCCA989-D3B3-42F9-B65F-DDC79FC57513}" srcOrd="3" destOrd="0" parTransId="{372C4688-37C7-4FFD-81D2-6BC23819203F}" sibTransId="{D7641F02-06D0-4357-9C05-50A5B2567C77}"/>
    <dgm:cxn modelId="{E6FC2C98-E93A-476F-9612-940ABC52D4A3}" srcId="{27CD7608-7735-446C-A8B2-241D44DA41A2}" destId="{A0A5A1CB-11F4-4201-A767-22EFE2EA22D2}" srcOrd="0" destOrd="0" parTransId="{7C637A58-D47B-489D-816D-7951DB9A431E}" sibTransId="{DF485DEE-56DE-4987-8789-4698B5A17500}"/>
    <dgm:cxn modelId="{9C1FAAC0-867F-4BA0-BB76-F24F88294AD7}" type="presOf" srcId="{357C40C9-C02D-4DE4-91DB-6F5FA7755F2C}" destId="{46448522-D3A0-4A7A-B456-1169730347C1}" srcOrd="0" destOrd="0" presId="urn:microsoft.com/office/officeart/2008/layout/VerticalCurvedList"/>
    <dgm:cxn modelId="{296878C4-9A6D-4FCE-B736-110BB7558DAF}" type="presOf" srcId="{5DCCA989-D3B3-42F9-B65F-DDC79FC57513}" destId="{F426BDAE-C304-4E3F-8ACB-918E65DD318B}" srcOrd="0" destOrd="0" presId="urn:microsoft.com/office/officeart/2008/layout/VerticalCurvedList"/>
    <dgm:cxn modelId="{598A5CDE-334E-4876-9EBF-B8CF09068E93}" type="presOf" srcId="{6176E04B-CBC8-445B-BB6E-B88635889B18}" destId="{025E6EF9-A194-4D83-AF11-0C8162304194}" srcOrd="0" destOrd="0" presId="urn:microsoft.com/office/officeart/2008/layout/VerticalCurvedList"/>
    <dgm:cxn modelId="{E66833EA-2F33-4AE8-B9AB-BA2943E0E46E}" type="presOf" srcId="{27CD7608-7735-446C-A8B2-241D44DA41A2}" destId="{A6861656-3E41-43D0-BE90-71281614BC00}" srcOrd="0" destOrd="0" presId="urn:microsoft.com/office/officeart/2008/layout/VerticalCurvedList"/>
    <dgm:cxn modelId="{E03250FB-B107-4F35-905C-2E071A53552B}" type="presOf" srcId="{DF485DEE-56DE-4987-8789-4698B5A17500}" destId="{DA6205BF-5F7A-4E2A-8494-7694ED330EFD}" srcOrd="0" destOrd="0" presId="urn:microsoft.com/office/officeart/2008/layout/VerticalCurvedList"/>
    <dgm:cxn modelId="{0601BF03-65D3-4088-BAA2-7FB6484C4798}" type="presParOf" srcId="{A6861656-3E41-43D0-BE90-71281614BC00}" destId="{AC61E787-8364-4F86-B73F-5361D513F87B}" srcOrd="0" destOrd="0" presId="urn:microsoft.com/office/officeart/2008/layout/VerticalCurvedList"/>
    <dgm:cxn modelId="{8EF6E897-D047-4065-80F6-A91D1228376F}" type="presParOf" srcId="{AC61E787-8364-4F86-B73F-5361D513F87B}" destId="{06F5E003-F96C-4B33-BF67-734539D3ACF8}" srcOrd="0" destOrd="0" presId="urn:microsoft.com/office/officeart/2008/layout/VerticalCurvedList"/>
    <dgm:cxn modelId="{78CDC2D8-0635-4D13-8017-C984D8D749A3}" type="presParOf" srcId="{06F5E003-F96C-4B33-BF67-734539D3ACF8}" destId="{316C4033-8924-47D6-992C-D1AFD5882346}" srcOrd="0" destOrd="0" presId="urn:microsoft.com/office/officeart/2008/layout/VerticalCurvedList"/>
    <dgm:cxn modelId="{E11A9F35-D267-4D37-AFCF-8D39168CCE26}" type="presParOf" srcId="{06F5E003-F96C-4B33-BF67-734539D3ACF8}" destId="{DA6205BF-5F7A-4E2A-8494-7694ED330EFD}" srcOrd="1" destOrd="0" presId="urn:microsoft.com/office/officeart/2008/layout/VerticalCurvedList"/>
    <dgm:cxn modelId="{E7CD3DA8-030D-48ED-8AA6-056378F09828}" type="presParOf" srcId="{06F5E003-F96C-4B33-BF67-734539D3ACF8}" destId="{55E2155A-E36B-4D95-ADA3-98C78A6364FC}" srcOrd="2" destOrd="0" presId="urn:microsoft.com/office/officeart/2008/layout/VerticalCurvedList"/>
    <dgm:cxn modelId="{75872387-1A54-41C3-8C1F-19A7978E07A6}" type="presParOf" srcId="{06F5E003-F96C-4B33-BF67-734539D3ACF8}" destId="{3C6FEA0C-99B8-41C6-B023-B93DC52AA3BC}" srcOrd="3" destOrd="0" presId="urn:microsoft.com/office/officeart/2008/layout/VerticalCurvedList"/>
    <dgm:cxn modelId="{2F9DC35A-0551-4E87-9C98-00E403607AD7}" type="presParOf" srcId="{AC61E787-8364-4F86-B73F-5361D513F87B}" destId="{F1596E03-266A-4B78-9FF4-1C18A3D8C04C}" srcOrd="1" destOrd="0" presId="urn:microsoft.com/office/officeart/2008/layout/VerticalCurvedList"/>
    <dgm:cxn modelId="{CD61F823-850D-4F16-86BE-12A42D1D9B3C}" type="presParOf" srcId="{AC61E787-8364-4F86-B73F-5361D513F87B}" destId="{26C53D7A-A36F-46C6-910C-7D156AFAAACA}" srcOrd="2" destOrd="0" presId="urn:microsoft.com/office/officeart/2008/layout/VerticalCurvedList"/>
    <dgm:cxn modelId="{2EA2F255-B3F8-4D54-869F-58E5F61F50FF}" type="presParOf" srcId="{26C53D7A-A36F-46C6-910C-7D156AFAAACA}" destId="{A127FF31-7481-4F7C-8D9C-C8C108E5B789}" srcOrd="0" destOrd="0" presId="urn:microsoft.com/office/officeart/2008/layout/VerticalCurvedList"/>
    <dgm:cxn modelId="{8126BE5B-E6ED-4E5D-89BE-0732F6C904B8}" type="presParOf" srcId="{AC61E787-8364-4F86-B73F-5361D513F87B}" destId="{025E6EF9-A194-4D83-AF11-0C8162304194}" srcOrd="3" destOrd="0" presId="urn:microsoft.com/office/officeart/2008/layout/VerticalCurvedList"/>
    <dgm:cxn modelId="{073DB7D8-5566-46DB-9044-F77ACC735323}" type="presParOf" srcId="{AC61E787-8364-4F86-B73F-5361D513F87B}" destId="{F85F16EE-4E2B-4BBB-BE47-A2D65FC5BDFF}" srcOrd="4" destOrd="0" presId="urn:microsoft.com/office/officeart/2008/layout/VerticalCurvedList"/>
    <dgm:cxn modelId="{68090CD9-1D22-425E-8771-D60E03CA793D}" type="presParOf" srcId="{F85F16EE-4E2B-4BBB-BE47-A2D65FC5BDFF}" destId="{4998920A-00FF-46CC-A6DC-48EACB0C8527}" srcOrd="0" destOrd="0" presId="urn:microsoft.com/office/officeart/2008/layout/VerticalCurvedList"/>
    <dgm:cxn modelId="{9558BD57-2A1D-4554-8F29-834BE761B85C}" type="presParOf" srcId="{AC61E787-8364-4F86-B73F-5361D513F87B}" destId="{3FDCD56C-9DAE-4F3C-A491-42C5D47DC5CD}" srcOrd="5" destOrd="0" presId="urn:microsoft.com/office/officeart/2008/layout/VerticalCurvedList"/>
    <dgm:cxn modelId="{5543106F-82E8-47F5-906D-E55F5D26A5C8}" type="presParOf" srcId="{AC61E787-8364-4F86-B73F-5361D513F87B}" destId="{6E5A7E46-5B5D-4727-89AB-2FB83A16962C}" srcOrd="6" destOrd="0" presId="urn:microsoft.com/office/officeart/2008/layout/VerticalCurvedList"/>
    <dgm:cxn modelId="{0D4984D7-8997-4C0D-A7A6-B72171AF1C14}" type="presParOf" srcId="{6E5A7E46-5B5D-4727-89AB-2FB83A16962C}" destId="{F769BB5E-E0BA-449A-9687-508CB33F4796}" srcOrd="0" destOrd="0" presId="urn:microsoft.com/office/officeart/2008/layout/VerticalCurvedList"/>
    <dgm:cxn modelId="{C9BBDF11-DF80-4DFD-907C-A36F7F77090B}" type="presParOf" srcId="{AC61E787-8364-4F86-B73F-5361D513F87B}" destId="{F426BDAE-C304-4E3F-8ACB-918E65DD318B}" srcOrd="7" destOrd="0" presId="urn:microsoft.com/office/officeart/2008/layout/VerticalCurvedList"/>
    <dgm:cxn modelId="{A6C682E2-4450-434E-8D95-672847D435BC}" type="presParOf" srcId="{AC61E787-8364-4F86-B73F-5361D513F87B}" destId="{FE131135-F109-4151-9F7C-E686C29E01C9}" srcOrd="8" destOrd="0" presId="urn:microsoft.com/office/officeart/2008/layout/VerticalCurvedList"/>
    <dgm:cxn modelId="{21F845D6-F66F-4A17-89E0-30FEB6A1EF3E}" type="presParOf" srcId="{FE131135-F109-4151-9F7C-E686C29E01C9}" destId="{8C15E891-79C4-462B-A20B-ECC6C9730911}" srcOrd="0" destOrd="0" presId="urn:microsoft.com/office/officeart/2008/layout/VerticalCurvedList"/>
    <dgm:cxn modelId="{C4DBF2F5-327E-40F2-90AF-5BED1B32AA09}" type="presParOf" srcId="{AC61E787-8364-4F86-B73F-5361D513F87B}" destId="{46448522-D3A0-4A7A-B456-1169730347C1}" srcOrd="9" destOrd="0" presId="urn:microsoft.com/office/officeart/2008/layout/VerticalCurvedList"/>
    <dgm:cxn modelId="{634CE594-6C3F-44FF-A499-3D79458B46DB}" type="presParOf" srcId="{AC61E787-8364-4F86-B73F-5361D513F87B}" destId="{0FBA297B-968D-4D07-B025-26B225B9AAA4}" srcOrd="10" destOrd="0" presId="urn:microsoft.com/office/officeart/2008/layout/VerticalCurvedList"/>
    <dgm:cxn modelId="{36E9BB2B-C492-45EC-9FA9-2EC1199AAB6C}" type="presParOf" srcId="{0FBA297B-968D-4D07-B025-26B225B9AAA4}" destId="{CD9D058C-CF99-4456-9CE1-5AD4FFA771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25831-4AD4-4BF6-9883-66AD99F17BF5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9F212-E6D5-42F8-9757-A654C3093372}">
      <dgm:prSet phldrT="[Text]"/>
      <dgm:spPr/>
      <dgm:t>
        <a:bodyPr/>
        <a:lstStyle/>
        <a:p>
          <a:r>
            <a:rPr lang="en-US" b="1" dirty="0"/>
            <a:t>Input Image</a:t>
          </a:r>
        </a:p>
      </dgm:t>
    </dgm:pt>
    <dgm:pt modelId="{15F747AE-CE8D-4384-964A-EDD9236EA503}" type="parTrans" cxnId="{810C7A26-CA14-4CF5-93F1-7D6402849E36}">
      <dgm:prSet/>
      <dgm:spPr/>
      <dgm:t>
        <a:bodyPr/>
        <a:lstStyle/>
        <a:p>
          <a:endParaRPr lang="en-US"/>
        </a:p>
      </dgm:t>
    </dgm:pt>
    <dgm:pt modelId="{2B82CAA4-FBC2-4D80-B4DA-5F1B60B3FABE}" type="sibTrans" cxnId="{810C7A26-CA14-4CF5-93F1-7D6402849E36}">
      <dgm:prSet/>
      <dgm:spPr/>
      <dgm:t>
        <a:bodyPr/>
        <a:lstStyle/>
        <a:p>
          <a:endParaRPr lang="en-US"/>
        </a:p>
      </dgm:t>
    </dgm:pt>
    <dgm:pt modelId="{640890B6-89BE-4B92-97F8-F3AE524B5A54}">
      <dgm:prSet phldrT="[Text]" custT="1"/>
      <dgm:spPr/>
      <dgm:t>
        <a:bodyPr/>
        <a:lstStyle/>
        <a:p>
          <a:pPr algn="l">
            <a:buNone/>
          </a:pPr>
          <a:r>
            <a:rPr lang="en-US" sz="2500" b="1" dirty="0">
              <a:effectLst/>
              <a:latin typeface="Nirmala UI" panose="020B0502040204020203" pitchFamily="34" charset="0"/>
              <a:ea typeface="SimSun" panose="02010600030101010101" pitchFamily="2" charset="-122"/>
            </a:rPr>
            <a:t>Automatic Text</a:t>
          </a:r>
        </a:p>
        <a:p>
          <a:pPr algn="l">
            <a:buNone/>
          </a:pPr>
          <a:r>
            <a:rPr lang="en-US" sz="28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একটি</a:t>
          </a:r>
          <a:r>
            <a: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গোলাপী</a:t>
          </a:r>
          <a:r>
            <a: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পোশাক</a:t>
          </a:r>
          <a:r>
            <a: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পরা</a:t>
          </a:r>
          <a:r>
            <a: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ছোট্ট</a:t>
          </a:r>
          <a:r>
            <a: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মেয়ে</a:t>
          </a:r>
          <a:r>
            <a: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একটি</a:t>
          </a:r>
          <a:r>
            <a: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কাঠের</a:t>
          </a:r>
          <a:r>
            <a: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ঘরে</a:t>
          </a:r>
          <a:r>
            <a: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যাচ্ছে</a:t>
          </a:r>
          <a:r>
            <a:rPr lang="en-US" sz="28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endParaRPr lang="en-US" sz="2800" dirty="0"/>
        </a:p>
      </dgm:t>
    </dgm:pt>
    <dgm:pt modelId="{BAC20371-4401-4DB0-89FD-E4A4EB5D17B1}" type="parTrans" cxnId="{1A98976D-1B32-47BA-9041-D725B7E22B60}">
      <dgm:prSet/>
      <dgm:spPr/>
      <dgm:t>
        <a:bodyPr/>
        <a:lstStyle/>
        <a:p>
          <a:endParaRPr lang="en-US"/>
        </a:p>
      </dgm:t>
    </dgm:pt>
    <dgm:pt modelId="{1736DCDA-AD80-48F1-8B4C-34305DA8E472}" type="sibTrans" cxnId="{1A98976D-1B32-47BA-9041-D725B7E22B60}">
      <dgm:prSet/>
      <dgm:spPr/>
      <dgm:t>
        <a:bodyPr/>
        <a:lstStyle/>
        <a:p>
          <a:endParaRPr lang="en-US"/>
        </a:p>
      </dgm:t>
    </dgm:pt>
    <dgm:pt modelId="{8F424152-7DCC-423B-AAED-8EB1B8AB492B}">
      <dgm:prSet/>
      <dgm:spPr/>
      <dgm:t>
        <a:bodyPr/>
        <a:lstStyle/>
        <a:p>
          <a:pPr algn="l"/>
          <a:endParaRPr lang="en-US" sz="1800" dirty="0"/>
        </a:p>
      </dgm:t>
    </dgm:pt>
    <dgm:pt modelId="{211745C9-48F3-4EF2-9353-60E393B749AD}" type="parTrans" cxnId="{CB2C7582-C8BA-4977-9564-26B4FF41E900}">
      <dgm:prSet/>
      <dgm:spPr/>
      <dgm:t>
        <a:bodyPr/>
        <a:lstStyle/>
        <a:p>
          <a:endParaRPr lang="en-US"/>
        </a:p>
      </dgm:t>
    </dgm:pt>
    <dgm:pt modelId="{342B3829-2885-4D6C-ACCF-B3F069D00ABE}" type="sibTrans" cxnId="{CB2C7582-C8BA-4977-9564-26B4FF41E900}">
      <dgm:prSet/>
      <dgm:spPr/>
      <dgm:t>
        <a:bodyPr/>
        <a:lstStyle/>
        <a:p>
          <a:endParaRPr lang="en-US"/>
        </a:p>
      </dgm:t>
    </dgm:pt>
    <dgm:pt modelId="{1A4BCF27-736A-4254-AFF3-99D4EB6C5087}" type="pres">
      <dgm:prSet presAssocID="{02C25831-4AD4-4BF6-9883-66AD99F17BF5}" presName="Name0" presStyleCnt="0">
        <dgm:presLayoutVars>
          <dgm:chMax/>
          <dgm:chPref/>
          <dgm:dir/>
          <dgm:animLvl val="lvl"/>
        </dgm:presLayoutVars>
      </dgm:prSet>
      <dgm:spPr/>
    </dgm:pt>
    <dgm:pt modelId="{86767094-9E8B-4E83-B01A-AACA225A51B2}" type="pres">
      <dgm:prSet presAssocID="{85D9F212-E6D5-42F8-9757-A654C3093372}" presName="composite" presStyleCnt="0"/>
      <dgm:spPr/>
    </dgm:pt>
    <dgm:pt modelId="{634E64C5-D9F7-45B6-8FDE-DDBC06F6A47F}" type="pres">
      <dgm:prSet presAssocID="{85D9F212-E6D5-42F8-9757-A654C3093372}" presName="ParentAccentShape" presStyleLbl="trBgShp" presStyleIdx="0" presStyleCnt="2"/>
      <dgm:spPr/>
    </dgm:pt>
    <dgm:pt modelId="{63F19B1E-1A4A-4215-BF71-8AE65560A879}" type="pres">
      <dgm:prSet presAssocID="{85D9F212-E6D5-42F8-9757-A654C3093372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E46DA7D1-AE55-4297-9C0F-8E354B39D9A3}" type="pres">
      <dgm:prSet presAssocID="{85D9F212-E6D5-42F8-9757-A654C3093372}" presName="ChildText" presStyleLbl="revTx" presStyleIdx="1" presStyleCnt="2" custScaleX="112631" custLinFactNeighborX="3283">
        <dgm:presLayoutVars>
          <dgm:chMax val="0"/>
          <dgm:chPref val="0"/>
        </dgm:presLayoutVars>
      </dgm:prSet>
      <dgm:spPr/>
    </dgm:pt>
    <dgm:pt modelId="{01FF4635-AD86-488C-ABDF-1DC2AD4D8EFA}" type="pres">
      <dgm:prSet presAssocID="{85D9F212-E6D5-42F8-9757-A654C3093372}" presName="ChildAccentShape" presStyleLbl="trBgShp" presStyleIdx="1" presStyleCnt="2"/>
      <dgm:spPr/>
    </dgm:pt>
    <dgm:pt modelId="{F09F96E9-F394-48D1-8D8C-D289E8194AA0}" type="pres">
      <dgm:prSet presAssocID="{85D9F212-E6D5-42F8-9757-A654C3093372}" presName="Image" presStyleLbl="alignImgPlace1" presStyleIdx="0" presStyleCnt="1" custLinFactNeighborX="-656" custLinFactNeighborY="-30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</dgm:pt>
  </dgm:ptLst>
  <dgm:cxnLst>
    <dgm:cxn modelId="{FF746A0B-A5B7-4330-890D-F0A4770E7B31}" type="presOf" srcId="{8F424152-7DCC-423B-AAED-8EB1B8AB492B}" destId="{E46DA7D1-AE55-4297-9C0F-8E354B39D9A3}" srcOrd="0" destOrd="1" presId="urn:microsoft.com/office/officeart/2009/3/layout/SnapshotPictureList"/>
    <dgm:cxn modelId="{C4472925-216B-4C69-A61D-D12474F1DD02}" type="presOf" srcId="{02C25831-4AD4-4BF6-9883-66AD99F17BF5}" destId="{1A4BCF27-736A-4254-AFF3-99D4EB6C5087}" srcOrd="0" destOrd="0" presId="urn:microsoft.com/office/officeart/2009/3/layout/SnapshotPictureList"/>
    <dgm:cxn modelId="{810C7A26-CA14-4CF5-93F1-7D6402849E36}" srcId="{02C25831-4AD4-4BF6-9883-66AD99F17BF5}" destId="{85D9F212-E6D5-42F8-9757-A654C3093372}" srcOrd="0" destOrd="0" parTransId="{15F747AE-CE8D-4384-964A-EDD9236EA503}" sibTransId="{2B82CAA4-FBC2-4D80-B4DA-5F1B60B3FABE}"/>
    <dgm:cxn modelId="{42A8765C-A09B-46E2-9186-6AD721234B01}" type="presOf" srcId="{640890B6-89BE-4B92-97F8-F3AE524B5A54}" destId="{E46DA7D1-AE55-4297-9C0F-8E354B39D9A3}" srcOrd="0" destOrd="0" presId="urn:microsoft.com/office/officeart/2009/3/layout/SnapshotPictureList"/>
    <dgm:cxn modelId="{1A98976D-1B32-47BA-9041-D725B7E22B60}" srcId="{85D9F212-E6D5-42F8-9757-A654C3093372}" destId="{640890B6-89BE-4B92-97F8-F3AE524B5A54}" srcOrd="0" destOrd="0" parTransId="{BAC20371-4401-4DB0-89FD-E4A4EB5D17B1}" sibTransId="{1736DCDA-AD80-48F1-8B4C-34305DA8E472}"/>
    <dgm:cxn modelId="{CB2C7582-C8BA-4977-9564-26B4FF41E900}" srcId="{85D9F212-E6D5-42F8-9757-A654C3093372}" destId="{8F424152-7DCC-423B-AAED-8EB1B8AB492B}" srcOrd="1" destOrd="0" parTransId="{211745C9-48F3-4EF2-9353-60E393B749AD}" sibTransId="{342B3829-2885-4D6C-ACCF-B3F069D00ABE}"/>
    <dgm:cxn modelId="{EC2A7CD5-97EE-43FF-BF8B-5CDBD5E46818}" type="presOf" srcId="{85D9F212-E6D5-42F8-9757-A654C3093372}" destId="{63F19B1E-1A4A-4215-BF71-8AE65560A879}" srcOrd="0" destOrd="0" presId="urn:microsoft.com/office/officeart/2009/3/layout/SnapshotPictureList"/>
    <dgm:cxn modelId="{04A59EFA-2779-4E25-838A-5414338247D3}" type="presParOf" srcId="{1A4BCF27-736A-4254-AFF3-99D4EB6C5087}" destId="{86767094-9E8B-4E83-B01A-AACA225A51B2}" srcOrd="0" destOrd="0" presId="urn:microsoft.com/office/officeart/2009/3/layout/SnapshotPictureList"/>
    <dgm:cxn modelId="{E9B95C62-3BC0-4116-BDF5-6ABB9732FF31}" type="presParOf" srcId="{86767094-9E8B-4E83-B01A-AACA225A51B2}" destId="{634E64C5-D9F7-45B6-8FDE-DDBC06F6A47F}" srcOrd="0" destOrd="0" presId="urn:microsoft.com/office/officeart/2009/3/layout/SnapshotPictureList"/>
    <dgm:cxn modelId="{5CC9D0D5-0CA2-493C-A7F4-B4535ABE2908}" type="presParOf" srcId="{86767094-9E8B-4E83-B01A-AACA225A51B2}" destId="{63F19B1E-1A4A-4215-BF71-8AE65560A879}" srcOrd="1" destOrd="0" presId="urn:microsoft.com/office/officeart/2009/3/layout/SnapshotPictureList"/>
    <dgm:cxn modelId="{8A308264-C05B-4CB2-A30B-E9C69B13EF01}" type="presParOf" srcId="{86767094-9E8B-4E83-B01A-AACA225A51B2}" destId="{E46DA7D1-AE55-4297-9C0F-8E354B39D9A3}" srcOrd="2" destOrd="0" presId="urn:microsoft.com/office/officeart/2009/3/layout/SnapshotPictureList"/>
    <dgm:cxn modelId="{78DE9866-A1DD-42AD-809E-34DD671377FF}" type="presParOf" srcId="{86767094-9E8B-4E83-B01A-AACA225A51B2}" destId="{01FF4635-AD86-488C-ABDF-1DC2AD4D8EFA}" srcOrd="3" destOrd="0" presId="urn:microsoft.com/office/officeart/2009/3/layout/SnapshotPictureList"/>
    <dgm:cxn modelId="{436FC796-CED4-4000-8BDB-F5D477128863}" type="presParOf" srcId="{86767094-9E8B-4E83-B01A-AACA225A51B2}" destId="{F09F96E9-F394-48D1-8D8C-D289E8194AA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F8EDDD-7E12-4ED6-9A64-963CF86EB33D}" type="doc">
      <dgm:prSet loTypeId="urn:microsoft.com/office/officeart/2009/layout/CircleArrowProcess" loCatId="cycle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8934FE-CE96-4045-97F3-382E7C409ABA}">
      <dgm:prSet phldrT="[Text]"/>
      <dgm:spPr/>
      <dgm:t>
        <a:bodyPr/>
        <a:lstStyle/>
        <a:p>
          <a:r>
            <a:rPr lang="en-US" dirty="0"/>
            <a:t>Natural Language Processing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FE2AB52-8765-4DA3-BC3E-99587FBB93A2}" type="parTrans" cxnId="{E51B7FE9-A9D7-4E65-898F-080480CB09EF}">
      <dgm:prSet/>
      <dgm:spPr/>
      <dgm:t>
        <a:bodyPr/>
        <a:lstStyle/>
        <a:p>
          <a:endParaRPr lang="en-US"/>
        </a:p>
      </dgm:t>
    </dgm:pt>
    <dgm:pt modelId="{EF58B74E-53E4-418D-AAA3-CC21D8A4D23B}" type="sibTrans" cxnId="{E51B7FE9-A9D7-4E65-898F-080480CB09EF}">
      <dgm:prSet/>
      <dgm:spPr/>
      <dgm:t>
        <a:bodyPr/>
        <a:lstStyle/>
        <a:p>
          <a:endParaRPr lang="en-US"/>
        </a:p>
      </dgm:t>
    </dgm:pt>
    <dgm:pt modelId="{A1FC69E8-CA89-46DE-AC52-62E9C6D0B605}">
      <dgm:prSet phldrT="[Text]"/>
      <dgm:spPr/>
      <dgm:t>
        <a:bodyPr/>
        <a:lstStyle/>
        <a:p>
          <a:r>
            <a:rPr lang="en-US" dirty="0"/>
            <a:t>Textual Description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FB7893AE-72D6-4ABF-A24D-BBF87EF83B5E}" type="parTrans" cxnId="{A0F145B4-E57A-4C98-9A57-7CAE271E6831}">
      <dgm:prSet/>
      <dgm:spPr/>
      <dgm:t>
        <a:bodyPr/>
        <a:lstStyle/>
        <a:p>
          <a:endParaRPr lang="en-US"/>
        </a:p>
      </dgm:t>
    </dgm:pt>
    <dgm:pt modelId="{AC107BF6-0700-42F4-A047-EA26CA22C343}" type="sibTrans" cxnId="{A0F145B4-E57A-4C98-9A57-7CAE271E6831}">
      <dgm:prSet/>
      <dgm:spPr/>
      <dgm:t>
        <a:bodyPr/>
        <a:lstStyle/>
        <a:p>
          <a:endParaRPr lang="en-US"/>
        </a:p>
      </dgm:t>
    </dgm:pt>
    <dgm:pt modelId="{B9DB46D8-CB85-48E0-AE7E-ED9B74005373}">
      <dgm:prSet phldrT="[Text]"/>
      <dgm:spPr/>
      <dgm:t>
        <a:bodyPr/>
        <a:lstStyle/>
        <a:p>
          <a:r>
            <a:rPr lang="en-US" dirty="0"/>
            <a:t>Computer Vision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2D83AB57-5A1F-4C3B-B388-7F96A8810ED6}" type="sibTrans" cxnId="{619141E4-E521-42A2-B7B0-FCB32F3A531C}">
      <dgm:prSet/>
      <dgm:spPr/>
      <dgm:t>
        <a:bodyPr/>
        <a:lstStyle/>
        <a:p>
          <a:endParaRPr lang="en-US"/>
        </a:p>
      </dgm:t>
    </dgm:pt>
    <dgm:pt modelId="{3F77292D-F1BC-498D-98D7-64D48F264076}" type="parTrans" cxnId="{619141E4-E521-42A2-B7B0-FCB32F3A531C}">
      <dgm:prSet/>
      <dgm:spPr/>
      <dgm:t>
        <a:bodyPr/>
        <a:lstStyle/>
        <a:p>
          <a:endParaRPr lang="en-US"/>
        </a:p>
      </dgm:t>
    </dgm:pt>
    <dgm:pt modelId="{2FD31AE9-1401-48EE-9C02-A1D6D988213F}" type="pres">
      <dgm:prSet presAssocID="{F9F8EDDD-7E12-4ED6-9A64-963CF86EB33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39E760D-068C-4F03-AE0F-7515F8F2D5B1}" type="pres">
      <dgm:prSet presAssocID="{B9DB46D8-CB85-48E0-AE7E-ED9B74005373}" presName="Accent1" presStyleCnt="0"/>
      <dgm:spPr/>
    </dgm:pt>
    <dgm:pt modelId="{66E88514-3EF9-4958-9C43-5C31799952D5}" type="pres">
      <dgm:prSet presAssocID="{B9DB46D8-CB85-48E0-AE7E-ED9B74005373}" presName="Accent" presStyleLbl="node1" presStyleIdx="0" presStyleCnt="3"/>
      <dgm:spPr/>
    </dgm:pt>
    <dgm:pt modelId="{0C9679CD-92B8-4AE2-A32B-3877BB263829}" type="pres">
      <dgm:prSet presAssocID="{B9DB46D8-CB85-48E0-AE7E-ED9B74005373}" presName="Parent1" presStyleLbl="revTx" presStyleIdx="0" presStyleCnt="3" custLinFactNeighborY="-7631">
        <dgm:presLayoutVars>
          <dgm:chMax val="1"/>
          <dgm:chPref val="1"/>
          <dgm:bulletEnabled val="1"/>
        </dgm:presLayoutVars>
      </dgm:prSet>
      <dgm:spPr/>
    </dgm:pt>
    <dgm:pt modelId="{27E11E67-F158-4A04-A132-9E0298327F62}" type="pres">
      <dgm:prSet presAssocID="{748934FE-CE96-4045-97F3-382E7C409ABA}" presName="Accent2" presStyleCnt="0"/>
      <dgm:spPr/>
    </dgm:pt>
    <dgm:pt modelId="{5815A26F-A418-4C18-8C19-ABE491CEE7EA}" type="pres">
      <dgm:prSet presAssocID="{748934FE-CE96-4045-97F3-382E7C409ABA}" presName="Accent" presStyleLbl="node1" presStyleIdx="1" presStyleCnt="3"/>
      <dgm:spPr/>
    </dgm:pt>
    <dgm:pt modelId="{632F1C55-A96F-4A75-BED2-DBA592E1D95E}" type="pres">
      <dgm:prSet presAssocID="{748934FE-CE96-4045-97F3-382E7C409ABA}" presName="Parent2" presStyleLbl="revTx" presStyleIdx="1" presStyleCnt="3" custScaleX="132964" custScaleY="169700" custLinFactNeighborY="-28197">
        <dgm:presLayoutVars>
          <dgm:chMax val="1"/>
          <dgm:chPref val="1"/>
          <dgm:bulletEnabled val="1"/>
        </dgm:presLayoutVars>
      </dgm:prSet>
      <dgm:spPr/>
    </dgm:pt>
    <dgm:pt modelId="{749F885E-9A17-476F-8BC6-0ED62BA7B0DC}" type="pres">
      <dgm:prSet presAssocID="{A1FC69E8-CA89-46DE-AC52-62E9C6D0B605}" presName="Accent3" presStyleCnt="0"/>
      <dgm:spPr/>
    </dgm:pt>
    <dgm:pt modelId="{40E44565-2303-454D-B91C-509BC0FC39EF}" type="pres">
      <dgm:prSet presAssocID="{A1FC69E8-CA89-46DE-AC52-62E9C6D0B605}" presName="Accent" presStyleLbl="node1" presStyleIdx="2" presStyleCnt="3"/>
      <dgm:spPr/>
    </dgm:pt>
    <dgm:pt modelId="{9F581720-1FD3-42E6-80DD-885BD66F063A}" type="pres">
      <dgm:prSet presAssocID="{A1FC69E8-CA89-46DE-AC52-62E9C6D0B605}" presName="Parent3" presStyleLbl="revTx" presStyleIdx="2" presStyleCnt="3" custLinFactNeighborY="-9685">
        <dgm:presLayoutVars>
          <dgm:chMax val="1"/>
          <dgm:chPref val="1"/>
          <dgm:bulletEnabled val="1"/>
        </dgm:presLayoutVars>
      </dgm:prSet>
      <dgm:spPr/>
    </dgm:pt>
  </dgm:ptLst>
  <dgm:cxnLst>
    <dgm:cxn modelId="{A117EA25-6C20-47FE-A6F1-62A783365641}" type="presOf" srcId="{A1FC69E8-CA89-46DE-AC52-62E9C6D0B605}" destId="{9F581720-1FD3-42E6-80DD-885BD66F063A}" srcOrd="0" destOrd="0" presId="urn:microsoft.com/office/officeart/2009/layout/CircleArrowProcess"/>
    <dgm:cxn modelId="{6A722F49-5030-4DF8-B98B-BE40149105EE}" type="presOf" srcId="{F9F8EDDD-7E12-4ED6-9A64-963CF86EB33D}" destId="{2FD31AE9-1401-48EE-9C02-A1D6D988213F}" srcOrd="0" destOrd="0" presId="urn:microsoft.com/office/officeart/2009/layout/CircleArrowProcess"/>
    <dgm:cxn modelId="{96CA5970-2FDF-473B-A47D-1CE359E18F88}" type="presOf" srcId="{B9DB46D8-CB85-48E0-AE7E-ED9B74005373}" destId="{0C9679CD-92B8-4AE2-A32B-3877BB263829}" srcOrd="0" destOrd="0" presId="urn:microsoft.com/office/officeart/2009/layout/CircleArrowProcess"/>
    <dgm:cxn modelId="{A0F145B4-E57A-4C98-9A57-7CAE271E6831}" srcId="{F9F8EDDD-7E12-4ED6-9A64-963CF86EB33D}" destId="{A1FC69E8-CA89-46DE-AC52-62E9C6D0B605}" srcOrd="2" destOrd="0" parTransId="{FB7893AE-72D6-4ABF-A24D-BBF87EF83B5E}" sibTransId="{AC107BF6-0700-42F4-A047-EA26CA22C343}"/>
    <dgm:cxn modelId="{C582CCB8-DC3F-4467-8D70-EF94B7907147}" type="presOf" srcId="{748934FE-CE96-4045-97F3-382E7C409ABA}" destId="{632F1C55-A96F-4A75-BED2-DBA592E1D95E}" srcOrd="0" destOrd="0" presId="urn:microsoft.com/office/officeart/2009/layout/CircleArrowProcess"/>
    <dgm:cxn modelId="{619141E4-E521-42A2-B7B0-FCB32F3A531C}" srcId="{F9F8EDDD-7E12-4ED6-9A64-963CF86EB33D}" destId="{B9DB46D8-CB85-48E0-AE7E-ED9B74005373}" srcOrd="0" destOrd="0" parTransId="{3F77292D-F1BC-498D-98D7-64D48F264076}" sibTransId="{2D83AB57-5A1F-4C3B-B388-7F96A8810ED6}"/>
    <dgm:cxn modelId="{E51B7FE9-A9D7-4E65-898F-080480CB09EF}" srcId="{F9F8EDDD-7E12-4ED6-9A64-963CF86EB33D}" destId="{748934FE-CE96-4045-97F3-382E7C409ABA}" srcOrd="1" destOrd="0" parTransId="{FFE2AB52-8765-4DA3-BC3E-99587FBB93A2}" sibTransId="{EF58B74E-53E4-418D-AAA3-CC21D8A4D23B}"/>
    <dgm:cxn modelId="{E1041CBC-CF38-4596-98DE-A7133B904E07}" type="presParOf" srcId="{2FD31AE9-1401-48EE-9C02-A1D6D988213F}" destId="{A39E760D-068C-4F03-AE0F-7515F8F2D5B1}" srcOrd="0" destOrd="0" presId="urn:microsoft.com/office/officeart/2009/layout/CircleArrowProcess"/>
    <dgm:cxn modelId="{98005270-05D4-46A8-AD54-97BDBC08FB41}" type="presParOf" srcId="{A39E760D-068C-4F03-AE0F-7515F8F2D5B1}" destId="{66E88514-3EF9-4958-9C43-5C31799952D5}" srcOrd="0" destOrd="0" presId="urn:microsoft.com/office/officeart/2009/layout/CircleArrowProcess"/>
    <dgm:cxn modelId="{3F6046DE-1D8D-4FCC-905E-64582AFA0122}" type="presParOf" srcId="{2FD31AE9-1401-48EE-9C02-A1D6D988213F}" destId="{0C9679CD-92B8-4AE2-A32B-3877BB263829}" srcOrd="1" destOrd="0" presId="urn:microsoft.com/office/officeart/2009/layout/CircleArrowProcess"/>
    <dgm:cxn modelId="{C8B3663A-2DF2-4733-BDF3-06189D0303C4}" type="presParOf" srcId="{2FD31AE9-1401-48EE-9C02-A1D6D988213F}" destId="{27E11E67-F158-4A04-A132-9E0298327F62}" srcOrd="2" destOrd="0" presId="urn:microsoft.com/office/officeart/2009/layout/CircleArrowProcess"/>
    <dgm:cxn modelId="{54A5E10A-9D82-4082-8245-B8B9CC28FD80}" type="presParOf" srcId="{27E11E67-F158-4A04-A132-9E0298327F62}" destId="{5815A26F-A418-4C18-8C19-ABE491CEE7EA}" srcOrd="0" destOrd="0" presId="urn:microsoft.com/office/officeart/2009/layout/CircleArrowProcess"/>
    <dgm:cxn modelId="{64468174-2909-4BB1-9AFA-E282D4DA879C}" type="presParOf" srcId="{2FD31AE9-1401-48EE-9C02-A1D6D988213F}" destId="{632F1C55-A96F-4A75-BED2-DBA592E1D95E}" srcOrd="3" destOrd="0" presId="urn:microsoft.com/office/officeart/2009/layout/CircleArrowProcess"/>
    <dgm:cxn modelId="{0FFB0FAE-32CF-49FF-9ADC-CCBE99BC63E1}" type="presParOf" srcId="{2FD31AE9-1401-48EE-9C02-A1D6D988213F}" destId="{749F885E-9A17-476F-8BC6-0ED62BA7B0DC}" srcOrd="4" destOrd="0" presId="urn:microsoft.com/office/officeart/2009/layout/CircleArrowProcess"/>
    <dgm:cxn modelId="{DC7C17B5-5893-4ACC-B13E-CC5ED3FC7163}" type="presParOf" srcId="{749F885E-9A17-476F-8BC6-0ED62BA7B0DC}" destId="{40E44565-2303-454D-B91C-509BC0FC39EF}" srcOrd="0" destOrd="0" presId="urn:microsoft.com/office/officeart/2009/layout/CircleArrowProcess"/>
    <dgm:cxn modelId="{44C965D8-8B3F-40D7-9341-CD27526D08EF}" type="presParOf" srcId="{2FD31AE9-1401-48EE-9C02-A1D6D988213F}" destId="{9F581720-1FD3-42E6-80DD-885BD66F063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D04E4F-9D61-437A-AB39-92CFFA78D8C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163C38-55E7-4921-8FF1-AC82FB8A3574}">
      <dgm:prSet phldrT="[Text]"/>
      <dgm:spPr/>
      <dgm:t>
        <a:bodyPr/>
        <a:lstStyle/>
        <a:p>
          <a:pPr>
            <a:buNone/>
          </a:pPr>
          <a:r>
            <a:rPr lang="en-US" dirty="0"/>
            <a:t>Vocabulary size: 25,444 words</a:t>
          </a:r>
        </a:p>
      </dgm:t>
    </dgm:pt>
    <dgm:pt modelId="{2244B90B-E799-4663-8675-12B6960C69E1}" type="parTrans" cxnId="{4D4C6F8E-DADC-440B-8215-3530482A4C95}">
      <dgm:prSet/>
      <dgm:spPr/>
      <dgm:t>
        <a:bodyPr/>
        <a:lstStyle/>
        <a:p>
          <a:endParaRPr lang="en-US"/>
        </a:p>
      </dgm:t>
    </dgm:pt>
    <dgm:pt modelId="{DAFA805A-54EC-48FA-8E51-F60BF4F2D4F9}" type="sibTrans" cxnId="{4D4C6F8E-DADC-440B-8215-3530482A4C95}">
      <dgm:prSet/>
      <dgm:spPr/>
      <dgm:t>
        <a:bodyPr/>
        <a:lstStyle/>
        <a:p>
          <a:endParaRPr lang="en-US"/>
        </a:p>
      </dgm:t>
    </dgm:pt>
    <dgm:pt modelId="{408B5468-597F-4F29-AB3C-7CEC0EAD083D}">
      <dgm:prSet phldrT="[Text]"/>
      <dgm:spPr/>
      <dgm:t>
        <a:bodyPr/>
        <a:lstStyle/>
        <a:p>
          <a:pPr>
            <a:buNone/>
          </a:pPr>
          <a:r>
            <a:rPr lang="en-US" dirty="0"/>
            <a:t>Captions per image: 5</a:t>
          </a:r>
        </a:p>
      </dgm:t>
    </dgm:pt>
    <dgm:pt modelId="{DCDB6D08-B2DB-4CE7-9A1F-6C95EF971DD2}" type="parTrans" cxnId="{F96BDD0C-4E2B-4109-9E66-36E39F44D408}">
      <dgm:prSet/>
      <dgm:spPr/>
      <dgm:t>
        <a:bodyPr/>
        <a:lstStyle/>
        <a:p>
          <a:endParaRPr lang="en-US"/>
        </a:p>
      </dgm:t>
    </dgm:pt>
    <dgm:pt modelId="{F8F07B8E-55BB-41B3-A7A5-4FE0799B29CD}" type="sibTrans" cxnId="{F96BDD0C-4E2B-4109-9E66-36E39F44D408}">
      <dgm:prSet/>
      <dgm:spPr/>
      <dgm:t>
        <a:bodyPr/>
        <a:lstStyle/>
        <a:p>
          <a:endParaRPr lang="en-US"/>
        </a:p>
      </dgm:t>
    </dgm:pt>
    <dgm:pt modelId="{82A8CAE2-41C2-42EB-B6B6-7FAB554F4649}">
      <dgm:prSet phldrT="[Text]"/>
      <dgm:spPr/>
      <dgm:t>
        <a:bodyPr/>
        <a:lstStyle/>
        <a:p>
          <a:r>
            <a:rPr lang="en-US" dirty="0"/>
            <a:t>Maximum length: 67 words</a:t>
          </a:r>
        </a:p>
      </dgm:t>
    </dgm:pt>
    <dgm:pt modelId="{45E0338E-84F8-4910-B489-9363041DB3CB}" type="parTrans" cxnId="{F6A6A3E8-54B0-4CF8-80F4-498001B76A91}">
      <dgm:prSet/>
      <dgm:spPr/>
      <dgm:t>
        <a:bodyPr/>
        <a:lstStyle/>
        <a:p>
          <a:endParaRPr lang="en-US"/>
        </a:p>
      </dgm:t>
    </dgm:pt>
    <dgm:pt modelId="{6F965756-1010-460D-BEB0-B89F46371051}" type="sibTrans" cxnId="{F6A6A3E8-54B0-4CF8-80F4-498001B76A91}">
      <dgm:prSet/>
      <dgm:spPr/>
      <dgm:t>
        <a:bodyPr/>
        <a:lstStyle/>
        <a:p>
          <a:endParaRPr lang="en-US"/>
        </a:p>
      </dgm:t>
    </dgm:pt>
    <dgm:pt modelId="{C109A1A5-494C-4ADB-B0E9-392F5D6F6AFC}" type="pres">
      <dgm:prSet presAssocID="{83D04E4F-9D61-437A-AB39-92CFFA78D8CC}" presName="Name0" presStyleCnt="0">
        <dgm:presLayoutVars>
          <dgm:dir/>
          <dgm:resizeHandles val="exact"/>
        </dgm:presLayoutVars>
      </dgm:prSet>
      <dgm:spPr/>
    </dgm:pt>
    <dgm:pt modelId="{72244F58-9788-4B0B-8A52-344C41A0C6EA}" type="pres">
      <dgm:prSet presAssocID="{E2163C38-55E7-4921-8FF1-AC82FB8A3574}" presName="composite" presStyleCnt="0"/>
      <dgm:spPr/>
    </dgm:pt>
    <dgm:pt modelId="{6DC61692-EFA0-459D-82CB-4C327FA2D4E3}" type="pres">
      <dgm:prSet presAssocID="{E2163C38-55E7-4921-8FF1-AC82FB8A3574}" presName="rect1" presStyleLbl="trAlignAcc1" presStyleIdx="0" presStyleCnt="3">
        <dgm:presLayoutVars>
          <dgm:bulletEnabled val="1"/>
        </dgm:presLayoutVars>
      </dgm:prSet>
      <dgm:spPr/>
    </dgm:pt>
    <dgm:pt modelId="{EF2BB3C5-B8EF-4E60-85AC-B719D1B126D4}" type="pres">
      <dgm:prSet presAssocID="{E2163C38-55E7-4921-8FF1-AC82FB8A3574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AE7E8EC2-7EE7-4F9F-A22A-C9097DEE678B}" type="pres">
      <dgm:prSet presAssocID="{DAFA805A-54EC-48FA-8E51-F60BF4F2D4F9}" presName="sibTrans" presStyleCnt="0"/>
      <dgm:spPr/>
    </dgm:pt>
    <dgm:pt modelId="{D308FAF8-E8A6-4228-AD54-0D3EC093912E}" type="pres">
      <dgm:prSet presAssocID="{408B5468-597F-4F29-AB3C-7CEC0EAD083D}" presName="composite" presStyleCnt="0"/>
      <dgm:spPr/>
    </dgm:pt>
    <dgm:pt modelId="{3B32612A-D8D6-49E4-94F6-201B41820A03}" type="pres">
      <dgm:prSet presAssocID="{408B5468-597F-4F29-AB3C-7CEC0EAD083D}" presName="rect1" presStyleLbl="trAlignAcc1" presStyleIdx="1" presStyleCnt="3">
        <dgm:presLayoutVars>
          <dgm:bulletEnabled val="1"/>
        </dgm:presLayoutVars>
      </dgm:prSet>
      <dgm:spPr/>
    </dgm:pt>
    <dgm:pt modelId="{73CC04E9-D9D5-46C1-8D4A-7AC10C6C548B}" type="pres">
      <dgm:prSet presAssocID="{408B5468-597F-4F29-AB3C-7CEC0EAD083D}" presName="rect2" presStyleLbl="fgImgPlace1" presStyleIdx="1" presStyleCnt="3"/>
      <dgm:spPr>
        <a:blipFill>
          <a:blip xmlns:r="http://schemas.openxmlformats.org/officeDocument/2006/relationships" r:embed="rId1"/>
          <a:srcRect/>
          <a:stretch>
            <a:fillRect l="-6000" r="-6000"/>
          </a:stretch>
        </a:blipFill>
      </dgm:spPr>
    </dgm:pt>
    <dgm:pt modelId="{52779F69-3A90-420F-9398-DB0D9B29067C}" type="pres">
      <dgm:prSet presAssocID="{F8F07B8E-55BB-41B3-A7A5-4FE0799B29CD}" presName="sibTrans" presStyleCnt="0"/>
      <dgm:spPr/>
    </dgm:pt>
    <dgm:pt modelId="{A58F86B1-E2DB-4B17-91FF-EC4840E454CD}" type="pres">
      <dgm:prSet presAssocID="{82A8CAE2-41C2-42EB-B6B6-7FAB554F4649}" presName="composite" presStyleCnt="0"/>
      <dgm:spPr/>
    </dgm:pt>
    <dgm:pt modelId="{B035C3E7-7754-44C7-9220-245DF6790D92}" type="pres">
      <dgm:prSet presAssocID="{82A8CAE2-41C2-42EB-B6B6-7FAB554F4649}" presName="rect1" presStyleLbl="trAlignAcc1" presStyleIdx="2" presStyleCnt="3">
        <dgm:presLayoutVars>
          <dgm:bulletEnabled val="1"/>
        </dgm:presLayoutVars>
      </dgm:prSet>
      <dgm:spPr/>
    </dgm:pt>
    <dgm:pt modelId="{AF372C4E-B2C6-451C-AE3C-3857A4AF63CA}" type="pres">
      <dgm:prSet presAssocID="{82A8CAE2-41C2-42EB-B6B6-7FAB554F4649}" presName="rect2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F96BDD0C-4E2B-4109-9E66-36E39F44D408}" srcId="{83D04E4F-9D61-437A-AB39-92CFFA78D8CC}" destId="{408B5468-597F-4F29-AB3C-7CEC0EAD083D}" srcOrd="1" destOrd="0" parTransId="{DCDB6D08-B2DB-4CE7-9A1F-6C95EF971DD2}" sibTransId="{F8F07B8E-55BB-41B3-A7A5-4FE0799B29CD}"/>
    <dgm:cxn modelId="{9A4A151A-B7C1-4C1A-AC2B-71E3EC49DBD4}" type="presOf" srcId="{82A8CAE2-41C2-42EB-B6B6-7FAB554F4649}" destId="{B035C3E7-7754-44C7-9220-245DF6790D92}" srcOrd="0" destOrd="0" presId="urn:microsoft.com/office/officeart/2008/layout/PictureStrips"/>
    <dgm:cxn modelId="{7214FD1F-ADB2-42E3-A44D-F09D57960F93}" type="presOf" srcId="{E2163C38-55E7-4921-8FF1-AC82FB8A3574}" destId="{6DC61692-EFA0-459D-82CB-4C327FA2D4E3}" srcOrd="0" destOrd="0" presId="urn:microsoft.com/office/officeart/2008/layout/PictureStrips"/>
    <dgm:cxn modelId="{8114763B-1A89-4320-AA3E-48B069427E7F}" type="presOf" srcId="{83D04E4F-9D61-437A-AB39-92CFFA78D8CC}" destId="{C109A1A5-494C-4ADB-B0E9-392F5D6F6AFC}" srcOrd="0" destOrd="0" presId="urn:microsoft.com/office/officeart/2008/layout/PictureStrips"/>
    <dgm:cxn modelId="{4D4C6F8E-DADC-440B-8215-3530482A4C95}" srcId="{83D04E4F-9D61-437A-AB39-92CFFA78D8CC}" destId="{E2163C38-55E7-4921-8FF1-AC82FB8A3574}" srcOrd="0" destOrd="0" parTransId="{2244B90B-E799-4663-8675-12B6960C69E1}" sibTransId="{DAFA805A-54EC-48FA-8E51-F60BF4F2D4F9}"/>
    <dgm:cxn modelId="{6BBC89CA-51A2-47F7-B3F6-435627EB5FA5}" type="presOf" srcId="{408B5468-597F-4F29-AB3C-7CEC0EAD083D}" destId="{3B32612A-D8D6-49E4-94F6-201B41820A03}" srcOrd="0" destOrd="0" presId="urn:microsoft.com/office/officeart/2008/layout/PictureStrips"/>
    <dgm:cxn modelId="{F6A6A3E8-54B0-4CF8-80F4-498001B76A91}" srcId="{83D04E4F-9D61-437A-AB39-92CFFA78D8CC}" destId="{82A8CAE2-41C2-42EB-B6B6-7FAB554F4649}" srcOrd="2" destOrd="0" parTransId="{45E0338E-84F8-4910-B489-9363041DB3CB}" sibTransId="{6F965756-1010-460D-BEB0-B89F46371051}"/>
    <dgm:cxn modelId="{E7A36486-C1BF-4830-9C37-3F2486ED1E5E}" type="presParOf" srcId="{C109A1A5-494C-4ADB-B0E9-392F5D6F6AFC}" destId="{72244F58-9788-4B0B-8A52-344C41A0C6EA}" srcOrd="0" destOrd="0" presId="urn:microsoft.com/office/officeart/2008/layout/PictureStrips"/>
    <dgm:cxn modelId="{99160CE8-E1D2-4E7B-A9FD-F422748F9A67}" type="presParOf" srcId="{72244F58-9788-4B0B-8A52-344C41A0C6EA}" destId="{6DC61692-EFA0-459D-82CB-4C327FA2D4E3}" srcOrd="0" destOrd="0" presId="urn:microsoft.com/office/officeart/2008/layout/PictureStrips"/>
    <dgm:cxn modelId="{AFFE650A-5443-4726-9C2D-1CE1A928A5BD}" type="presParOf" srcId="{72244F58-9788-4B0B-8A52-344C41A0C6EA}" destId="{EF2BB3C5-B8EF-4E60-85AC-B719D1B126D4}" srcOrd="1" destOrd="0" presId="urn:microsoft.com/office/officeart/2008/layout/PictureStrips"/>
    <dgm:cxn modelId="{8D202D47-EE6E-45E1-AA03-01E9739E9BC8}" type="presParOf" srcId="{C109A1A5-494C-4ADB-B0E9-392F5D6F6AFC}" destId="{AE7E8EC2-7EE7-4F9F-A22A-C9097DEE678B}" srcOrd="1" destOrd="0" presId="urn:microsoft.com/office/officeart/2008/layout/PictureStrips"/>
    <dgm:cxn modelId="{FF081D71-247C-4C40-84AF-4013537D4B32}" type="presParOf" srcId="{C109A1A5-494C-4ADB-B0E9-392F5D6F6AFC}" destId="{D308FAF8-E8A6-4228-AD54-0D3EC093912E}" srcOrd="2" destOrd="0" presId="urn:microsoft.com/office/officeart/2008/layout/PictureStrips"/>
    <dgm:cxn modelId="{B1C66EA1-6F21-4FE5-BCBE-847E8984E898}" type="presParOf" srcId="{D308FAF8-E8A6-4228-AD54-0D3EC093912E}" destId="{3B32612A-D8D6-49E4-94F6-201B41820A03}" srcOrd="0" destOrd="0" presId="urn:microsoft.com/office/officeart/2008/layout/PictureStrips"/>
    <dgm:cxn modelId="{81B4FC4A-3866-4179-882E-3E14810782FE}" type="presParOf" srcId="{D308FAF8-E8A6-4228-AD54-0D3EC093912E}" destId="{73CC04E9-D9D5-46C1-8D4A-7AC10C6C548B}" srcOrd="1" destOrd="0" presId="urn:microsoft.com/office/officeart/2008/layout/PictureStrips"/>
    <dgm:cxn modelId="{52A71715-706E-4C84-A38B-7E16A001D2B1}" type="presParOf" srcId="{C109A1A5-494C-4ADB-B0E9-392F5D6F6AFC}" destId="{52779F69-3A90-420F-9398-DB0D9B29067C}" srcOrd="3" destOrd="0" presId="urn:microsoft.com/office/officeart/2008/layout/PictureStrips"/>
    <dgm:cxn modelId="{9F2FF4B8-19BB-4EC4-8BDE-3FBCC7BC732E}" type="presParOf" srcId="{C109A1A5-494C-4ADB-B0E9-392F5D6F6AFC}" destId="{A58F86B1-E2DB-4B17-91FF-EC4840E454CD}" srcOrd="4" destOrd="0" presId="urn:microsoft.com/office/officeart/2008/layout/PictureStrips"/>
    <dgm:cxn modelId="{B4743B77-AC40-4840-9316-E00F9C91D762}" type="presParOf" srcId="{A58F86B1-E2DB-4B17-91FF-EC4840E454CD}" destId="{B035C3E7-7754-44C7-9220-245DF6790D92}" srcOrd="0" destOrd="0" presId="urn:microsoft.com/office/officeart/2008/layout/PictureStrips"/>
    <dgm:cxn modelId="{90218B7A-6AC3-40E3-802A-51E601508EA5}" type="presParOf" srcId="{A58F86B1-E2DB-4B17-91FF-EC4840E454CD}" destId="{AF372C4E-B2C6-451C-AE3C-3857A4AF63C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1E2366-AADA-4137-9725-91B8E7135DC4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C0491985-ADD1-4DA6-9175-94D2E777C9FD}">
      <dgm:prSet phldrT="[Text]"/>
      <dgm:spPr/>
      <dgm:t>
        <a:bodyPr/>
        <a:lstStyle/>
        <a:p>
          <a:r>
            <a:rPr lang="en-US" dirty="0"/>
            <a:t>Image Features</a:t>
          </a:r>
        </a:p>
      </dgm:t>
    </dgm:pt>
    <dgm:pt modelId="{5B013056-C62F-49AD-B5DB-3DD229965203}" type="parTrans" cxnId="{6A9D1B85-59BC-41F7-BE39-A23ABD8FC1C3}">
      <dgm:prSet/>
      <dgm:spPr/>
      <dgm:t>
        <a:bodyPr/>
        <a:lstStyle/>
        <a:p>
          <a:endParaRPr lang="en-US"/>
        </a:p>
      </dgm:t>
    </dgm:pt>
    <dgm:pt modelId="{986D122A-87D8-4F3E-A873-FFD41F223A92}" type="sibTrans" cxnId="{6A9D1B85-59BC-41F7-BE39-A23ABD8FC1C3}">
      <dgm:prSet/>
      <dgm:spPr/>
      <dgm:t>
        <a:bodyPr/>
        <a:lstStyle/>
        <a:p>
          <a:endParaRPr lang="en-US"/>
        </a:p>
      </dgm:t>
    </dgm:pt>
    <dgm:pt modelId="{7EC52907-38A0-4DED-802A-3F32D71FEE05}">
      <dgm:prSet phldrT="[Text]"/>
      <dgm:spPr/>
      <dgm:t>
        <a:bodyPr/>
        <a:lstStyle/>
        <a:p>
          <a:r>
            <a:rPr lang="en-US" dirty="0"/>
            <a:t>Bengali Tunes</a:t>
          </a:r>
        </a:p>
      </dgm:t>
    </dgm:pt>
    <dgm:pt modelId="{96802791-4EC5-437A-9115-DA80BECFD31C}" type="parTrans" cxnId="{A8C9E06C-74E3-4982-92CE-B88C5DF79C36}">
      <dgm:prSet/>
      <dgm:spPr/>
      <dgm:t>
        <a:bodyPr/>
        <a:lstStyle/>
        <a:p>
          <a:endParaRPr lang="en-US"/>
        </a:p>
      </dgm:t>
    </dgm:pt>
    <dgm:pt modelId="{A03508D4-3D2F-4721-8593-B473D34AAFD5}" type="sibTrans" cxnId="{A8C9E06C-74E3-4982-92CE-B88C5DF79C36}">
      <dgm:prSet/>
      <dgm:spPr/>
      <dgm:t>
        <a:bodyPr/>
        <a:lstStyle/>
        <a:p>
          <a:endParaRPr lang="en-US"/>
        </a:p>
      </dgm:t>
    </dgm:pt>
    <dgm:pt modelId="{55408BE2-E658-40CE-85A8-45C356A114C2}">
      <dgm:prSet phldrT="[Text]"/>
      <dgm:spPr/>
      <dgm:t>
        <a:bodyPr/>
        <a:lstStyle/>
        <a:p>
          <a:endParaRPr lang="en-US" dirty="0"/>
        </a:p>
      </dgm:t>
    </dgm:pt>
    <dgm:pt modelId="{D7FA7179-5FC8-4356-9A3C-79A338917044}" type="sibTrans" cxnId="{03F04ABC-AD1A-4E8D-908C-D611056455D3}">
      <dgm:prSet/>
      <dgm:spPr/>
      <dgm:t>
        <a:bodyPr/>
        <a:lstStyle/>
        <a:p>
          <a:endParaRPr lang="en-US"/>
        </a:p>
      </dgm:t>
    </dgm:pt>
    <dgm:pt modelId="{AC8675BB-5A88-4F31-92FB-E0CFE46F509B}" type="parTrans" cxnId="{03F04ABC-AD1A-4E8D-908C-D611056455D3}">
      <dgm:prSet/>
      <dgm:spPr/>
      <dgm:t>
        <a:bodyPr/>
        <a:lstStyle/>
        <a:p>
          <a:endParaRPr lang="en-US"/>
        </a:p>
      </dgm:t>
    </dgm:pt>
    <dgm:pt modelId="{92CB35C9-A4B0-4A41-A79B-B5569BA9F87A}" type="pres">
      <dgm:prSet presAssocID="{E71E2366-AADA-4137-9725-91B8E7135DC4}" presName="Name0" presStyleCnt="0">
        <dgm:presLayoutVars>
          <dgm:dir/>
          <dgm:resizeHandles val="exact"/>
        </dgm:presLayoutVars>
      </dgm:prSet>
      <dgm:spPr/>
    </dgm:pt>
    <dgm:pt modelId="{E9712E33-32AC-4B74-AB0F-389DD0A60BB4}" type="pres">
      <dgm:prSet presAssocID="{E71E2366-AADA-4137-9725-91B8E7135DC4}" presName="vNodes" presStyleCnt="0"/>
      <dgm:spPr/>
    </dgm:pt>
    <dgm:pt modelId="{70AEC81F-500A-42CB-8450-B472F905183B}" type="pres">
      <dgm:prSet presAssocID="{C0491985-ADD1-4DA6-9175-94D2E777C9FD}" presName="node" presStyleLbl="node1" presStyleIdx="0" presStyleCnt="3">
        <dgm:presLayoutVars>
          <dgm:bulletEnabled val="1"/>
        </dgm:presLayoutVars>
      </dgm:prSet>
      <dgm:spPr/>
    </dgm:pt>
    <dgm:pt modelId="{F37E1C7B-D1FF-4955-B49A-B7CFD2BECACB}" type="pres">
      <dgm:prSet presAssocID="{986D122A-87D8-4F3E-A873-FFD41F223A92}" presName="spacerT" presStyleCnt="0"/>
      <dgm:spPr/>
    </dgm:pt>
    <dgm:pt modelId="{BB184527-76A8-4EE7-8BE1-696651A16A74}" type="pres">
      <dgm:prSet presAssocID="{986D122A-87D8-4F3E-A873-FFD41F223A92}" presName="sibTrans" presStyleLbl="sibTrans2D1" presStyleIdx="0" presStyleCnt="2"/>
      <dgm:spPr/>
    </dgm:pt>
    <dgm:pt modelId="{6FA1B89F-218A-4355-842E-89EE365167DF}" type="pres">
      <dgm:prSet presAssocID="{986D122A-87D8-4F3E-A873-FFD41F223A92}" presName="spacerB" presStyleCnt="0"/>
      <dgm:spPr/>
    </dgm:pt>
    <dgm:pt modelId="{E9150134-B2BA-412E-B246-B9426BFC499B}" type="pres">
      <dgm:prSet presAssocID="{7EC52907-38A0-4DED-802A-3F32D71FEE05}" presName="node" presStyleLbl="node1" presStyleIdx="1" presStyleCnt="3">
        <dgm:presLayoutVars>
          <dgm:bulletEnabled val="1"/>
        </dgm:presLayoutVars>
      </dgm:prSet>
      <dgm:spPr/>
    </dgm:pt>
    <dgm:pt modelId="{F66CBCA8-71DC-47DA-9489-2DEBE0516745}" type="pres">
      <dgm:prSet presAssocID="{E71E2366-AADA-4137-9725-91B8E7135DC4}" presName="sibTransLast" presStyleLbl="sibTrans2D1" presStyleIdx="1" presStyleCnt="2"/>
      <dgm:spPr/>
    </dgm:pt>
    <dgm:pt modelId="{D5F3CC42-A48D-4B0E-9A59-E1310ACCB8C2}" type="pres">
      <dgm:prSet presAssocID="{E71E2366-AADA-4137-9725-91B8E7135DC4}" presName="connectorText" presStyleLbl="sibTrans2D1" presStyleIdx="1" presStyleCnt="2"/>
      <dgm:spPr/>
    </dgm:pt>
    <dgm:pt modelId="{BF2F44AE-AF51-4523-9DE4-FCEB0D23EF0C}" type="pres">
      <dgm:prSet presAssocID="{E71E2366-AADA-4137-9725-91B8E7135DC4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8F9BC602-D781-4912-AA48-5D487522502A}" type="presOf" srcId="{A03508D4-3D2F-4721-8593-B473D34AAFD5}" destId="{D5F3CC42-A48D-4B0E-9A59-E1310ACCB8C2}" srcOrd="1" destOrd="0" presId="urn:microsoft.com/office/officeart/2005/8/layout/equation2"/>
    <dgm:cxn modelId="{B2E70D0B-2094-4074-B48F-AA7D5A22EB47}" type="presOf" srcId="{7EC52907-38A0-4DED-802A-3F32D71FEE05}" destId="{E9150134-B2BA-412E-B246-B9426BFC499B}" srcOrd="0" destOrd="0" presId="urn:microsoft.com/office/officeart/2005/8/layout/equation2"/>
    <dgm:cxn modelId="{443A611C-D032-445A-BB4F-C0B80FD798B0}" type="presOf" srcId="{986D122A-87D8-4F3E-A873-FFD41F223A92}" destId="{BB184527-76A8-4EE7-8BE1-696651A16A74}" srcOrd="0" destOrd="0" presId="urn:microsoft.com/office/officeart/2005/8/layout/equation2"/>
    <dgm:cxn modelId="{DFEFDA46-15DD-4CF2-A604-3D3CF3B12C69}" type="presOf" srcId="{A03508D4-3D2F-4721-8593-B473D34AAFD5}" destId="{F66CBCA8-71DC-47DA-9489-2DEBE0516745}" srcOrd="0" destOrd="0" presId="urn:microsoft.com/office/officeart/2005/8/layout/equation2"/>
    <dgm:cxn modelId="{A8C9E06C-74E3-4982-92CE-B88C5DF79C36}" srcId="{E71E2366-AADA-4137-9725-91B8E7135DC4}" destId="{7EC52907-38A0-4DED-802A-3F32D71FEE05}" srcOrd="1" destOrd="0" parTransId="{96802791-4EC5-437A-9115-DA80BECFD31C}" sibTransId="{A03508D4-3D2F-4721-8593-B473D34AAFD5}"/>
    <dgm:cxn modelId="{7C01F851-9CB6-448E-BEBA-14DEFC2246B4}" type="presOf" srcId="{E71E2366-AADA-4137-9725-91B8E7135DC4}" destId="{92CB35C9-A4B0-4A41-A79B-B5569BA9F87A}" srcOrd="0" destOrd="0" presId="urn:microsoft.com/office/officeart/2005/8/layout/equation2"/>
    <dgm:cxn modelId="{6A9D1B85-59BC-41F7-BE39-A23ABD8FC1C3}" srcId="{E71E2366-AADA-4137-9725-91B8E7135DC4}" destId="{C0491985-ADD1-4DA6-9175-94D2E777C9FD}" srcOrd="0" destOrd="0" parTransId="{5B013056-C62F-49AD-B5DB-3DD229965203}" sibTransId="{986D122A-87D8-4F3E-A873-FFD41F223A92}"/>
    <dgm:cxn modelId="{FFD29286-1065-4B8E-A1F3-087AF543ED85}" type="presOf" srcId="{55408BE2-E658-40CE-85A8-45C356A114C2}" destId="{BF2F44AE-AF51-4523-9DE4-FCEB0D23EF0C}" srcOrd="0" destOrd="0" presId="urn:microsoft.com/office/officeart/2005/8/layout/equation2"/>
    <dgm:cxn modelId="{03F04ABC-AD1A-4E8D-908C-D611056455D3}" srcId="{E71E2366-AADA-4137-9725-91B8E7135DC4}" destId="{55408BE2-E658-40CE-85A8-45C356A114C2}" srcOrd="2" destOrd="0" parTransId="{AC8675BB-5A88-4F31-92FB-E0CFE46F509B}" sibTransId="{D7FA7179-5FC8-4356-9A3C-79A338917044}"/>
    <dgm:cxn modelId="{608298F9-4C3F-453D-A9C2-039096EFB247}" type="presOf" srcId="{C0491985-ADD1-4DA6-9175-94D2E777C9FD}" destId="{70AEC81F-500A-42CB-8450-B472F905183B}" srcOrd="0" destOrd="0" presId="urn:microsoft.com/office/officeart/2005/8/layout/equation2"/>
    <dgm:cxn modelId="{222D360E-4E35-41FB-987B-088321338B05}" type="presParOf" srcId="{92CB35C9-A4B0-4A41-A79B-B5569BA9F87A}" destId="{E9712E33-32AC-4B74-AB0F-389DD0A60BB4}" srcOrd="0" destOrd="0" presId="urn:microsoft.com/office/officeart/2005/8/layout/equation2"/>
    <dgm:cxn modelId="{EDA57095-A1F6-4E37-BC34-DC62874778B0}" type="presParOf" srcId="{E9712E33-32AC-4B74-AB0F-389DD0A60BB4}" destId="{70AEC81F-500A-42CB-8450-B472F905183B}" srcOrd="0" destOrd="0" presId="urn:microsoft.com/office/officeart/2005/8/layout/equation2"/>
    <dgm:cxn modelId="{E9FBBD40-0CE6-4456-852D-F07EBB12BF62}" type="presParOf" srcId="{E9712E33-32AC-4B74-AB0F-389DD0A60BB4}" destId="{F37E1C7B-D1FF-4955-B49A-B7CFD2BECACB}" srcOrd="1" destOrd="0" presId="urn:microsoft.com/office/officeart/2005/8/layout/equation2"/>
    <dgm:cxn modelId="{309609CE-BFA9-458C-A786-A958311A9D19}" type="presParOf" srcId="{E9712E33-32AC-4B74-AB0F-389DD0A60BB4}" destId="{BB184527-76A8-4EE7-8BE1-696651A16A74}" srcOrd="2" destOrd="0" presId="urn:microsoft.com/office/officeart/2005/8/layout/equation2"/>
    <dgm:cxn modelId="{D4929D2D-9999-48F5-ACCA-558075EE9E18}" type="presParOf" srcId="{E9712E33-32AC-4B74-AB0F-389DD0A60BB4}" destId="{6FA1B89F-218A-4355-842E-89EE365167DF}" srcOrd="3" destOrd="0" presId="urn:microsoft.com/office/officeart/2005/8/layout/equation2"/>
    <dgm:cxn modelId="{7BAA358D-A349-429B-82B6-448553507504}" type="presParOf" srcId="{E9712E33-32AC-4B74-AB0F-389DD0A60BB4}" destId="{E9150134-B2BA-412E-B246-B9426BFC499B}" srcOrd="4" destOrd="0" presId="urn:microsoft.com/office/officeart/2005/8/layout/equation2"/>
    <dgm:cxn modelId="{31D23667-D097-41A7-B9CA-C728A095C88E}" type="presParOf" srcId="{92CB35C9-A4B0-4A41-A79B-B5569BA9F87A}" destId="{F66CBCA8-71DC-47DA-9489-2DEBE0516745}" srcOrd="1" destOrd="0" presId="urn:microsoft.com/office/officeart/2005/8/layout/equation2"/>
    <dgm:cxn modelId="{57791342-1DE4-4349-BE82-640C4CE3D944}" type="presParOf" srcId="{F66CBCA8-71DC-47DA-9489-2DEBE0516745}" destId="{D5F3CC42-A48D-4B0E-9A59-E1310ACCB8C2}" srcOrd="0" destOrd="0" presId="urn:microsoft.com/office/officeart/2005/8/layout/equation2"/>
    <dgm:cxn modelId="{8BE303C7-BD9D-4035-A9BB-3F457C886C98}" type="presParOf" srcId="{92CB35C9-A4B0-4A41-A79B-B5569BA9F87A}" destId="{BF2F44AE-AF51-4523-9DE4-FCEB0D23EF0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8DC3AF-ED0D-43D3-A620-50D8F06EF02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1FD8DE-8E06-459F-A651-68E5EA16B06D}">
      <dgm:prSet phldrT="[Text]"/>
      <dgm:spPr/>
      <dgm:t>
        <a:bodyPr/>
        <a:lstStyle/>
        <a:p>
          <a:r>
            <a:rPr lang="en-US" dirty="0" err="1"/>
            <a:t>CNN_Encoder</a:t>
          </a:r>
          <a:r>
            <a:rPr lang="en-US" dirty="0"/>
            <a:t> </a:t>
          </a:r>
        </a:p>
      </dgm:t>
    </dgm:pt>
    <dgm:pt modelId="{97DB431B-D21F-4D44-828F-F048C4D57AFC}" type="parTrans" cxnId="{49E6CE11-A6CF-4ACE-8342-391FE9C452C0}">
      <dgm:prSet/>
      <dgm:spPr/>
      <dgm:t>
        <a:bodyPr/>
        <a:lstStyle/>
        <a:p>
          <a:endParaRPr lang="en-US"/>
        </a:p>
      </dgm:t>
    </dgm:pt>
    <dgm:pt modelId="{6B5807C2-0B45-41EE-A797-2C24D432E86F}" type="sibTrans" cxnId="{49E6CE11-A6CF-4ACE-8342-391FE9C452C0}">
      <dgm:prSet/>
      <dgm:spPr/>
      <dgm:t>
        <a:bodyPr/>
        <a:lstStyle/>
        <a:p>
          <a:endParaRPr lang="en-US"/>
        </a:p>
      </dgm:t>
    </dgm:pt>
    <dgm:pt modelId="{F6F9C71F-52A0-4CAF-93F5-63336DB7AD4A}">
      <dgm:prSet phldrT="[Text]"/>
      <dgm:spPr/>
      <dgm:t>
        <a:bodyPr/>
        <a:lstStyle/>
        <a:p>
          <a:r>
            <a:rPr lang="en-US" dirty="0" err="1"/>
            <a:t>RNN_Decoder</a:t>
          </a:r>
          <a:endParaRPr lang="en-US" dirty="0"/>
        </a:p>
      </dgm:t>
    </dgm:pt>
    <dgm:pt modelId="{BA0C7887-0AAE-4235-9FD0-7ECAE5E2A34E}" type="parTrans" cxnId="{418C8194-3048-4D1C-98FC-CE5E8DBA4088}">
      <dgm:prSet/>
      <dgm:spPr/>
      <dgm:t>
        <a:bodyPr/>
        <a:lstStyle/>
        <a:p>
          <a:endParaRPr lang="en-US"/>
        </a:p>
      </dgm:t>
    </dgm:pt>
    <dgm:pt modelId="{DA3A79DA-8901-4F64-87EC-B5EBF822DF0A}" type="sibTrans" cxnId="{418C8194-3048-4D1C-98FC-CE5E8DBA4088}">
      <dgm:prSet/>
      <dgm:spPr/>
      <dgm:t>
        <a:bodyPr/>
        <a:lstStyle/>
        <a:p>
          <a:endParaRPr lang="en-US"/>
        </a:p>
      </dgm:t>
    </dgm:pt>
    <dgm:pt modelId="{CEB74706-BDBC-48D6-96A4-E8FB2E8CC6BC}" type="pres">
      <dgm:prSet presAssocID="{548DC3AF-ED0D-43D3-A620-50D8F06EF02E}" presName="rootnode" presStyleCnt="0">
        <dgm:presLayoutVars>
          <dgm:chMax/>
          <dgm:chPref/>
          <dgm:dir/>
          <dgm:animLvl val="lvl"/>
        </dgm:presLayoutVars>
      </dgm:prSet>
      <dgm:spPr/>
    </dgm:pt>
    <dgm:pt modelId="{645BE246-DE81-481B-A77B-5573ED2675B0}" type="pres">
      <dgm:prSet presAssocID="{421FD8DE-8E06-459F-A651-68E5EA16B06D}" presName="composite" presStyleCnt="0"/>
      <dgm:spPr/>
    </dgm:pt>
    <dgm:pt modelId="{370A966C-AA57-44AE-BB45-DC92FCCB793D}" type="pres">
      <dgm:prSet presAssocID="{421FD8DE-8E06-459F-A651-68E5EA16B06D}" presName="bentUpArrow1" presStyleLbl="alignImgPlace1" presStyleIdx="0" presStyleCnt="1"/>
      <dgm:spPr/>
    </dgm:pt>
    <dgm:pt modelId="{CE87B203-9BC7-44D8-9857-977524167B81}" type="pres">
      <dgm:prSet presAssocID="{421FD8DE-8E06-459F-A651-68E5EA16B06D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59F6C49B-CEC3-440E-A1A2-F53FB6D8B3D9}" type="pres">
      <dgm:prSet presAssocID="{421FD8DE-8E06-459F-A651-68E5EA16B06D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4FF788E-D663-4FC1-BEBC-87E1A65F1994}" type="pres">
      <dgm:prSet presAssocID="{6B5807C2-0B45-41EE-A797-2C24D432E86F}" presName="sibTrans" presStyleCnt="0"/>
      <dgm:spPr/>
    </dgm:pt>
    <dgm:pt modelId="{3279CFF9-5967-4212-AF5F-19098D8420DF}" type="pres">
      <dgm:prSet presAssocID="{F6F9C71F-52A0-4CAF-93F5-63336DB7AD4A}" presName="composite" presStyleCnt="0"/>
      <dgm:spPr/>
    </dgm:pt>
    <dgm:pt modelId="{07725FD4-C658-4319-A4BB-A9F64839204B}" type="pres">
      <dgm:prSet presAssocID="{F6F9C71F-52A0-4CAF-93F5-63336DB7AD4A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3D58D0B-E44B-4E87-9C40-460428329FC7}" type="presOf" srcId="{421FD8DE-8E06-459F-A651-68E5EA16B06D}" destId="{CE87B203-9BC7-44D8-9857-977524167B81}" srcOrd="0" destOrd="0" presId="urn:microsoft.com/office/officeart/2005/8/layout/StepDownProcess"/>
    <dgm:cxn modelId="{49E6CE11-A6CF-4ACE-8342-391FE9C452C0}" srcId="{548DC3AF-ED0D-43D3-A620-50D8F06EF02E}" destId="{421FD8DE-8E06-459F-A651-68E5EA16B06D}" srcOrd="0" destOrd="0" parTransId="{97DB431B-D21F-4D44-828F-F048C4D57AFC}" sibTransId="{6B5807C2-0B45-41EE-A797-2C24D432E86F}"/>
    <dgm:cxn modelId="{5E087269-8D50-4CBE-A1CD-616818779C18}" type="presOf" srcId="{F6F9C71F-52A0-4CAF-93F5-63336DB7AD4A}" destId="{07725FD4-C658-4319-A4BB-A9F64839204B}" srcOrd="0" destOrd="0" presId="urn:microsoft.com/office/officeart/2005/8/layout/StepDownProcess"/>
    <dgm:cxn modelId="{418C8194-3048-4D1C-98FC-CE5E8DBA4088}" srcId="{548DC3AF-ED0D-43D3-A620-50D8F06EF02E}" destId="{F6F9C71F-52A0-4CAF-93F5-63336DB7AD4A}" srcOrd="1" destOrd="0" parTransId="{BA0C7887-0AAE-4235-9FD0-7ECAE5E2A34E}" sibTransId="{DA3A79DA-8901-4F64-87EC-B5EBF822DF0A}"/>
    <dgm:cxn modelId="{6881B3B3-04C1-494B-97AE-887622AE8B79}" type="presOf" srcId="{548DC3AF-ED0D-43D3-A620-50D8F06EF02E}" destId="{CEB74706-BDBC-48D6-96A4-E8FB2E8CC6BC}" srcOrd="0" destOrd="0" presId="urn:microsoft.com/office/officeart/2005/8/layout/StepDownProcess"/>
    <dgm:cxn modelId="{39FC923C-4A40-47B6-A702-1C0113C5C1DA}" type="presParOf" srcId="{CEB74706-BDBC-48D6-96A4-E8FB2E8CC6BC}" destId="{645BE246-DE81-481B-A77B-5573ED2675B0}" srcOrd="0" destOrd="0" presId="urn:microsoft.com/office/officeart/2005/8/layout/StepDownProcess"/>
    <dgm:cxn modelId="{32284DC5-8453-4526-A72F-8298DD6DF468}" type="presParOf" srcId="{645BE246-DE81-481B-A77B-5573ED2675B0}" destId="{370A966C-AA57-44AE-BB45-DC92FCCB793D}" srcOrd="0" destOrd="0" presId="urn:microsoft.com/office/officeart/2005/8/layout/StepDownProcess"/>
    <dgm:cxn modelId="{898B46C5-F151-4EE0-B85D-4727FCC44564}" type="presParOf" srcId="{645BE246-DE81-481B-A77B-5573ED2675B0}" destId="{CE87B203-9BC7-44D8-9857-977524167B81}" srcOrd="1" destOrd="0" presId="urn:microsoft.com/office/officeart/2005/8/layout/StepDownProcess"/>
    <dgm:cxn modelId="{768C8F24-D554-43C8-BC11-EF153DFC269C}" type="presParOf" srcId="{645BE246-DE81-481B-A77B-5573ED2675B0}" destId="{59F6C49B-CEC3-440E-A1A2-F53FB6D8B3D9}" srcOrd="2" destOrd="0" presId="urn:microsoft.com/office/officeart/2005/8/layout/StepDownProcess"/>
    <dgm:cxn modelId="{FB74A8C4-6359-4F7E-92FC-3FD61412C817}" type="presParOf" srcId="{CEB74706-BDBC-48D6-96A4-E8FB2E8CC6BC}" destId="{A4FF788E-D663-4FC1-BEBC-87E1A65F1994}" srcOrd="1" destOrd="0" presId="urn:microsoft.com/office/officeart/2005/8/layout/StepDownProcess"/>
    <dgm:cxn modelId="{4B7ED830-1056-4CD4-946E-7B6453823EB7}" type="presParOf" srcId="{CEB74706-BDBC-48D6-96A4-E8FB2E8CC6BC}" destId="{3279CFF9-5967-4212-AF5F-19098D8420DF}" srcOrd="2" destOrd="0" presId="urn:microsoft.com/office/officeart/2005/8/layout/StepDownProcess"/>
    <dgm:cxn modelId="{6818565A-4877-4AA8-A150-D03D4B402AC4}" type="presParOf" srcId="{3279CFF9-5967-4212-AF5F-19098D8420DF}" destId="{07725FD4-C658-4319-A4BB-A9F64839204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B7B236-16A6-4C32-9FA2-DE520574D4EC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E934B5-A72C-4A78-9EDA-A277DE4FFD0D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35984BC9-8B9E-4A4E-AE52-587DE49DCC9B}" type="parTrans" cxnId="{8A4BE65F-5F35-4F4F-9D94-C80277AAA835}">
      <dgm:prSet/>
      <dgm:spPr/>
      <dgm:t>
        <a:bodyPr/>
        <a:lstStyle/>
        <a:p>
          <a:endParaRPr lang="en-US"/>
        </a:p>
      </dgm:t>
    </dgm:pt>
    <dgm:pt modelId="{6C4D1E4A-2C00-43EE-ACA0-2248BCB607BD}" type="sibTrans" cxnId="{8A4BE65F-5F35-4F4F-9D94-C80277AAA835}">
      <dgm:prSet/>
      <dgm:spPr/>
      <dgm:t>
        <a:bodyPr/>
        <a:lstStyle/>
        <a:p>
          <a:endParaRPr lang="en-US"/>
        </a:p>
      </dgm:t>
    </dgm:pt>
    <dgm:pt modelId="{11B7FD20-F0C1-48F2-9B40-E44B91EEF52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◙"/>
          </a:pPr>
          <a:r>
            <a:rPr lang="en-US" sz="2000" dirty="0"/>
            <a:t>Accessibility for visually impaired individuals</a:t>
          </a:r>
        </a:p>
      </dgm:t>
    </dgm:pt>
    <dgm:pt modelId="{252DA3AD-ABD2-4D5E-B1E0-088770C1C536}" type="parTrans" cxnId="{484A4105-6606-472F-9B61-55F5CD1A0146}">
      <dgm:prSet/>
      <dgm:spPr/>
      <dgm:t>
        <a:bodyPr/>
        <a:lstStyle/>
        <a:p>
          <a:endParaRPr lang="en-US"/>
        </a:p>
      </dgm:t>
    </dgm:pt>
    <dgm:pt modelId="{22CDEF1D-D87F-4CEF-A876-46D23C645DD6}" type="sibTrans" cxnId="{484A4105-6606-472F-9B61-55F5CD1A0146}">
      <dgm:prSet/>
      <dgm:spPr/>
      <dgm:t>
        <a:bodyPr/>
        <a:lstStyle/>
        <a:p>
          <a:endParaRPr lang="en-US"/>
        </a:p>
      </dgm:t>
    </dgm:pt>
    <dgm:pt modelId="{C3323BE1-CEE6-4F93-9CDF-9F24B2679B4C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4467D2DE-00DD-4A06-BB96-CBB1D744A04F}" type="parTrans" cxnId="{543DB12F-C8FD-4C87-A6F7-5C84A3A582B1}">
      <dgm:prSet/>
      <dgm:spPr/>
      <dgm:t>
        <a:bodyPr/>
        <a:lstStyle/>
        <a:p>
          <a:endParaRPr lang="en-US"/>
        </a:p>
      </dgm:t>
    </dgm:pt>
    <dgm:pt modelId="{242A468F-FD7B-4705-BB40-1634FE81BF36}" type="sibTrans" cxnId="{543DB12F-C8FD-4C87-A6F7-5C84A3A582B1}">
      <dgm:prSet/>
      <dgm:spPr/>
      <dgm:t>
        <a:bodyPr/>
        <a:lstStyle/>
        <a:p>
          <a:endParaRPr lang="en-US"/>
        </a:p>
      </dgm:t>
    </dgm:pt>
    <dgm:pt modelId="{8D3D8408-7ED0-46AB-B5CC-59F557729320}">
      <dgm:prSet phldrT="[Text]"/>
      <dgm:spPr/>
      <dgm:t>
        <a:bodyPr/>
        <a:lstStyle/>
        <a:p>
          <a:pPr>
            <a:buFont typeface="Arial" panose="020B0604020202020204" pitchFamily="34" charset="0"/>
            <a:buChar char="◙"/>
          </a:pPr>
          <a:r>
            <a:rPr lang="en-US" dirty="0"/>
            <a:t>Photo search enhancement</a:t>
          </a:r>
        </a:p>
      </dgm:t>
    </dgm:pt>
    <dgm:pt modelId="{BC49F51D-5825-4D3E-8648-68597B3F431D}" type="parTrans" cxnId="{2711BAC6-2998-4217-9BF2-2F04D76CA386}">
      <dgm:prSet/>
      <dgm:spPr/>
      <dgm:t>
        <a:bodyPr/>
        <a:lstStyle/>
        <a:p>
          <a:endParaRPr lang="en-US"/>
        </a:p>
      </dgm:t>
    </dgm:pt>
    <dgm:pt modelId="{E57F80B1-49D3-42D4-8264-0A94525ABE73}" type="sibTrans" cxnId="{2711BAC6-2998-4217-9BF2-2F04D76CA386}">
      <dgm:prSet/>
      <dgm:spPr/>
      <dgm:t>
        <a:bodyPr/>
        <a:lstStyle/>
        <a:p>
          <a:endParaRPr lang="en-US"/>
        </a:p>
      </dgm:t>
    </dgm:pt>
    <dgm:pt modelId="{AA3A2B30-BAD8-4831-8CD7-BCD15738C973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3D9DA6E-6F00-4EE8-85F4-08AC9C67F3F9}" type="parTrans" cxnId="{BE42F63B-9961-45C2-AA2E-F083CEF6ADB3}">
      <dgm:prSet/>
      <dgm:spPr/>
      <dgm:t>
        <a:bodyPr/>
        <a:lstStyle/>
        <a:p>
          <a:endParaRPr lang="en-US"/>
        </a:p>
      </dgm:t>
    </dgm:pt>
    <dgm:pt modelId="{E1819871-C646-43B8-8D10-E3769A1F2948}" type="sibTrans" cxnId="{BE42F63B-9961-45C2-AA2E-F083CEF6ADB3}">
      <dgm:prSet/>
      <dgm:spPr/>
      <dgm:t>
        <a:bodyPr/>
        <a:lstStyle/>
        <a:p>
          <a:endParaRPr lang="en-US"/>
        </a:p>
      </dgm:t>
    </dgm:pt>
    <dgm:pt modelId="{CDC30089-DD55-4CB1-B5F3-89F4BCAC83E3}">
      <dgm:prSet phldrT="[Text]" custT="1"/>
      <dgm:spPr/>
      <dgm:t>
        <a:bodyPr/>
        <a:lstStyle/>
        <a:p>
          <a:r>
            <a:rPr lang="en-US" sz="2100" dirty="0"/>
            <a:t>Robot Interaction</a:t>
          </a:r>
        </a:p>
      </dgm:t>
    </dgm:pt>
    <dgm:pt modelId="{640B7728-66E1-429E-AEEB-210536457D10}" type="parTrans" cxnId="{E6355754-7E1C-4767-A8DE-57D86693AAD4}">
      <dgm:prSet/>
      <dgm:spPr/>
      <dgm:t>
        <a:bodyPr/>
        <a:lstStyle/>
        <a:p>
          <a:endParaRPr lang="en-US"/>
        </a:p>
      </dgm:t>
    </dgm:pt>
    <dgm:pt modelId="{E209A69C-BCEB-4F78-A1A8-1E57F84F9F15}" type="sibTrans" cxnId="{E6355754-7E1C-4767-A8DE-57D86693AAD4}">
      <dgm:prSet/>
      <dgm:spPr/>
      <dgm:t>
        <a:bodyPr/>
        <a:lstStyle/>
        <a:p>
          <a:endParaRPr lang="en-US"/>
        </a:p>
      </dgm:t>
    </dgm:pt>
    <dgm:pt modelId="{C5CE81BA-BD74-454B-B769-6437DDC160A7}" type="pres">
      <dgm:prSet presAssocID="{15B7B236-16A6-4C32-9FA2-DE520574D4EC}" presName="rootNode" presStyleCnt="0">
        <dgm:presLayoutVars>
          <dgm:chMax/>
          <dgm:chPref/>
          <dgm:dir/>
          <dgm:animLvl val="lvl"/>
        </dgm:presLayoutVars>
      </dgm:prSet>
      <dgm:spPr/>
    </dgm:pt>
    <dgm:pt modelId="{D103FD03-80F3-4C09-ACF8-DCDE57A276FB}" type="pres">
      <dgm:prSet presAssocID="{FEE934B5-A72C-4A78-9EDA-A277DE4FFD0D}" presName="composite" presStyleCnt="0"/>
      <dgm:spPr/>
    </dgm:pt>
    <dgm:pt modelId="{17DA5959-5936-4704-B72D-C8FD2EEBB2A4}" type="pres">
      <dgm:prSet presAssocID="{FEE934B5-A72C-4A78-9EDA-A277DE4FFD0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A42E60B-D231-4D04-B158-AD735AD77B2B}" type="pres">
      <dgm:prSet presAssocID="{FEE934B5-A72C-4A78-9EDA-A277DE4FFD0D}" presName="Image" presStyleLbl="bgImgPlace1" presStyleIdx="0" presStyleCnt="3" custFlipHor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45A13B9A-6C67-42C9-BF67-F90090D05310}" type="pres">
      <dgm:prSet presAssocID="{FEE934B5-A72C-4A78-9EDA-A277DE4FFD0D}" presName="ChildText" presStyleLbl="fgAcc1" presStyleIdx="0" presStyleCnt="3" custScaleX="180616" custScaleY="117608" custLinFactNeighborY="12676">
        <dgm:presLayoutVars>
          <dgm:chMax val="0"/>
          <dgm:chPref val="0"/>
          <dgm:bulletEnabled val="1"/>
        </dgm:presLayoutVars>
      </dgm:prSet>
      <dgm:spPr/>
    </dgm:pt>
    <dgm:pt modelId="{F96125E0-596C-4373-83AC-FAECB39C1890}" type="pres">
      <dgm:prSet presAssocID="{6C4D1E4A-2C00-43EE-ACA0-2248BCB607BD}" presName="sibTrans" presStyleCnt="0"/>
      <dgm:spPr/>
    </dgm:pt>
    <dgm:pt modelId="{0E5A4285-8155-43CB-8C82-36B22A8F5CD7}" type="pres">
      <dgm:prSet presAssocID="{C3323BE1-CEE6-4F93-9CDF-9F24B2679B4C}" presName="composite" presStyleCnt="0"/>
      <dgm:spPr/>
    </dgm:pt>
    <dgm:pt modelId="{177165A3-DBA8-4D4B-BABF-866677A6BF53}" type="pres">
      <dgm:prSet presAssocID="{C3323BE1-CEE6-4F93-9CDF-9F24B2679B4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AA3FAF1-7DBD-4E45-AEDD-D7D6A64ED340}" type="pres">
      <dgm:prSet presAssocID="{C3323BE1-CEE6-4F93-9CDF-9F24B2679B4C}" presName="Image" presStyleLbl="bgImgPlace1" presStyleIdx="1" presStyleCnt="3" custFlipHor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6AED16CB-737B-4157-A66C-EF71C043D02C}" type="pres">
      <dgm:prSet presAssocID="{C3323BE1-CEE6-4F93-9CDF-9F24B2679B4C}" presName="ChildText" presStyleLbl="fgAcc1" presStyleIdx="1" presStyleCnt="3" custScaleX="173348" custScaleY="117607" custLinFactNeighborX="8442" custLinFactNeighborY="6338">
        <dgm:presLayoutVars>
          <dgm:chMax val="0"/>
          <dgm:chPref val="0"/>
          <dgm:bulletEnabled val="1"/>
        </dgm:presLayoutVars>
      </dgm:prSet>
      <dgm:spPr/>
    </dgm:pt>
    <dgm:pt modelId="{A2D075CB-1495-4F87-B490-52EEDC409012}" type="pres">
      <dgm:prSet presAssocID="{242A468F-FD7B-4705-BB40-1634FE81BF36}" presName="sibTrans" presStyleCnt="0"/>
      <dgm:spPr/>
    </dgm:pt>
    <dgm:pt modelId="{A578CB43-20FF-48D6-87AC-7A6010C84238}" type="pres">
      <dgm:prSet presAssocID="{AA3A2B30-BAD8-4831-8CD7-BCD15738C973}" presName="composite" presStyleCnt="0"/>
      <dgm:spPr/>
    </dgm:pt>
    <dgm:pt modelId="{86185431-12CB-48CA-8231-C922A1A66201}" type="pres">
      <dgm:prSet presAssocID="{AA3A2B30-BAD8-4831-8CD7-BCD15738C973}" presName="ParentText" presStyleLbl="node1" presStyleIdx="2" presStyleCnt="3" custLinFactNeighborY="-73253">
        <dgm:presLayoutVars>
          <dgm:chMax val="1"/>
          <dgm:chPref val="1"/>
          <dgm:bulletEnabled val="1"/>
        </dgm:presLayoutVars>
      </dgm:prSet>
      <dgm:spPr/>
    </dgm:pt>
    <dgm:pt modelId="{528D9FFD-5EF7-4A5B-9C93-B0467CF99B5B}" type="pres">
      <dgm:prSet presAssocID="{AA3A2B30-BAD8-4831-8CD7-BCD15738C973}" presName="Image" presStyleLbl="bgImgPlace1" presStyleIdx="2" presStyleCnt="3" custLinFactNeighborY="-132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3C3BD39F-83BA-4369-B3FA-ECE67B91B153}" type="pres">
      <dgm:prSet presAssocID="{AA3A2B30-BAD8-4831-8CD7-BCD15738C973}" presName="ChildText" presStyleLbl="fgAcc1" presStyleIdx="2" presStyleCnt="3" custScaleX="180023" custScaleY="130067" custLinFactNeighborX="39796" custLinFactNeighborY="-15978">
        <dgm:presLayoutVars>
          <dgm:chMax val="0"/>
          <dgm:chPref val="0"/>
          <dgm:bulletEnabled val="1"/>
        </dgm:presLayoutVars>
      </dgm:prSet>
      <dgm:spPr/>
    </dgm:pt>
  </dgm:ptLst>
  <dgm:cxnLst>
    <dgm:cxn modelId="{5A602D05-E6C5-456B-9A41-EC557EA27B22}" type="presOf" srcId="{8D3D8408-7ED0-46AB-B5CC-59F557729320}" destId="{6AED16CB-737B-4157-A66C-EF71C043D02C}" srcOrd="0" destOrd="0" presId="urn:microsoft.com/office/officeart/2008/layout/TitledPictureBlocks"/>
    <dgm:cxn modelId="{484A4105-6606-472F-9B61-55F5CD1A0146}" srcId="{FEE934B5-A72C-4A78-9EDA-A277DE4FFD0D}" destId="{11B7FD20-F0C1-48F2-9B40-E44B91EEF521}" srcOrd="0" destOrd="0" parTransId="{252DA3AD-ABD2-4D5E-B1E0-088770C1C536}" sibTransId="{22CDEF1D-D87F-4CEF-A876-46D23C645DD6}"/>
    <dgm:cxn modelId="{5DF10E0E-E281-4566-A1C6-90483FCFB616}" type="presOf" srcId="{C3323BE1-CEE6-4F93-9CDF-9F24B2679B4C}" destId="{177165A3-DBA8-4D4B-BABF-866677A6BF53}" srcOrd="0" destOrd="0" presId="urn:microsoft.com/office/officeart/2008/layout/TitledPictureBlocks"/>
    <dgm:cxn modelId="{543DB12F-C8FD-4C87-A6F7-5C84A3A582B1}" srcId="{15B7B236-16A6-4C32-9FA2-DE520574D4EC}" destId="{C3323BE1-CEE6-4F93-9CDF-9F24B2679B4C}" srcOrd="1" destOrd="0" parTransId="{4467D2DE-00DD-4A06-BB96-CBB1D744A04F}" sibTransId="{242A468F-FD7B-4705-BB40-1634FE81BF36}"/>
    <dgm:cxn modelId="{0C447B32-AFED-4CD4-BC23-C000F5F4DEBD}" type="presOf" srcId="{15B7B236-16A6-4C32-9FA2-DE520574D4EC}" destId="{C5CE81BA-BD74-454B-B769-6437DDC160A7}" srcOrd="0" destOrd="0" presId="urn:microsoft.com/office/officeart/2008/layout/TitledPictureBlocks"/>
    <dgm:cxn modelId="{BE42F63B-9961-45C2-AA2E-F083CEF6ADB3}" srcId="{15B7B236-16A6-4C32-9FA2-DE520574D4EC}" destId="{AA3A2B30-BAD8-4831-8CD7-BCD15738C973}" srcOrd="2" destOrd="0" parTransId="{53D9DA6E-6F00-4EE8-85F4-08AC9C67F3F9}" sibTransId="{E1819871-C646-43B8-8D10-E3769A1F2948}"/>
    <dgm:cxn modelId="{1D80BF5C-2CF1-4E60-B6A7-7E4F749655D6}" type="presOf" srcId="{11B7FD20-F0C1-48F2-9B40-E44B91EEF521}" destId="{45A13B9A-6C67-42C9-BF67-F90090D05310}" srcOrd="0" destOrd="0" presId="urn:microsoft.com/office/officeart/2008/layout/TitledPictureBlocks"/>
    <dgm:cxn modelId="{8A4BE65F-5F35-4F4F-9D94-C80277AAA835}" srcId="{15B7B236-16A6-4C32-9FA2-DE520574D4EC}" destId="{FEE934B5-A72C-4A78-9EDA-A277DE4FFD0D}" srcOrd="0" destOrd="0" parTransId="{35984BC9-8B9E-4A4E-AE52-587DE49DCC9B}" sibTransId="{6C4D1E4A-2C00-43EE-ACA0-2248BCB607BD}"/>
    <dgm:cxn modelId="{E6355754-7E1C-4767-A8DE-57D86693AAD4}" srcId="{AA3A2B30-BAD8-4831-8CD7-BCD15738C973}" destId="{CDC30089-DD55-4CB1-B5F3-89F4BCAC83E3}" srcOrd="0" destOrd="0" parTransId="{640B7728-66E1-429E-AEEB-210536457D10}" sibTransId="{E209A69C-BCEB-4F78-A1A8-1E57F84F9F15}"/>
    <dgm:cxn modelId="{2711BAC6-2998-4217-9BF2-2F04D76CA386}" srcId="{C3323BE1-CEE6-4F93-9CDF-9F24B2679B4C}" destId="{8D3D8408-7ED0-46AB-B5CC-59F557729320}" srcOrd="0" destOrd="0" parTransId="{BC49F51D-5825-4D3E-8648-68597B3F431D}" sibTransId="{E57F80B1-49D3-42D4-8264-0A94525ABE73}"/>
    <dgm:cxn modelId="{975D87DF-578F-4C69-809B-57123511D000}" type="presOf" srcId="{FEE934B5-A72C-4A78-9EDA-A277DE4FFD0D}" destId="{17DA5959-5936-4704-B72D-C8FD2EEBB2A4}" srcOrd="0" destOrd="0" presId="urn:microsoft.com/office/officeart/2008/layout/TitledPictureBlocks"/>
    <dgm:cxn modelId="{4CB386E6-94BC-4273-A1D5-0BF1C6AFFFEB}" type="presOf" srcId="{AA3A2B30-BAD8-4831-8CD7-BCD15738C973}" destId="{86185431-12CB-48CA-8231-C922A1A66201}" srcOrd="0" destOrd="0" presId="urn:microsoft.com/office/officeart/2008/layout/TitledPictureBlocks"/>
    <dgm:cxn modelId="{789C77FC-07DF-44E4-96B9-BD2F8247220B}" type="presOf" srcId="{CDC30089-DD55-4CB1-B5F3-89F4BCAC83E3}" destId="{3C3BD39F-83BA-4369-B3FA-ECE67B91B153}" srcOrd="0" destOrd="0" presId="urn:microsoft.com/office/officeart/2008/layout/TitledPictureBlocks"/>
    <dgm:cxn modelId="{7F739BF1-3E10-40C7-B035-50CF5371E5C5}" type="presParOf" srcId="{C5CE81BA-BD74-454B-B769-6437DDC160A7}" destId="{D103FD03-80F3-4C09-ACF8-DCDE57A276FB}" srcOrd="0" destOrd="0" presId="urn:microsoft.com/office/officeart/2008/layout/TitledPictureBlocks"/>
    <dgm:cxn modelId="{FED2DEEB-818B-4EA2-A491-83BF4ADCBB09}" type="presParOf" srcId="{D103FD03-80F3-4C09-ACF8-DCDE57A276FB}" destId="{17DA5959-5936-4704-B72D-C8FD2EEBB2A4}" srcOrd="0" destOrd="0" presId="urn:microsoft.com/office/officeart/2008/layout/TitledPictureBlocks"/>
    <dgm:cxn modelId="{475F1C08-DCFC-45E5-A733-9FC5E43FF290}" type="presParOf" srcId="{D103FD03-80F3-4C09-ACF8-DCDE57A276FB}" destId="{BA42E60B-D231-4D04-B158-AD735AD77B2B}" srcOrd="1" destOrd="0" presId="urn:microsoft.com/office/officeart/2008/layout/TitledPictureBlocks"/>
    <dgm:cxn modelId="{9FE6D632-D505-4AC3-9D91-8672513B6945}" type="presParOf" srcId="{D103FD03-80F3-4C09-ACF8-DCDE57A276FB}" destId="{45A13B9A-6C67-42C9-BF67-F90090D05310}" srcOrd="2" destOrd="0" presId="urn:microsoft.com/office/officeart/2008/layout/TitledPictureBlocks"/>
    <dgm:cxn modelId="{9E1E1EFF-55D8-4596-BCC9-F80CA030A7A9}" type="presParOf" srcId="{C5CE81BA-BD74-454B-B769-6437DDC160A7}" destId="{F96125E0-596C-4373-83AC-FAECB39C1890}" srcOrd="1" destOrd="0" presId="urn:microsoft.com/office/officeart/2008/layout/TitledPictureBlocks"/>
    <dgm:cxn modelId="{048A0131-BC0C-4B90-A24C-FEB1B439BB66}" type="presParOf" srcId="{C5CE81BA-BD74-454B-B769-6437DDC160A7}" destId="{0E5A4285-8155-43CB-8C82-36B22A8F5CD7}" srcOrd="2" destOrd="0" presId="urn:microsoft.com/office/officeart/2008/layout/TitledPictureBlocks"/>
    <dgm:cxn modelId="{6E2A9F4C-7292-43CE-84D4-E088FD7A3BC6}" type="presParOf" srcId="{0E5A4285-8155-43CB-8C82-36B22A8F5CD7}" destId="{177165A3-DBA8-4D4B-BABF-866677A6BF53}" srcOrd="0" destOrd="0" presId="urn:microsoft.com/office/officeart/2008/layout/TitledPictureBlocks"/>
    <dgm:cxn modelId="{98AB8E30-13C3-4CBC-8F5C-422AE53577EC}" type="presParOf" srcId="{0E5A4285-8155-43CB-8C82-36B22A8F5CD7}" destId="{EAA3FAF1-7DBD-4E45-AEDD-D7D6A64ED340}" srcOrd="1" destOrd="0" presId="urn:microsoft.com/office/officeart/2008/layout/TitledPictureBlocks"/>
    <dgm:cxn modelId="{D10572FB-0A93-445B-A0FB-264C738E094C}" type="presParOf" srcId="{0E5A4285-8155-43CB-8C82-36B22A8F5CD7}" destId="{6AED16CB-737B-4157-A66C-EF71C043D02C}" srcOrd="2" destOrd="0" presId="urn:microsoft.com/office/officeart/2008/layout/TitledPictureBlocks"/>
    <dgm:cxn modelId="{DD9928B5-0F77-495E-843A-73E775C1F032}" type="presParOf" srcId="{C5CE81BA-BD74-454B-B769-6437DDC160A7}" destId="{A2D075CB-1495-4F87-B490-52EEDC409012}" srcOrd="3" destOrd="0" presId="urn:microsoft.com/office/officeart/2008/layout/TitledPictureBlocks"/>
    <dgm:cxn modelId="{E55DB8F2-568E-439B-8022-5ECE2F689756}" type="presParOf" srcId="{C5CE81BA-BD74-454B-B769-6437DDC160A7}" destId="{A578CB43-20FF-48D6-87AC-7A6010C84238}" srcOrd="4" destOrd="0" presId="urn:microsoft.com/office/officeart/2008/layout/TitledPictureBlocks"/>
    <dgm:cxn modelId="{4CEA2C4B-A900-4474-896E-50DA8AC92888}" type="presParOf" srcId="{A578CB43-20FF-48D6-87AC-7A6010C84238}" destId="{86185431-12CB-48CA-8231-C922A1A66201}" srcOrd="0" destOrd="0" presId="urn:microsoft.com/office/officeart/2008/layout/TitledPictureBlocks"/>
    <dgm:cxn modelId="{DA89EC9F-1712-40BA-8983-788F36E4B31A}" type="presParOf" srcId="{A578CB43-20FF-48D6-87AC-7A6010C84238}" destId="{528D9FFD-5EF7-4A5B-9C93-B0467CF99B5B}" srcOrd="1" destOrd="0" presId="urn:microsoft.com/office/officeart/2008/layout/TitledPictureBlocks"/>
    <dgm:cxn modelId="{4FEC1B73-8613-4900-833F-75E1E28D5E3B}" type="presParOf" srcId="{A578CB43-20FF-48D6-87AC-7A6010C84238}" destId="{3C3BD39F-83BA-4369-B3FA-ECE67B91B153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205BF-5F7A-4E2A-8494-7694ED330EFD}">
      <dsp:nvSpPr>
        <dsp:cNvPr id="0" name=""/>
        <dsp:cNvSpPr/>
      </dsp:nvSpPr>
      <dsp:spPr>
        <a:xfrm>
          <a:off x="-5216174" y="-798944"/>
          <a:ext cx="6211516" cy="6211516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96E03-266A-4B78-9FF4-1C18A3D8C04C}">
      <dsp:nvSpPr>
        <dsp:cNvPr id="0" name=""/>
        <dsp:cNvSpPr/>
      </dsp:nvSpPr>
      <dsp:spPr>
        <a:xfrm>
          <a:off x="435327" y="288259"/>
          <a:ext cx="7602347" cy="576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9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</a:t>
          </a:r>
        </a:p>
      </dsp:txBody>
      <dsp:txXfrm>
        <a:off x="435327" y="288259"/>
        <a:ext cx="7602347" cy="576888"/>
      </dsp:txXfrm>
    </dsp:sp>
    <dsp:sp modelId="{A127FF31-7481-4F7C-8D9C-C8C108E5B789}">
      <dsp:nvSpPr>
        <dsp:cNvPr id="0" name=""/>
        <dsp:cNvSpPr/>
      </dsp:nvSpPr>
      <dsp:spPr>
        <a:xfrm>
          <a:off x="74772" y="216148"/>
          <a:ext cx="721110" cy="721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E6EF9-A194-4D83-AF11-0C8162304194}">
      <dsp:nvSpPr>
        <dsp:cNvPr id="0" name=""/>
        <dsp:cNvSpPr/>
      </dsp:nvSpPr>
      <dsp:spPr>
        <a:xfrm>
          <a:off x="848708" y="1153314"/>
          <a:ext cx="7188966" cy="576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9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Materials</a:t>
          </a:r>
        </a:p>
      </dsp:txBody>
      <dsp:txXfrm>
        <a:off x="848708" y="1153314"/>
        <a:ext cx="7188966" cy="576888"/>
      </dsp:txXfrm>
    </dsp:sp>
    <dsp:sp modelId="{4998920A-00FF-46CC-A6DC-48EACB0C8527}">
      <dsp:nvSpPr>
        <dsp:cNvPr id="0" name=""/>
        <dsp:cNvSpPr/>
      </dsp:nvSpPr>
      <dsp:spPr>
        <a:xfrm>
          <a:off x="488153" y="1081203"/>
          <a:ext cx="721110" cy="721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CD56C-9DAE-4F3C-A491-42C5D47DC5CD}">
      <dsp:nvSpPr>
        <dsp:cNvPr id="0" name=""/>
        <dsp:cNvSpPr/>
      </dsp:nvSpPr>
      <dsp:spPr>
        <a:xfrm>
          <a:off x="975583" y="2018369"/>
          <a:ext cx="7062091" cy="576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9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Methods</a:t>
          </a:r>
        </a:p>
      </dsp:txBody>
      <dsp:txXfrm>
        <a:off x="975583" y="2018369"/>
        <a:ext cx="7062091" cy="576888"/>
      </dsp:txXfrm>
    </dsp:sp>
    <dsp:sp modelId="{F769BB5E-E0BA-449A-9687-508CB33F4796}">
      <dsp:nvSpPr>
        <dsp:cNvPr id="0" name=""/>
        <dsp:cNvSpPr/>
      </dsp:nvSpPr>
      <dsp:spPr>
        <a:xfrm>
          <a:off x="615027" y="1946258"/>
          <a:ext cx="721110" cy="721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6BDAE-C304-4E3F-8ACB-918E65DD318B}">
      <dsp:nvSpPr>
        <dsp:cNvPr id="0" name=""/>
        <dsp:cNvSpPr/>
      </dsp:nvSpPr>
      <dsp:spPr>
        <a:xfrm>
          <a:off x="848708" y="2883425"/>
          <a:ext cx="7188966" cy="576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9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Results</a:t>
          </a:r>
        </a:p>
      </dsp:txBody>
      <dsp:txXfrm>
        <a:off x="848708" y="2883425"/>
        <a:ext cx="7188966" cy="576888"/>
      </dsp:txXfrm>
    </dsp:sp>
    <dsp:sp modelId="{8C15E891-79C4-462B-A20B-ECC6C9730911}">
      <dsp:nvSpPr>
        <dsp:cNvPr id="0" name=""/>
        <dsp:cNvSpPr/>
      </dsp:nvSpPr>
      <dsp:spPr>
        <a:xfrm>
          <a:off x="488153" y="2811314"/>
          <a:ext cx="721110" cy="721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48522-D3A0-4A7A-B456-1169730347C1}">
      <dsp:nvSpPr>
        <dsp:cNvPr id="0" name=""/>
        <dsp:cNvSpPr/>
      </dsp:nvSpPr>
      <dsp:spPr>
        <a:xfrm>
          <a:off x="435327" y="3748480"/>
          <a:ext cx="7602347" cy="576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90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Discussion</a:t>
          </a:r>
        </a:p>
      </dsp:txBody>
      <dsp:txXfrm>
        <a:off x="435327" y="3748480"/>
        <a:ext cx="7602347" cy="576888"/>
      </dsp:txXfrm>
    </dsp:sp>
    <dsp:sp modelId="{CD9D058C-CF99-4456-9CE1-5AD4FFA77156}">
      <dsp:nvSpPr>
        <dsp:cNvPr id="0" name=""/>
        <dsp:cNvSpPr/>
      </dsp:nvSpPr>
      <dsp:spPr>
        <a:xfrm>
          <a:off x="74772" y="3676369"/>
          <a:ext cx="721110" cy="721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F4635-AD86-488C-ABDF-1DC2AD4D8EFA}">
      <dsp:nvSpPr>
        <dsp:cNvPr id="0" name=""/>
        <dsp:cNvSpPr/>
      </dsp:nvSpPr>
      <dsp:spPr>
        <a:xfrm>
          <a:off x="7932486" y="1133393"/>
          <a:ext cx="193396" cy="357934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E64C5-D9F7-45B6-8FDE-DDBC06F6A47F}">
      <dsp:nvSpPr>
        <dsp:cNvPr id="0" name=""/>
        <dsp:cNvSpPr/>
      </dsp:nvSpPr>
      <dsp:spPr>
        <a:xfrm>
          <a:off x="193396" y="1133393"/>
          <a:ext cx="5029921" cy="3579348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F96E9-F394-48D1-8D8C-D289E8194AA0}">
      <dsp:nvSpPr>
        <dsp:cNvPr id="0" name=""/>
        <dsp:cNvSpPr/>
      </dsp:nvSpPr>
      <dsp:spPr>
        <a:xfrm>
          <a:off x="0" y="694356"/>
          <a:ext cx="4836525" cy="338575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19B1E-1A4A-4215-BF71-8AE65560A879}">
      <dsp:nvSpPr>
        <dsp:cNvPr id="0" name=""/>
        <dsp:cNvSpPr/>
      </dsp:nvSpPr>
      <dsp:spPr>
        <a:xfrm>
          <a:off x="390042" y="4091467"/>
          <a:ext cx="4639879" cy="424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68580" rIns="1828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Input Image</a:t>
          </a:r>
        </a:p>
      </dsp:txBody>
      <dsp:txXfrm>
        <a:off x="390042" y="4091467"/>
        <a:ext cx="4639879" cy="424872"/>
      </dsp:txXfrm>
    </dsp:sp>
    <dsp:sp modelId="{E46DA7D1-AE55-4297-9C0F-8E354B39D9A3}">
      <dsp:nvSpPr>
        <dsp:cNvPr id="0" name=""/>
        <dsp:cNvSpPr/>
      </dsp:nvSpPr>
      <dsp:spPr>
        <a:xfrm>
          <a:off x="5358353" y="1133393"/>
          <a:ext cx="2590090" cy="3579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effectLst/>
              <a:latin typeface="Nirmala UI" panose="020B0502040204020203" pitchFamily="34" charset="0"/>
              <a:ea typeface="SimSun" panose="02010600030101010101" pitchFamily="2" charset="-122"/>
            </a:rPr>
            <a:t>Automatic Text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একটি</a:t>
          </a:r>
          <a:r>
            <a:rPr lang="en-US" sz="2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kern="12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গোলাপী</a:t>
          </a:r>
          <a:r>
            <a:rPr lang="en-US" sz="2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kern="12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পোশাক</a:t>
          </a:r>
          <a:r>
            <a:rPr lang="en-US" sz="2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kern="12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পরা</a:t>
          </a:r>
          <a:r>
            <a:rPr lang="en-US" sz="2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kern="12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ছোট্ট</a:t>
          </a:r>
          <a:r>
            <a:rPr lang="en-US" sz="2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kern="12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মেয়ে</a:t>
          </a:r>
          <a:r>
            <a:rPr lang="en-US" sz="2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kern="12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একটি</a:t>
          </a:r>
          <a:r>
            <a:rPr lang="en-US" sz="2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kern="12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কাঠের</a:t>
          </a:r>
          <a:r>
            <a:rPr lang="en-US" sz="2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kern="12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ঘরে</a:t>
          </a:r>
          <a:r>
            <a:rPr lang="en-US" sz="2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r>
            <a:rPr lang="en-US" sz="2800" kern="1200" dirty="0" err="1">
              <a:effectLst/>
              <a:latin typeface="Nirmala UI" panose="020B0502040204020203" pitchFamily="34" charset="0"/>
              <a:ea typeface="SimSun" panose="02010600030101010101" pitchFamily="2" charset="-122"/>
            </a:rPr>
            <a:t>যাচ্ছে</a:t>
          </a:r>
          <a:r>
            <a:rPr lang="en-US" sz="2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</a:rPr>
            <a:t> </a:t>
          </a:r>
          <a:endParaRPr lang="en-US" sz="2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358353" y="1133393"/>
        <a:ext cx="2590090" cy="3579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88514-3EF9-4958-9C43-5C31799952D5}">
      <dsp:nvSpPr>
        <dsp:cNvPr id="0" name=""/>
        <dsp:cNvSpPr/>
      </dsp:nvSpPr>
      <dsp:spPr>
        <a:xfrm>
          <a:off x="2059881" y="0"/>
          <a:ext cx="2714105" cy="271451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9679CD-92B8-4AE2-A32B-3877BB263829}">
      <dsp:nvSpPr>
        <dsp:cNvPr id="0" name=""/>
        <dsp:cNvSpPr/>
      </dsp:nvSpPr>
      <dsp:spPr>
        <a:xfrm>
          <a:off x="2659787" y="922492"/>
          <a:ext cx="1508176" cy="753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Computer Vision</a:t>
          </a:r>
        </a:p>
      </dsp:txBody>
      <dsp:txXfrm>
        <a:off x="2659787" y="922492"/>
        <a:ext cx="1508176" cy="753907"/>
      </dsp:txXfrm>
    </dsp:sp>
    <dsp:sp modelId="{5815A26F-A418-4C18-8C19-ABE491CEE7EA}">
      <dsp:nvSpPr>
        <dsp:cNvPr id="0" name=""/>
        <dsp:cNvSpPr/>
      </dsp:nvSpPr>
      <dsp:spPr>
        <a:xfrm>
          <a:off x="1306048" y="1559692"/>
          <a:ext cx="2714105" cy="271451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2F1C55-A96F-4A75-BED2-DBA592E1D95E}">
      <dsp:nvSpPr>
        <dsp:cNvPr id="0" name=""/>
        <dsp:cNvSpPr/>
      </dsp:nvSpPr>
      <dsp:spPr>
        <a:xfrm>
          <a:off x="1660435" y="2073421"/>
          <a:ext cx="2005331" cy="1279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Natural Language Processing</a:t>
          </a:r>
        </a:p>
      </dsp:txBody>
      <dsp:txXfrm>
        <a:off x="1660435" y="2073421"/>
        <a:ext cx="2005331" cy="1279381"/>
      </dsp:txXfrm>
    </dsp:sp>
    <dsp:sp modelId="{40E44565-2303-454D-B91C-509BC0FC39EF}">
      <dsp:nvSpPr>
        <dsp:cNvPr id="0" name=""/>
        <dsp:cNvSpPr/>
      </dsp:nvSpPr>
      <dsp:spPr>
        <a:xfrm>
          <a:off x="2253054" y="3306028"/>
          <a:ext cx="2331836" cy="233277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581720-1FD3-42E6-80DD-885BD66F063A}">
      <dsp:nvSpPr>
        <dsp:cNvPr id="0" name=""/>
        <dsp:cNvSpPr/>
      </dsp:nvSpPr>
      <dsp:spPr>
        <a:xfrm>
          <a:off x="2663355" y="4046691"/>
          <a:ext cx="1508176" cy="753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Textual Description</a:t>
          </a:r>
        </a:p>
      </dsp:txBody>
      <dsp:txXfrm>
        <a:off x="2663355" y="4046691"/>
        <a:ext cx="1508176" cy="7539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1692-EFA0-459D-82CB-4C327FA2D4E3}">
      <dsp:nvSpPr>
        <dsp:cNvPr id="0" name=""/>
        <dsp:cNvSpPr/>
      </dsp:nvSpPr>
      <dsp:spPr>
        <a:xfrm>
          <a:off x="238035" y="398999"/>
          <a:ext cx="3001802" cy="93806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382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Vocabulary size: 25,444 words</a:t>
          </a:r>
        </a:p>
      </dsp:txBody>
      <dsp:txXfrm>
        <a:off x="238035" y="398999"/>
        <a:ext cx="3001802" cy="938063"/>
      </dsp:txXfrm>
    </dsp:sp>
    <dsp:sp modelId="{EF2BB3C5-B8EF-4E60-85AC-B719D1B126D4}">
      <dsp:nvSpPr>
        <dsp:cNvPr id="0" name=""/>
        <dsp:cNvSpPr/>
      </dsp:nvSpPr>
      <dsp:spPr>
        <a:xfrm>
          <a:off x="112960" y="263501"/>
          <a:ext cx="656644" cy="984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2612A-D8D6-49E4-94F6-201B41820A03}">
      <dsp:nvSpPr>
        <dsp:cNvPr id="0" name=""/>
        <dsp:cNvSpPr/>
      </dsp:nvSpPr>
      <dsp:spPr>
        <a:xfrm>
          <a:off x="238035" y="1579917"/>
          <a:ext cx="3001802" cy="93806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382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Captions per image: 5</a:t>
          </a:r>
        </a:p>
      </dsp:txBody>
      <dsp:txXfrm>
        <a:off x="238035" y="1579917"/>
        <a:ext cx="3001802" cy="938063"/>
      </dsp:txXfrm>
    </dsp:sp>
    <dsp:sp modelId="{73CC04E9-D9D5-46C1-8D4A-7AC10C6C548B}">
      <dsp:nvSpPr>
        <dsp:cNvPr id="0" name=""/>
        <dsp:cNvSpPr/>
      </dsp:nvSpPr>
      <dsp:spPr>
        <a:xfrm>
          <a:off x="112960" y="1444419"/>
          <a:ext cx="656644" cy="98496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5C3E7-7754-44C7-9220-245DF6790D92}">
      <dsp:nvSpPr>
        <dsp:cNvPr id="0" name=""/>
        <dsp:cNvSpPr/>
      </dsp:nvSpPr>
      <dsp:spPr>
        <a:xfrm>
          <a:off x="238035" y="2760834"/>
          <a:ext cx="3001802" cy="93806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382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Maximum length: 67 words</a:t>
          </a:r>
        </a:p>
      </dsp:txBody>
      <dsp:txXfrm>
        <a:off x="238035" y="2760834"/>
        <a:ext cx="3001802" cy="938063"/>
      </dsp:txXfrm>
    </dsp:sp>
    <dsp:sp modelId="{AF372C4E-B2C6-451C-AE3C-3857A4AF63CA}">
      <dsp:nvSpPr>
        <dsp:cNvPr id="0" name=""/>
        <dsp:cNvSpPr/>
      </dsp:nvSpPr>
      <dsp:spPr>
        <a:xfrm>
          <a:off x="112960" y="2625336"/>
          <a:ext cx="656644" cy="984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EC81F-500A-42CB-8450-B472F905183B}">
      <dsp:nvSpPr>
        <dsp:cNvPr id="0" name=""/>
        <dsp:cNvSpPr/>
      </dsp:nvSpPr>
      <dsp:spPr>
        <a:xfrm>
          <a:off x="239467" y="1879"/>
          <a:ext cx="1764319" cy="17643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Image Features</a:t>
          </a:r>
        </a:p>
      </dsp:txBody>
      <dsp:txXfrm>
        <a:off x="497846" y="260258"/>
        <a:ext cx="1247561" cy="1247561"/>
      </dsp:txXfrm>
    </dsp:sp>
    <dsp:sp modelId="{BB184527-76A8-4EE7-8BE1-696651A16A74}">
      <dsp:nvSpPr>
        <dsp:cNvPr id="0" name=""/>
        <dsp:cNvSpPr/>
      </dsp:nvSpPr>
      <dsp:spPr>
        <a:xfrm>
          <a:off x="609974" y="1909461"/>
          <a:ext cx="1023305" cy="10233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45613" y="2300773"/>
        <a:ext cx="752027" cy="240681"/>
      </dsp:txXfrm>
    </dsp:sp>
    <dsp:sp modelId="{E9150134-B2BA-412E-B246-B9426BFC499B}">
      <dsp:nvSpPr>
        <dsp:cNvPr id="0" name=""/>
        <dsp:cNvSpPr/>
      </dsp:nvSpPr>
      <dsp:spPr>
        <a:xfrm>
          <a:off x="239467" y="3076029"/>
          <a:ext cx="1764319" cy="17643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Bengali Tunes</a:t>
          </a:r>
        </a:p>
      </dsp:txBody>
      <dsp:txXfrm>
        <a:off x="497846" y="3334408"/>
        <a:ext cx="1247561" cy="1247561"/>
      </dsp:txXfrm>
    </dsp:sp>
    <dsp:sp modelId="{F66CBCA8-71DC-47DA-9489-2DEBE0516745}">
      <dsp:nvSpPr>
        <dsp:cNvPr id="0" name=""/>
        <dsp:cNvSpPr/>
      </dsp:nvSpPr>
      <dsp:spPr>
        <a:xfrm>
          <a:off x="2268434" y="2092950"/>
          <a:ext cx="561053" cy="656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68434" y="2224215"/>
        <a:ext cx="392737" cy="393796"/>
      </dsp:txXfrm>
    </dsp:sp>
    <dsp:sp modelId="{BF2F44AE-AF51-4523-9DE4-FCEB0D23EF0C}">
      <dsp:nvSpPr>
        <dsp:cNvPr id="0" name=""/>
        <dsp:cNvSpPr/>
      </dsp:nvSpPr>
      <dsp:spPr>
        <a:xfrm>
          <a:off x="3062377" y="656794"/>
          <a:ext cx="3528638" cy="35286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579134" y="1173551"/>
        <a:ext cx="2495124" cy="2495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A966C-AA57-44AE-BB45-DC92FCCB793D}">
      <dsp:nvSpPr>
        <dsp:cNvPr id="0" name=""/>
        <dsp:cNvSpPr/>
      </dsp:nvSpPr>
      <dsp:spPr>
        <a:xfrm rot="5400000">
          <a:off x="421536" y="998488"/>
          <a:ext cx="892963" cy="10166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7B203-9BC7-44D8-9857-977524167B81}">
      <dsp:nvSpPr>
        <dsp:cNvPr id="0" name=""/>
        <dsp:cNvSpPr/>
      </dsp:nvSpPr>
      <dsp:spPr>
        <a:xfrm>
          <a:off x="184954" y="8620"/>
          <a:ext cx="1503225" cy="10522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CNN_Encoder</a:t>
          </a:r>
          <a:r>
            <a:rPr lang="en-US" sz="1500" kern="1200" dirty="0"/>
            <a:t> </a:t>
          </a:r>
        </a:p>
      </dsp:txBody>
      <dsp:txXfrm>
        <a:off x="236328" y="59994"/>
        <a:ext cx="1400477" cy="949461"/>
      </dsp:txXfrm>
    </dsp:sp>
    <dsp:sp modelId="{59F6C49B-CEC3-440E-A1A2-F53FB6D8B3D9}">
      <dsp:nvSpPr>
        <dsp:cNvPr id="0" name=""/>
        <dsp:cNvSpPr/>
      </dsp:nvSpPr>
      <dsp:spPr>
        <a:xfrm>
          <a:off x="1688180" y="108972"/>
          <a:ext cx="1093302" cy="850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25FD4-C658-4319-A4BB-A9F64839204B}">
      <dsp:nvSpPr>
        <dsp:cNvPr id="0" name=""/>
        <dsp:cNvSpPr/>
      </dsp:nvSpPr>
      <dsp:spPr>
        <a:xfrm>
          <a:off x="1431288" y="1190598"/>
          <a:ext cx="1503225" cy="105220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RNN_Decoder</a:t>
          </a:r>
          <a:endParaRPr lang="en-US" sz="1500" kern="1200" dirty="0"/>
        </a:p>
      </dsp:txBody>
      <dsp:txXfrm>
        <a:off x="1482662" y="1241972"/>
        <a:ext cx="1400477" cy="9494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2E60B-D231-4D04-B158-AD735AD77B2B}">
      <dsp:nvSpPr>
        <dsp:cNvPr id="0" name=""/>
        <dsp:cNvSpPr/>
      </dsp:nvSpPr>
      <dsp:spPr>
        <a:xfrm flipH="1">
          <a:off x="1050008" y="460510"/>
          <a:ext cx="2435955" cy="20639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13B9A-6C67-42C9-BF67-F90090D05310}">
      <dsp:nvSpPr>
        <dsp:cNvPr id="0" name=""/>
        <dsp:cNvSpPr/>
      </dsp:nvSpPr>
      <dsp:spPr>
        <a:xfrm>
          <a:off x="2695988" y="795888"/>
          <a:ext cx="2086284" cy="14139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Accessibility for visually impaired individuals</a:t>
          </a:r>
        </a:p>
      </dsp:txBody>
      <dsp:txXfrm>
        <a:off x="2737400" y="837300"/>
        <a:ext cx="2003460" cy="1331088"/>
      </dsp:txXfrm>
    </dsp:sp>
    <dsp:sp modelId="{17DA5959-5936-4704-B72D-C8FD2EEBB2A4}">
      <dsp:nvSpPr>
        <dsp:cNvPr id="0" name=""/>
        <dsp:cNvSpPr/>
      </dsp:nvSpPr>
      <dsp:spPr>
        <a:xfrm>
          <a:off x="1050008" y="66956"/>
          <a:ext cx="2435955" cy="355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</a:t>
          </a:r>
        </a:p>
      </dsp:txBody>
      <dsp:txXfrm>
        <a:off x="1050008" y="66956"/>
        <a:ext cx="2435955" cy="355407"/>
      </dsp:txXfrm>
    </dsp:sp>
    <dsp:sp modelId="{EAA3FAF1-7DBD-4E45-AEDD-D7D6A64ED340}">
      <dsp:nvSpPr>
        <dsp:cNvPr id="0" name=""/>
        <dsp:cNvSpPr/>
      </dsp:nvSpPr>
      <dsp:spPr>
        <a:xfrm flipH="1">
          <a:off x="5241902" y="460510"/>
          <a:ext cx="2435955" cy="206396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D16CB-737B-4157-A66C-EF71C043D02C}">
      <dsp:nvSpPr>
        <dsp:cNvPr id="0" name=""/>
        <dsp:cNvSpPr/>
      </dsp:nvSpPr>
      <dsp:spPr>
        <a:xfrm>
          <a:off x="7027371" y="719697"/>
          <a:ext cx="2002332" cy="1413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/>
            <a:t>Photo search enhancement</a:t>
          </a:r>
        </a:p>
      </dsp:txBody>
      <dsp:txXfrm>
        <a:off x="7068783" y="761109"/>
        <a:ext cx="1919508" cy="1331076"/>
      </dsp:txXfrm>
    </dsp:sp>
    <dsp:sp modelId="{177165A3-DBA8-4D4B-BABF-866677A6BF53}">
      <dsp:nvSpPr>
        <dsp:cNvPr id="0" name=""/>
        <dsp:cNvSpPr/>
      </dsp:nvSpPr>
      <dsp:spPr>
        <a:xfrm>
          <a:off x="5241902" y="66956"/>
          <a:ext cx="2435955" cy="355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</a:p>
      </dsp:txBody>
      <dsp:txXfrm>
        <a:off x="5241902" y="66956"/>
        <a:ext cx="2435955" cy="355407"/>
      </dsp:txXfrm>
    </dsp:sp>
    <dsp:sp modelId="{528D9FFD-5EF7-4A5B-9C93-B0467CF99B5B}">
      <dsp:nvSpPr>
        <dsp:cNvPr id="0" name=""/>
        <dsp:cNvSpPr/>
      </dsp:nvSpPr>
      <dsp:spPr>
        <a:xfrm>
          <a:off x="3126680" y="2971803"/>
          <a:ext cx="2435955" cy="20639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BD39F-83BA-4369-B3FA-ECE67B91B153}">
      <dsp:nvSpPr>
        <dsp:cNvPr id="0" name=""/>
        <dsp:cNvSpPr/>
      </dsp:nvSpPr>
      <dsp:spPr>
        <a:xfrm>
          <a:off x="5235765" y="3160701"/>
          <a:ext cx="2079435" cy="15636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Robot Interaction</a:t>
          </a:r>
        </a:p>
      </dsp:txBody>
      <dsp:txXfrm>
        <a:off x="5281564" y="3206500"/>
        <a:ext cx="1987837" cy="1472100"/>
      </dsp:txXfrm>
    </dsp:sp>
    <dsp:sp modelId="{86185431-12CB-48CA-8231-C922A1A66201}">
      <dsp:nvSpPr>
        <dsp:cNvPr id="0" name=""/>
        <dsp:cNvSpPr/>
      </dsp:nvSpPr>
      <dsp:spPr>
        <a:xfrm>
          <a:off x="3126680" y="2590800"/>
          <a:ext cx="2435955" cy="355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</a:t>
          </a:r>
        </a:p>
      </dsp:txBody>
      <dsp:txXfrm>
        <a:off x="3126680" y="2590800"/>
        <a:ext cx="2435955" cy="35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12/13/2024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12/13/2024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 descr="Top border design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 descr="Bottom border design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37FA-E4B6-41CA-B8B4-637F61CCC1BB}" type="datetime1">
              <a:rPr lang="en-US" smtClean="0"/>
              <a:t>12/13/2024</a:t>
            </a:fld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A783-2484-46B0-935E-887D0CE8EC86}" type="datetime1">
              <a:rPr lang="en-US" smtClean="0"/>
              <a:t>12/13/2024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BF3C-6167-4459-B30B-BA372D69BFC8}" type="datetime1">
              <a:rPr lang="en-US" smtClean="0"/>
              <a:t>12/13/2024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474A1-FE1B-4619-9AB1-28F504502D62}" type="datetime1">
              <a:rPr lang="en-US" smtClean="0"/>
              <a:t>12/13/2024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4A30FD3-DE04-40C4-AE67-CBBFDF05F633}" type="datetime1">
              <a:rPr lang="en-US" smtClean="0"/>
              <a:t>12/13/2024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6511-D85D-417D-BD76-8876C76EFBF1}" type="datetime1">
              <a:rPr lang="en-US" smtClean="0"/>
              <a:t>12/13/2024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8795-2A6E-4F6A-B601-174B6539002B}" type="datetime1">
              <a:rPr lang="en-US" smtClean="0"/>
              <a:t>12/13/2024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88F-3792-48FD-9F83-F21C9150D195}" type="datetime1">
              <a:rPr lang="en-US" smtClean="0"/>
              <a:t>12/13/2024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A56-B2F6-4094-B0D3-28ED56412C43}" type="datetime1">
              <a:rPr lang="en-US" smtClean="0"/>
              <a:t>12/13/2024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529F-13CB-4F9C-8958-6AEF5CE49B63}" type="datetime1">
              <a:rPr lang="en-US" smtClean="0"/>
              <a:t>12/13/2024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 descr="Border design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0A5A-F12C-4806-A24F-C1681C64A538}" type="datetime1">
              <a:rPr lang="en-US" smtClean="0"/>
              <a:t>12/13/2024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 descr="Bottom border design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 descr="Top border design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1F2F9EDF-364D-4D8E-ABED-E96EE097A44D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2.jp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2819400"/>
            <a:ext cx="9143998" cy="12192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Generating Bangla Image Captions with Deep Learning Techniques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4045338-2247-EFA4-B14B-68F15CD4F5E9}"/>
              </a:ext>
            </a:extLst>
          </p:cNvPr>
          <p:cNvSpPr txBox="1">
            <a:spLocks/>
          </p:cNvSpPr>
          <p:nvPr/>
        </p:nvSpPr>
        <p:spPr>
          <a:xfrm>
            <a:off x="1065212" y="4876800"/>
            <a:ext cx="9982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dirty="0"/>
              <a:t>Md. Anwar Hossain, Mirza AFM </a:t>
            </a:r>
            <a:r>
              <a:rPr lang="en-US" sz="2100" dirty="0" err="1"/>
              <a:t>Rashidul</a:t>
            </a:r>
            <a:r>
              <a:rPr lang="en-US" sz="2100" dirty="0"/>
              <a:t> Hasan, Sajeeb Kumar Ray, Naima Islam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180012" y="6400800"/>
            <a:ext cx="8313129" cy="271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2024 6th International Conference on Sustainable Technologies for Industry 5.0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24DCB2-7E26-685F-2345-3E8E4A6F0633}"/>
              </a:ext>
            </a:extLst>
          </p:cNvPr>
          <p:cNvSpPr/>
          <p:nvPr/>
        </p:nvSpPr>
        <p:spPr>
          <a:xfrm>
            <a:off x="1141412" y="5257800"/>
            <a:ext cx="9906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742D5-F620-EBE4-0F15-499313D8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6" y="6223654"/>
            <a:ext cx="4486884" cy="63434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538DAE3-6E8A-A938-C823-18CCD53A10E9}"/>
              </a:ext>
            </a:extLst>
          </p:cNvPr>
          <p:cNvGrpSpPr/>
          <p:nvPr/>
        </p:nvGrpSpPr>
        <p:grpSpPr>
          <a:xfrm>
            <a:off x="-1588" y="6223654"/>
            <a:ext cx="533401" cy="634346"/>
            <a:chOff x="753083" y="6223654"/>
            <a:chExt cx="540729" cy="6258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EEAA40-1493-92AE-04C2-C5A129C48F98}"/>
                </a:ext>
              </a:extLst>
            </p:cNvPr>
            <p:cNvSpPr/>
            <p:nvPr/>
          </p:nvSpPr>
          <p:spPr>
            <a:xfrm>
              <a:off x="753083" y="6223654"/>
              <a:ext cx="540729" cy="62585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>
                <a:solidFill>
                  <a:schemeClr val="bg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A4C1A7-2948-1C0F-F75D-DA7F1EEAD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701" y="6241488"/>
              <a:ext cx="495491" cy="59018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B0493-0341-1B6A-C7E6-5F22C8FA2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533C00-0CA4-557D-7DE4-9807702E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3188" y="530122"/>
            <a:ext cx="9143538" cy="841477"/>
          </a:xfrm>
        </p:spPr>
        <p:txBody>
          <a:bodyPr/>
          <a:lstStyle/>
          <a:p>
            <a:pPr algn="ctr"/>
            <a:r>
              <a:rPr lang="en-US" sz="3200" b="1" dirty="0"/>
              <a:t>Split Configuration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2BF2F-A01C-7744-A0F1-B62B062E8880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8D580-9D1C-B7C3-8FED-B4580161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10</a:t>
            </a:fld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2C55F6-A94F-53AE-1D15-2E449E507A01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785E641-89AA-D365-8DC9-BEC1FD61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ED3503C-3CEA-054B-53DE-6BE778696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47C3BE-B612-364D-34B5-A856E5BDECD7}"/>
              </a:ext>
            </a:extLst>
          </p:cNvPr>
          <p:cNvSpPr txBox="1"/>
          <p:nvPr/>
        </p:nvSpPr>
        <p:spPr>
          <a:xfrm>
            <a:off x="227012" y="1893058"/>
            <a:ext cx="5181600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־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/>
              <a:t>Training Data (90%)</a:t>
            </a:r>
            <a:r>
              <a:rPr lang="en-US" sz="2800" dirty="0"/>
              <a:t>: </a:t>
            </a:r>
          </a:p>
          <a:p>
            <a:pPr algn="r"/>
            <a:r>
              <a:rPr lang="en-US" sz="2800" dirty="0"/>
              <a:t>28,604 images and</a:t>
            </a:r>
          </a:p>
          <a:p>
            <a:pPr algn="r"/>
            <a:r>
              <a:rPr lang="en-US" sz="2800" dirty="0"/>
              <a:t>143,023 captions</a:t>
            </a:r>
          </a:p>
          <a:p>
            <a:pPr algn="r"/>
            <a:endParaRPr lang="en-US" sz="2800" b="1" dirty="0"/>
          </a:p>
          <a:p>
            <a:pPr algn="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־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/>
              <a:t>Test Data (10%): </a:t>
            </a:r>
          </a:p>
          <a:p>
            <a:pPr algn="r"/>
            <a:r>
              <a:rPr lang="en-US" sz="2800" dirty="0"/>
              <a:t>3,179 images and</a:t>
            </a:r>
          </a:p>
          <a:p>
            <a:pPr algn="r"/>
            <a:r>
              <a:rPr lang="en-US" sz="2800" dirty="0"/>
              <a:t>15,892 captions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6D74EB8-5CD1-CD05-6240-EB9ABC3D8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906670"/>
              </p:ext>
            </p:extLst>
          </p:nvPr>
        </p:nvGraphicFramePr>
        <p:xfrm>
          <a:off x="5637212" y="-152400"/>
          <a:ext cx="5358342" cy="6669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BFC598-81AC-4941-973C-6034B821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381000"/>
            <a:ext cx="9143538" cy="533400"/>
          </a:xfrm>
        </p:spPr>
        <p:txBody>
          <a:bodyPr/>
          <a:lstStyle/>
          <a:p>
            <a:pPr algn="ctr"/>
            <a:r>
              <a:rPr lang="en-US" b="1" dirty="0"/>
              <a:t>System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79BD1-F5FC-B1BA-4BF6-6C8C449CB9DE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7DDD4-47C1-2169-6135-AF30188C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11</a:t>
            </a:fld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B8F0E5-978E-D75D-9D15-1A0FAB981B1A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C4621E-32FA-D66F-E3D0-A8564A2E5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2D22BD-F14F-EB2B-AB35-B2B6C183E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32A3F48-3B94-AB75-8F4B-CA60555E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1066800"/>
            <a:ext cx="9677400" cy="5029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180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B452A-9AA1-C170-2A43-9F02F21AE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433BF9-E2B1-4584-2C33-B4FF7C13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304800"/>
            <a:ext cx="9143538" cy="685800"/>
          </a:xfrm>
        </p:spPr>
        <p:txBody>
          <a:bodyPr/>
          <a:lstStyle/>
          <a:p>
            <a:pPr algn="ctr"/>
            <a:r>
              <a:rPr lang="en-US" b="1" dirty="0"/>
              <a:t>Training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394A61-9A15-16C7-2B0D-EAA1E7BFE7D3}"/>
              </a:ext>
            </a:extLst>
          </p:cNvPr>
          <p:cNvGrpSpPr/>
          <p:nvPr/>
        </p:nvGrpSpPr>
        <p:grpSpPr>
          <a:xfrm>
            <a:off x="4646612" y="1219200"/>
            <a:ext cx="6830483" cy="4842228"/>
            <a:chOff x="2031471" y="1295400"/>
            <a:chExt cx="7135283" cy="4842228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82B7428B-3EAC-C89F-33AC-E9B98D944064}"/>
                </a:ext>
              </a:extLst>
            </p:cNvPr>
            <p:cNvGraphicFramePr/>
            <p:nvPr/>
          </p:nvGraphicFramePr>
          <p:xfrm>
            <a:off x="2031471" y="1295400"/>
            <a:ext cx="7135283" cy="48422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3AA31529-57C1-92AA-0962-4C8D27E64F4F}"/>
                </a:ext>
              </a:extLst>
            </p:cNvPr>
            <p:cNvGraphicFramePr/>
            <p:nvPr/>
          </p:nvGraphicFramePr>
          <p:xfrm>
            <a:off x="5374683" y="2667000"/>
            <a:ext cx="3258671" cy="22514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D26BFD6-1499-6962-F381-49D90AC37CAB}"/>
              </a:ext>
            </a:extLst>
          </p:cNvPr>
          <p:cNvSpPr/>
          <p:nvPr/>
        </p:nvSpPr>
        <p:spPr>
          <a:xfrm>
            <a:off x="1224000" y="1541286"/>
            <a:ext cx="2133600" cy="1582914"/>
          </a:xfrm>
          <a:prstGeom prst="rect">
            <a:avLst/>
          </a:prstGeom>
          <a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0000" b="-40000"/>
            </a:stretch>
          </a:blip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ED515-B86D-5A8E-23D0-51811F7F1B1A}"/>
              </a:ext>
            </a:extLst>
          </p:cNvPr>
          <p:cNvSpPr txBox="1"/>
          <p:nvPr/>
        </p:nvSpPr>
        <p:spPr>
          <a:xfrm>
            <a:off x="1248255" y="4114800"/>
            <a:ext cx="2109345" cy="1431161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Caption: </a:t>
            </a:r>
            <a:r>
              <a:rPr lang="en-US" sz="2400" dirty="0" err="1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একটি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গোলাপী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পোশাক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পরা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ছোট্ট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মেয়ে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একটি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কাঠের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ঘরে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 err="1">
                <a:effectLst/>
                <a:latin typeface="Nirmala UI" panose="020B0502040204020203" pitchFamily="34" charset="0"/>
                <a:ea typeface="SimSun" panose="02010600030101010101" pitchFamily="2" charset="-122"/>
              </a:rPr>
              <a:t>যাচ্ছে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280D53-D8F0-4CA7-5215-9AA1C968E1CC}"/>
              </a:ext>
            </a:extLst>
          </p:cNvPr>
          <p:cNvSpPr/>
          <p:nvPr/>
        </p:nvSpPr>
        <p:spPr>
          <a:xfrm rot="16200000">
            <a:off x="3160712" y="4828447"/>
            <a:ext cx="19812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Embedding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A770D1-C55A-2BA4-9B6F-02B1C6198412}"/>
              </a:ext>
            </a:extLst>
          </p:cNvPr>
          <p:cNvSpPr/>
          <p:nvPr/>
        </p:nvSpPr>
        <p:spPr>
          <a:xfrm rot="16200000">
            <a:off x="3160712" y="1849614"/>
            <a:ext cx="1981200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EfficientNetB4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58CC3B-F063-61C5-B291-6D7DB8E0EDFB}"/>
              </a:ext>
            </a:extLst>
          </p:cNvPr>
          <p:cNvSpPr/>
          <p:nvPr/>
        </p:nvSpPr>
        <p:spPr>
          <a:xfrm>
            <a:off x="3453289" y="2209800"/>
            <a:ext cx="304800" cy="2286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605890-CF0C-CC48-3EB0-D331BB772E15}"/>
              </a:ext>
            </a:extLst>
          </p:cNvPr>
          <p:cNvSpPr/>
          <p:nvPr/>
        </p:nvSpPr>
        <p:spPr>
          <a:xfrm>
            <a:off x="4544535" y="2002014"/>
            <a:ext cx="304800" cy="2286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8B2E3EE-8870-4219-C668-3C85EF833836}"/>
              </a:ext>
            </a:extLst>
          </p:cNvPr>
          <p:cNvSpPr/>
          <p:nvPr/>
        </p:nvSpPr>
        <p:spPr>
          <a:xfrm>
            <a:off x="4494212" y="4980846"/>
            <a:ext cx="304800" cy="2286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6047EC2-2305-A9F7-5A67-21A71297918A}"/>
              </a:ext>
            </a:extLst>
          </p:cNvPr>
          <p:cNvSpPr/>
          <p:nvPr/>
        </p:nvSpPr>
        <p:spPr>
          <a:xfrm>
            <a:off x="3453289" y="4716080"/>
            <a:ext cx="304800" cy="2286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0E8B1-430A-0C1B-2B66-9AA279378014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E2DED-3636-AEC3-4125-A71FE34D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12</a:t>
            </a:fld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318B9F-DDBC-DD3A-FD92-3E8FAFF1A3AB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8B9C954-F252-2E59-5954-3BB6E14B6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88AC637-688B-81B1-FCA9-C5C8636AA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016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F5B5-9F36-C134-1E9A-A47EEC49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304800"/>
            <a:ext cx="9143538" cy="609600"/>
          </a:xfrm>
        </p:spPr>
        <p:txBody>
          <a:bodyPr/>
          <a:lstStyle/>
          <a:p>
            <a:pPr algn="ctr"/>
            <a:r>
              <a:rPr lang="en-US" b="1" dirty="0"/>
              <a:t>Training Curves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10757-C13B-8EF1-ED05-6F727E05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DF28FB93-0A08-4E7D-8E63-9EFA29F1E093}" type="slidenum">
              <a:rPr lang="en-US" sz="1600" smtClean="0"/>
              <a:pPr/>
              <a:t>13</a:t>
            </a:fld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D853B9-3CBD-1418-C59C-CE34B34D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3670771"/>
            <a:ext cx="6704013" cy="2501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25FA5-D2F8-AE89-E0AD-F698219E7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90600"/>
            <a:ext cx="6780212" cy="2529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76759-9BA6-0FBE-49E8-899630A72D71}"/>
              </a:ext>
            </a:extLst>
          </p:cNvPr>
          <p:cNvSpPr txBox="1"/>
          <p:nvPr/>
        </p:nvSpPr>
        <p:spPr>
          <a:xfrm>
            <a:off x="7923211" y="1771269"/>
            <a:ext cx="251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ResNet50 training and validation graph</a:t>
            </a:r>
            <a:endParaRPr lang="en-US" sz="20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F7EBD-5CF8-E6A6-979C-B837F9BD8883}"/>
              </a:ext>
            </a:extLst>
          </p:cNvPr>
          <p:cNvSpPr txBox="1"/>
          <p:nvPr/>
        </p:nvSpPr>
        <p:spPr>
          <a:xfrm>
            <a:off x="1598612" y="4419600"/>
            <a:ext cx="251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000" dirty="0">
                <a:effectLst/>
                <a:latin typeface="+mj-lt"/>
                <a:ea typeface="SimSun" panose="02010600030101010101" pitchFamily="2" charset="-122"/>
              </a:rPr>
              <a:t>EfficientNetB4 training and validation graph</a:t>
            </a:r>
            <a:endParaRPr lang="en-US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04107-5481-73C8-FF5A-81F4FBACAC17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F38FFE-65F0-DB5E-76DF-A95D708E3EA7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AD29B1-5CAA-C533-6430-3A736F07A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09B683-E922-A09A-34CE-19A226E57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14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60D19-A1A5-1FDF-4BEC-16C1D80F1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2963A1-2775-CBB7-796F-51C44368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457200"/>
            <a:ext cx="9143538" cy="685800"/>
          </a:xfrm>
        </p:spPr>
        <p:txBody>
          <a:bodyPr/>
          <a:lstStyle/>
          <a:p>
            <a:pPr algn="ctr"/>
            <a:r>
              <a:rPr lang="en-US" b="1" dirty="0"/>
              <a:t>Evaluation (After 10 Epochs of Training)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07895-6FE1-AF8E-0E03-4A9A9CA7994B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0EF5A9-7E07-8F12-E6B3-534ED0E66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59067"/>
              </p:ext>
            </p:extLst>
          </p:nvPr>
        </p:nvGraphicFramePr>
        <p:xfrm>
          <a:off x="608012" y="1858144"/>
          <a:ext cx="11049000" cy="141845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68473384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879077888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537720090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4194188829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596886667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376168115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3158191765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1349553155"/>
                    </a:ext>
                  </a:extLst>
                </a:gridCol>
              </a:tblGrid>
              <a:tr h="4349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 dirty="0">
                          <a:effectLst/>
                        </a:rPr>
                        <a:t>Models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1" kern="100" spc="-5" dirty="0">
                          <a:effectLst/>
                        </a:rPr>
                        <a:t>BLEU-1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>
                          <a:effectLst/>
                        </a:rPr>
                        <a:t>BLEU-2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>
                          <a:effectLst/>
                        </a:rPr>
                        <a:t>BLEU-3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 dirty="0">
                          <a:effectLst/>
                        </a:rPr>
                        <a:t>BLEU-4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>
                          <a:effectLst/>
                        </a:rPr>
                        <a:t>ROUGE-1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>
                          <a:effectLst/>
                        </a:rPr>
                        <a:t>ROUGE-2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 dirty="0">
                          <a:effectLst/>
                        </a:rPr>
                        <a:t>ROUGE-L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7217997"/>
                  </a:ext>
                </a:extLst>
              </a:tr>
              <a:tr h="453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b="0" kern="100" spc="-5">
                          <a:effectLst/>
                        </a:rPr>
                        <a:t>EfficientNetB4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1" kern="100" spc="-5" dirty="0">
                          <a:effectLst/>
                        </a:rPr>
                        <a:t>0.5396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 dirty="0">
                          <a:effectLst/>
                        </a:rPr>
                        <a:t>0.3442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 dirty="0">
                          <a:effectLst/>
                        </a:rPr>
                        <a:t>0.2044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 dirty="0">
                          <a:effectLst/>
                        </a:rPr>
                        <a:t>0.1163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>
                          <a:effectLst/>
                        </a:rPr>
                        <a:t>0.9896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>
                          <a:effectLst/>
                        </a:rPr>
                        <a:t>0.9621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>
                          <a:effectLst/>
                        </a:rPr>
                        <a:t>0.9893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7917366"/>
                  </a:ext>
                </a:extLst>
              </a:tr>
              <a:tr h="529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 b="0" kern="100" spc="-5" dirty="0">
                          <a:effectLst/>
                        </a:rPr>
                        <a:t>ResNet-50</a:t>
                      </a:r>
                      <a:endParaRPr lang="en-US" sz="18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1" kern="100" spc="-5" dirty="0">
                          <a:effectLst/>
                        </a:rPr>
                        <a:t>0.5011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 dirty="0">
                          <a:effectLst/>
                        </a:rPr>
                        <a:t>0.3101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 dirty="0">
                          <a:effectLst/>
                        </a:rPr>
                        <a:t>0.1763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 dirty="0">
                          <a:effectLst/>
                        </a:rPr>
                        <a:t>0.0944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>
                          <a:effectLst/>
                        </a:rPr>
                        <a:t>0.9861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>
                          <a:effectLst/>
                        </a:rPr>
                        <a:t>0.9517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2000" b="0" kern="100" spc="-5" dirty="0">
                          <a:effectLst/>
                        </a:rPr>
                        <a:t>0.9861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21777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AA0BD3-64A2-E19B-CFA3-5BA6F3430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5204"/>
              </p:ext>
            </p:extLst>
          </p:nvPr>
        </p:nvGraphicFramePr>
        <p:xfrm>
          <a:off x="989012" y="4079622"/>
          <a:ext cx="10134600" cy="186397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3168484389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3675561619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135814354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832001114"/>
                    </a:ext>
                  </a:extLst>
                </a:gridCol>
              </a:tblGrid>
              <a:tr h="31066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 dirty="0">
                          <a:effectLst/>
                        </a:rPr>
                        <a:t>Score Range  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Quality Description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1" kern="100" spc="-5" dirty="0">
                          <a:effectLst/>
                        </a:rPr>
                        <a:t>Score Range 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1" kern="100" spc="-5" dirty="0">
                          <a:effectLst/>
                        </a:rPr>
                        <a:t>Quality Description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6622691"/>
                  </a:ext>
                </a:extLst>
              </a:tr>
              <a:tr h="31066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 dirty="0">
                          <a:effectLst/>
                        </a:rPr>
                        <a:t>0.00 - 0.10 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 dirty="0">
                          <a:effectLst/>
                        </a:rPr>
                        <a:t>Very Poor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1" kern="100" spc="-5">
                          <a:effectLst/>
                        </a:rPr>
                        <a:t>0.50 - 0.60 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1" kern="100" spc="-5" dirty="0">
                          <a:effectLst/>
                        </a:rPr>
                        <a:t>Excellent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27509"/>
                  </a:ext>
                </a:extLst>
              </a:tr>
              <a:tr h="31066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0.10 - 0.20 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Poor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0.60 - 0.70 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Outstanding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108369"/>
                  </a:ext>
                </a:extLst>
              </a:tr>
              <a:tr h="31066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0.20 - 0.30 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Fair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0.70 - 0.80 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Near Perfect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2444273"/>
                  </a:ext>
                </a:extLst>
              </a:tr>
              <a:tr h="31066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0.30 - 0.40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Good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0.80 - 0.90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Exceptional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455525"/>
                  </a:ext>
                </a:extLst>
              </a:tr>
              <a:tr h="31066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0.40 - 0.50 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Very Good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>
                          <a:effectLst/>
                        </a:rPr>
                        <a:t>0.90 - 1.00 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kern="100" spc="-5" dirty="0">
                          <a:effectLst/>
                        </a:rPr>
                        <a:t>Perfect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7902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05CFB8-6A5B-ACAB-6A7A-6A5C67367365}"/>
              </a:ext>
            </a:extLst>
          </p:cNvPr>
          <p:cNvSpPr txBox="1"/>
          <p:nvPr/>
        </p:nvSpPr>
        <p:spPr>
          <a:xfrm>
            <a:off x="1065212" y="3657600"/>
            <a:ext cx="4800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BLUE Scores and its Meaning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B9C74-E2AB-7F6F-CE16-E437C05B31E5}"/>
              </a:ext>
            </a:extLst>
          </p:cNvPr>
          <p:cNvSpPr txBox="1"/>
          <p:nvPr/>
        </p:nvSpPr>
        <p:spPr>
          <a:xfrm>
            <a:off x="505906" y="1404068"/>
            <a:ext cx="4800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Test Scores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3173F4-9E7E-B362-D791-6A73D22FDEBE}"/>
              </a:ext>
            </a:extLst>
          </p:cNvPr>
          <p:cNvSpPr/>
          <p:nvPr/>
        </p:nvSpPr>
        <p:spPr>
          <a:xfrm>
            <a:off x="6094412" y="4114800"/>
            <a:ext cx="5029200" cy="609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A62A0-4CEB-2FDC-0852-27ADF9A7464A}"/>
              </a:ext>
            </a:extLst>
          </p:cNvPr>
          <p:cNvSpPr/>
          <p:nvPr/>
        </p:nvSpPr>
        <p:spPr>
          <a:xfrm>
            <a:off x="2208212" y="1858144"/>
            <a:ext cx="1143000" cy="141845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A23430-22BC-5C7D-78B3-7A29ABE4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14</a:t>
            </a:fld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9F21F7-245D-8D5B-2BA2-371C280A2A75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77BA20-8FEA-EECC-28C8-2FBC161B6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B36E4D-6135-FEA1-6820-F3AC71A0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168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AA81D-F4A8-E397-6F59-B78B9860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3CDE89-732B-7AD2-626D-FC8D4894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304800"/>
            <a:ext cx="9143538" cy="685800"/>
          </a:xfrm>
        </p:spPr>
        <p:txBody>
          <a:bodyPr/>
          <a:lstStyle/>
          <a:p>
            <a:pPr algn="ctr"/>
            <a:r>
              <a:rPr lang="en-US" b="1" dirty="0"/>
              <a:t>Evaluation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96A63-39A2-6611-005F-D30F63D18160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BBD46A-FFAB-8416-8D6E-C4002AD8B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70694"/>
              </p:ext>
            </p:extLst>
          </p:nvPr>
        </p:nvGraphicFramePr>
        <p:xfrm>
          <a:off x="836611" y="1219200"/>
          <a:ext cx="10591800" cy="472821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19401">
                  <a:extLst>
                    <a:ext uri="{9D8B030D-6E8A-4147-A177-3AD203B41FA5}">
                      <a16:colId xmlns:a16="http://schemas.microsoft.com/office/drawing/2014/main" val="3504662105"/>
                    </a:ext>
                  </a:extLst>
                </a:gridCol>
                <a:gridCol w="7772399">
                  <a:extLst>
                    <a:ext uri="{9D8B030D-6E8A-4147-A177-3AD203B41FA5}">
                      <a16:colId xmlns:a16="http://schemas.microsoft.com/office/drawing/2014/main" val="682929577"/>
                    </a:ext>
                  </a:extLst>
                </a:gridCol>
              </a:tblGrid>
              <a:tr h="3124200">
                <a:tc rowSpan="2">
                  <a:txBody>
                    <a:bodyPr/>
                    <a:lstStyle/>
                    <a:p>
                      <a:pPr marL="0" marR="0"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</a:pPr>
                      <a:endParaRPr lang="en-US" sz="1050" b="1" kern="100" dirty="0">
                        <a:effectLst/>
                      </a:endParaRPr>
                    </a:p>
                    <a:p>
                      <a:pPr marL="0" marR="0"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Flicker30k Image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BanglaView</a:t>
                      </a:r>
                      <a:r>
                        <a:rPr lang="en-US" sz="2000" b="1" kern="100" dirty="0">
                          <a:effectLst/>
                        </a:rPr>
                        <a:t> Captions</a:t>
                      </a:r>
                    </a:p>
                    <a:p>
                      <a:pPr marL="0" marR="0" indent="-457200" algn="just">
                        <a:lnSpc>
                          <a:spcPct val="9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C1: </a:t>
                      </a:r>
                      <a:r>
                        <a:rPr lang="en-US" sz="2000" b="0" kern="100" dirty="0" err="1">
                          <a:effectLst/>
                        </a:rPr>
                        <a:t>একটি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বোতামযুক্ত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শার্ট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এবং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ভিনটেজ-স্টাইলের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সানগ্লাস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পরে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মঞ্চে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একজন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তরুণ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অভিনয়শিল্পী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তার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গান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গাইছেন</a:t>
                      </a:r>
                      <a:r>
                        <a:rPr lang="en-US" sz="2000" b="0" kern="100" dirty="0">
                          <a:effectLst/>
                        </a:rPr>
                        <a:t> (A young performer wearing a buttoned shirt and vintage-style sunglasses is singing his song on stage)</a:t>
                      </a:r>
                    </a:p>
                    <a:p>
                      <a:pPr marL="0" marR="0" indent="-457200" algn="just">
                        <a:lnSpc>
                          <a:spcPct val="9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C2: </a:t>
                      </a:r>
                      <a:r>
                        <a:rPr lang="en-US" sz="2000" b="0" kern="100" dirty="0" err="1">
                          <a:effectLst/>
                        </a:rPr>
                        <a:t>সানগ্লাস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এবং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হালকা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নীল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শর্ট-হাতা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শার্ট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পরা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একজন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শ্যামাঙ্গিনী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ব্যক্তি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একটি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মাইক্রোফোনে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গান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গাচ্ছেন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</a:p>
                    <a:p>
                      <a:pPr marL="0" marR="0" indent="-457200" algn="just">
                        <a:lnSpc>
                          <a:spcPct val="9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C3: </a:t>
                      </a:r>
                      <a:r>
                        <a:rPr lang="en-US" sz="2000" b="0" kern="100" dirty="0" err="1">
                          <a:effectLst/>
                        </a:rPr>
                        <a:t>হালকা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নীল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শার্ট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পরা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একজন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যুবক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মাইক্রোফোনে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কথা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বলছে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বা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গান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করছে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</a:p>
                    <a:p>
                      <a:pPr marL="0" marR="0" indent="-457200" algn="just">
                        <a:lnSpc>
                          <a:spcPct val="9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C4: </a:t>
                      </a:r>
                      <a:r>
                        <a:rPr lang="en-US" sz="2000" b="0" kern="100" dirty="0" err="1">
                          <a:effectLst/>
                        </a:rPr>
                        <a:t>সানগ্লাস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পরা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একজন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সাদা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লোক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মাইক্রোফোন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নিয়ে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গান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গাইছে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</a:p>
                    <a:p>
                      <a:pPr marL="0" marR="0" indent="-457200" algn="just">
                        <a:lnSpc>
                          <a:spcPct val="9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C5: </a:t>
                      </a:r>
                      <a:r>
                        <a:rPr lang="en-US" sz="2000" b="0" kern="100" dirty="0" err="1">
                          <a:effectLst/>
                        </a:rPr>
                        <a:t>একজন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তীক্ষ্ণ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পোশাক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পরা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লোক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মাইক্রোফোনে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গান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গাইছে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59709"/>
                  </a:ext>
                </a:extLst>
              </a:tr>
              <a:tr h="1143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Model Generated</a:t>
                      </a:r>
                    </a:p>
                    <a:p>
                      <a:pPr marL="0" marR="0" indent="-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EfficientNetB4: </a:t>
                      </a:r>
                      <a:r>
                        <a:rPr lang="en-US" sz="2000" b="1" kern="100" dirty="0" err="1">
                          <a:effectLst/>
                        </a:rPr>
                        <a:t>একজন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লোক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মাইক্রোফোনে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গান</a:t>
                      </a:r>
                      <a:r>
                        <a:rPr lang="en-US" sz="2000" b="1" kern="100" dirty="0">
                          <a:effectLst/>
                        </a:rPr>
                        <a:t> </a:t>
                      </a:r>
                      <a:r>
                        <a:rPr lang="en-US" sz="2000" b="1" kern="100" dirty="0" err="1">
                          <a:effectLst/>
                        </a:rPr>
                        <a:t>গাইছে</a:t>
                      </a:r>
                      <a:r>
                        <a:rPr lang="en-US" sz="2000" b="1" kern="100" dirty="0">
                          <a:effectLst/>
                        </a:rPr>
                        <a:t> (A man is singing into a microphone)</a:t>
                      </a:r>
                    </a:p>
                    <a:p>
                      <a:pPr marL="0" marR="0" indent="-182880" algn="just">
                        <a:lnSpc>
                          <a:spcPct val="9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ResNet50: </a:t>
                      </a:r>
                      <a:r>
                        <a:rPr lang="en-US" sz="2000" b="0" kern="100" dirty="0" err="1">
                          <a:effectLst/>
                        </a:rPr>
                        <a:t>একটি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কালো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এবং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সাদা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মাইম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এবং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একটি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সাদা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শার্ট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পরা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একজন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ব্যক্তি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একটি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মাইক্রোফোনে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গান</a:t>
                      </a:r>
                      <a:r>
                        <a:rPr lang="en-US" sz="2000" b="0" kern="100" dirty="0">
                          <a:effectLst/>
                        </a:rPr>
                        <a:t> </a:t>
                      </a:r>
                      <a:r>
                        <a:rPr lang="en-US" sz="2000" b="0" kern="100" dirty="0" err="1">
                          <a:effectLst/>
                        </a:rPr>
                        <a:t>গাইছেন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323560"/>
                  </a:ext>
                </a:extLst>
              </a:tr>
            </a:tbl>
          </a:graphicData>
        </a:graphic>
      </p:graphicFrame>
      <p:pic>
        <p:nvPicPr>
          <p:cNvPr id="2049" name="Picture 1">
            <a:extLst>
              <a:ext uri="{FF2B5EF4-FFF2-40B4-BE49-F238E27FC236}">
                <a16:creationId xmlns:a16="http://schemas.microsoft.com/office/drawing/2014/main" id="{7AE0F9BC-654B-4B83-BFD5-28AFDA15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927461"/>
            <a:ext cx="2398339" cy="371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4BE3C-6FE6-C951-ECA9-BFC388B8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15</a:t>
            </a:fld>
            <a:endParaRPr 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8E9176-A04B-889B-DD47-E6995228748F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B1E2A4-48AF-979E-48E0-D8273D3B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C303BA-E3CD-D4C8-2500-0ECA4AA45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4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23D8-5A63-613C-9F14-11C917F5D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F0930-AA85-7E19-F375-9DCB312F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304800"/>
            <a:ext cx="9143538" cy="685800"/>
          </a:xfrm>
        </p:spPr>
        <p:txBody>
          <a:bodyPr/>
          <a:lstStyle/>
          <a:p>
            <a:pPr algn="ctr"/>
            <a:r>
              <a:rPr lang="en-US" b="1" dirty="0"/>
              <a:t>Comparative Study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7E77E-4B68-C68A-069D-105ED52C5438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E704C-4837-27F0-D80C-5B096DC3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16</a:t>
            </a:fld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78B1F8-FD13-2DEA-B3C5-25270DF21313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784C975-57C3-2FF1-3428-B1CBBD18B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036EF3-5978-25E2-6BAC-C9D4B967A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9AD55FE-84C5-4932-68FE-A5B6F16D0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49172"/>
              </p:ext>
            </p:extLst>
          </p:nvPr>
        </p:nvGraphicFramePr>
        <p:xfrm>
          <a:off x="1751012" y="1219200"/>
          <a:ext cx="8838737" cy="451464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71336">
                  <a:extLst>
                    <a:ext uri="{9D8B030D-6E8A-4147-A177-3AD203B41FA5}">
                      <a16:colId xmlns:a16="http://schemas.microsoft.com/office/drawing/2014/main" val="372202578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6296351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41912631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References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Model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BLUE-1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4575472"/>
                  </a:ext>
                </a:extLst>
              </a:tr>
              <a:tr h="620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Khan et al. [1]</a:t>
                      </a:r>
                      <a:endParaRPr lang="en-US" sz="24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CNN-Merge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0.65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153668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Ami et al. [2]</a:t>
                      </a:r>
                      <a:endParaRPr lang="en-US" sz="24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Visual-Attention 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0.59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784461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Bhuiyan et al. [3]</a:t>
                      </a:r>
                      <a:endParaRPr lang="en-US" sz="24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ResNet50+Attention+BIGRU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0.85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88092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Palash et al. [4]</a:t>
                      </a:r>
                      <a:endParaRPr lang="en-US" sz="24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ResNet101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0.69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1929580"/>
                  </a:ext>
                </a:extLst>
              </a:tr>
              <a:tr h="6379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>
                          <a:effectLst/>
                        </a:rPr>
                        <a:t>Faruk et al. [5]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CNN + RNN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0.43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0447538"/>
                  </a:ext>
                </a:extLst>
              </a:tr>
              <a:tr h="5891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Proposed</a:t>
                      </a:r>
                      <a:endParaRPr lang="en-US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CNN + RNN</a:t>
                      </a:r>
                      <a:endParaRPr lang="en-US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0.54</a:t>
                      </a:r>
                      <a:endParaRPr lang="en-US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3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29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2114-0DBC-9F90-AE5D-AE2CDFCE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263172"/>
            <a:ext cx="9143538" cy="803628"/>
          </a:xfrm>
        </p:spPr>
        <p:txBody>
          <a:bodyPr/>
          <a:lstStyle/>
          <a:p>
            <a:pPr algn="ctr"/>
            <a:r>
              <a:rPr lang="en-US" sz="3200" b="1" dirty="0"/>
              <a:t>Applications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4727865-EBE4-0DA0-071B-82710D1CC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607191"/>
              </p:ext>
            </p:extLst>
          </p:nvPr>
        </p:nvGraphicFramePr>
        <p:xfrm>
          <a:off x="1141412" y="1219200"/>
          <a:ext cx="9982200" cy="537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581456-AED9-3629-4E4A-4392935FACDB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Discussion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B39B7-A97A-5B0D-9ACF-99DC0A4C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17</a:t>
            </a:fld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60425C-03FD-8856-4105-C0AA6E9035A7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65943C-84D3-DF3D-A2B1-1F08AEFC3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3A2A58-2A80-1FB4-BDB9-70B045703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910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6F93C-8F51-B7D7-463D-07B83AA29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8C58-EBEB-D467-DD5E-6DF0751A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304800"/>
            <a:ext cx="9143538" cy="609600"/>
          </a:xfrm>
        </p:spPr>
        <p:txBody>
          <a:bodyPr/>
          <a:lstStyle/>
          <a:p>
            <a:pPr algn="ctr"/>
            <a:r>
              <a:rPr lang="en-US" sz="3200" b="1" dirty="0"/>
              <a:t>References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5C457-FCB1-AD23-4505-2DE2DAC4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18</a:t>
            </a:fld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3B0BFC-AB29-4A34-02DA-DE50DFB60AB0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EC5BE1-201D-82F7-FF93-E278A8D72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4D0F703-4DBB-69E3-62FC-F2E57940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05BA740-0E57-51A6-58F9-2BCCB38338EF}"/>
              </a:ext>
            </a:extLst>
          </p:cNvPr>
          <p:cNvSpPr txBox="1"/>
          <p:nvPr/>
        </p:nvSpPr>
        <p:spPr>
          <a:xfrm>
            <a:off x="1141412" y="990600"/>
            <a:ext cx="9905155" cy="523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Faiyaz Khan, M., Sadiq-Ur-Rahman, S., &amp; Saiful Islam, M. "Improved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bengali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 captioning via deep convolutional neural network based encoder-decoder model," Proceedings of International Joint Conference on Advances in Computational Intelligence: IJCACI 2020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Ami, A. S., Humaira, M., Jim, M. A. R. K., Paul, S., &amp; Shah, F. M. “Bengali image captioning with visual attention,” 2020 23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International Conference on Computer and Information Technology (ICCIT) 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Ahatesham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Bhuiyan,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Eftekhar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Hossain, Mohammed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Moshiul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Hoque, M. Ali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Dewan, Enhancing image caption generation through context-aware attention mechanism,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Heliyon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Volume 10, Issue 17, 2024, e36272, ISSN 2405-8440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Palash, M.A.H., Nasim, M.A.A., Saha, S., Afrin, F., Mallik, R.,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Samiappan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(2022). Bangla Image Caption Generation Through CNN-Transformer Based Encoder-Decoder Network. In: Hossain, S., Hossain, M.S., Kaiser, M.S., Majumder, S.P., Ray, K. (eds) Proceedings of International Conference on Fourth Industrial Revolution and Beyond 2021 . Lecture Notes in Networks and Systems, vol 437. Springer, Singapore. </a:t>
            </a: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 A. M. Faruk, H. A.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Faraby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M. Azad, M. R.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Fedous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M. K.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Morol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"Image to Bengali Caption Generation Using Deep CNN and Bidirectional Gated Recurrent Unit," 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23rd International Conference on Computer and Information Technology (ICCIT)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DHAKA, Bangladesh, 2020, pp. 1-6</a:t>
            </a:r>
          </a:p>
        </p:txBody>
      </p:sp>
    </p:spTree>
    <p:extLst>
      <p:ext uri="{BB962C8B-B14F-4D97-AF65-F5344CB8AC3E}">
        <p14:creationId xmlns:p14="http://schemas.microsoft.com/office/powerpoint/2010/main" val="170955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7D42A-6753-7C71-F744-7BF2769C2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481" y="1840006"/>
            <a:ext cx="5653861" cy="31779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6237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E873-2583-455D-169F-10347D2B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762000"/>
            <a:ext cx="9143538" cy="609600"/>
          </a:xfrm>
        </p:spPr>
        <p:txBody>
          <a:bodyPr/>
          <a:lstStyle/>
          <a:p>
            <a:pPr algn="ctr"/>
            <a:r>
              <a:rPr lang="en-US" b="1" dirty="0"/>
              <a:t>Table of Contents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D294A89-DF7E-CACF-1235-5542A0D5E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726660"/>
              </p:ext>
            </p:extLst>
          </p:nvPr>
        </p:nvGraphicFramePr>
        <p:xfrm>
          <a:off x="2055812" y="1524000"/>
          <a:ext cx="8101542" cy="4613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F461-D32C-DF39-D140-64E08D59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2</a:t>
            </a:fld>
            <a:endParaRPr 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EC8946-47BA-4009-F425-775F8A113293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0274646-C1BD-BFFB-7818-1196043D6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5FA8D1-4910-586A-6465-4E691BA1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685800"/>
            <a:ext cx="6095999" cy="685800"/>
          </a:xfrm>
        </p:spPr>
        <p:txBody>
          <a:bodyPr>
            <a:noAutofit/>
          </a:bodyPr>
          <a:lstStyle/>
          <a:p>
            <a:r>
              <a:rPr lang="en-US" sz="4000" b="1" dirty="0"/>
              <a:t>Bangla Image Captioning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B813FB8-C8B3-2B90-DE20-8BD1334BE5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539261"/>
              </p:ext>
            </p:extLst>
          </p:nvPr>
        </p:nvGraphicFramePr>
        <p:xfrm>
          <a:off x="2031470" y="12192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B68B204-CD4B-102F-437B-EC8EC508F13E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B3A4E7-9F86-03E4-EBAB-A7F88752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3</a:t>
            </a:fld>
            <a:endParaRPr lang="en-US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F6FE2B-C1B2-E8E2-5BB6-1032B36070EB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F830A2-B2B7-85DF-B1D3-D19FD0236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AB9045-22C0-E9E1-6B22-A0704FCE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83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A6A6C-D076-2F04-C6BD-DF129649D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C306-A640-FD47-1686-3E14154A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685800"/>
            <a:ext cx="6095999" cy="1066800"/>
          </a:xfrm>
        </p:spPr>
        <p:txBody>
          <a:bodyPr>
            <a:noAutofit/>
          </a:bodyPr>
          <a:lstStyle/>
          <a:p>
            <a:r>
              <a:rPr lang="en-US" sz="4000" b="1" dirty="0"/>
              <a:t>Bangla Image Captioning</a:t>
            </a:r>
          </a:p>
        </p:txBody>
      </p:sp>
      <p:graphicFrame>
        <p:nvGraphicFramePr>
          <p:cNvPr id="4" name="Content Placeholder 3" descr="Gear showing 3 groups">
            <a:extLst>
              <a:ext uri="{FF2B5EF4-FFF2-40B4-BE49-F238E27FC236}">
                <a16:creationId xmlns:a16="http://schemas.microsoft.com/office/drawing/2014/main" id="{B103768F-7C1C-B194-16B2-E5088E33227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00777" y="457200"/>
          <a:ext cx="6080035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B8903-AAE5-BC35-8ED5-9CE34C72F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8212" y="1981200"/>
            <a:ext cx="4191000" cy="21336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800" dirty="0"/>
              <a:t>Bridging the gap between visual content and Bengali textual descriptions</a:t>
            </a:r>
          </a:p>
          <a:p>
            <a:pPr marL="0" indent="0" algn="r">
              <a:buNone/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993C5-3F19-2590-53E7-6DA1AE688C38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EFB4-3150-2141-B044-7E6884D4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4</a:t>
            </a:fld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205D5B-179B-7BA2-E65B-C23E18989837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83D72E-1D5B-410C-B8DE-27DE60A14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898FDD-8EEA-A737-7B1C-DF5AF8A7D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3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838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Our Contributions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03412" y="1807553"/>
            <a:ext cx="8610600" cy="40889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־"/>
            </a:pPr>
            <a:r>
              <a:rPr lang="en-US" dirty="0"/>
              <a:t>Developed a system for generating Bangla image captions.</a:t>
            </a:r>
          </a:p>
          <a:p>
            <a:pPr>
              <a:buFont typeface="Arial" panose="020B0604020202020204" pitchFamily="34" charset="0"/>
              <a:buChar char="־"/>
            </a:pPr>
            <a:r>
              <a:rPr lang="en-US" dirty="0"/>
              <a:t>Employed deep learning techniques integrating computer vision and NLP.</a:t>
            </a:r>
          </a:p>
          <a:p>
            <a:pPr>
              <a:buFont typeface="Arial" panose="020B0604020202020204" pitchFamily="34" charset="0"/>
              <a:buChar char="־"/>
            </a:pPr>
            <a:r>
              <a:rPr lang="en-US" dirty="0"/>
              <a:t>Used EfficientNetB4 and ResNet-50 for feature extraction.</a:t>
            </a:r>
          </a:p>
          <a:p>
            <a:pPr>
              <a:buFont typeface="Arial" panose="020B0604020202020204" pitchFamily="34" charset="0"/>
              <a:buChar char="־"/>
            </a:pPr>
            <a:r>
              <a:rPr lang="en-US" dirty="0"/>
              <a:t>Introduced the </a:t>
            </a:r>
            <a:r>
              <a:rPr lang="en-US" dirty="0" err="1"/>
              <a:t>BanglaView</a:t>
            </a:r>
            <a:r>
              <a:rPr lang="en-US" dirty="0"/>
              <a:t> with the Flicker30k dataset for training and validation.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5E1DD-E831-0BC0-C83D-78AFBD48BCA3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FFE4-31AC-99CA-99EC-DB8330C2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5</a:t>
            </a:fld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324BEB-8816-E8B6-67D8-684FBF7648E4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CA4A7B-9700-D81D-504B-0097DC349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7398B8-EBAF-B7CB-7B4D-2BA51C459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9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45298-8664-4F94-84D5-8E99EDEB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214" y="1371600"/>
            <a:ext cx="3733798" cy="1524000"/>
          </a:xfrm>
        </p:spPr>
        <p:txBody>
          <a:bodyPr>
            <a:noAutofit/>
          </a:bodyPr>
          <a:lstStyle/>
          <a:p>
            <a:r>
              <a:rPr lang="en-US" sz="4000" dirty="0"/>
              <a:t>Images from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1AC7B-3242-0B74-2700-F9364461A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790" y="1293813"/>
            <a:ext cx="5239807" cy="40227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B3B8A1-B522-4C43-B7D3-A5FD1DA9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9412" y="2971800"/>
            <a:ext cx="3352800" cy="2057398"/>
          </a:xfrm>
        </p:spPr>
        <p:txBody>
          <a:bodyPr>
            <a:noAutofit/>
          </a:bodyPr>
          <a:lstStyle/>
          <a:p>
            <a:r>
              <a:rPr lang="en-US" sz="2800" dirty="0"/>
              <a:t>A well known </a:t>
            </a:r>
            <a:r>
              <a:rPr lang="en-US" sz="2800" b="1" dirty="0"/>
              <a:t>Flickr30k</a:t>
            </a:r>
            <a:r>
              <a:rPr lang="en-US" sz="2800" dirty="0"/>
              <a:t> dataset</a:t>
            </a:r>
          </a:p>
          <a:p>
            <a:r>
              <a:rPr lang="en-US" sz="2800" dirty="0"/>
              <a:t>Total image: 31,783</a:t>
            </a:r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571747-D9AF-7E64-9C4C-8FC068C7F7E5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Materials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5537D-10C2-82E5-B57A-8C5169CE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6</a:t>
            </a:fld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17ED08-E4BF-8290-A71F-029500823A3F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191DA69-B0D5-C1F3-97FA-EC136AD51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3C7B1EC-EF3B-B727-E133-0ABB80BC6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58BCC-11E9-62B3-4612-487EB14C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0C7F87-D816-DB93-6AA6-7BE20EEE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214" y="1371600"/>
            <a:ext cx="3733798" cy="1524000"/>
          </a:xfrm>
        </p:spPr>
        <p:txBody>
          <a:bodyPr>
            <a:noAutofit/>
          </a:bodyPr>
          <a:lstStyle/>
          <a:p>
            <a:r>
              <a:rPr lang="en-US" sz="4000" dirty="0"/>
              <a:t>Bangla captions from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766129-2296-7E66-2C5A-611F689EF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949" r="443"/>
          <a:stretch/>
        </p:blipFill>
        <p:spPr>
          <a:xfrm>
            <a:off x="1522409" y="1524001"/>
            <a:ext cx="5486401" cy="36576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3A14F3-8D5F-DFEA-DF32-70C207E57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5" y="3048000"/>
            <a:ext cx="3581398" cy="1943100"/>
          </a:xfrm>
        </p:spPr>
        <p:txBody>
          <a:bodyPr>
            <a:noAutofit/>
          </a:bodyPr>
          <a:lstStyle/>
          <a:p>
            <a:r>
              <a:rPr lang="en-US" sz="2800" dirty="0"/>
              <a:t>Recently introduced </a:t>
            </a:r>
            <a:r>
              <a:rPr lang="en-US" sz="2800" b="1" dirty="0" err="1"/>
              <a:t>BanglaView</a:t>
            </a:r>
            <a:r>
              <a:rPr lang="en-US" sz="2800" dirty="0"/>
              <a:t> dataset</a:t>
            </a:r>
          </a:p>
          <a:p>
            <a:r>
              <a:rPr lang="en-US" sz="2800" dirty="0"/>
              <a:t>Total Caption: 158,915 </a:t>
            </a:r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2E902-41D1-212D-90B1-0C65BEA06C10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1CEBB-A24B-C2A2-F803-92495F45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7</a:t>
            </a:fld>
            <a:endParaRPr lang="en-US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D0734-4554-0676-55B3-433C9B20FF55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463C54-27E2-7251-2E22-1A672E6E5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E0F978-479C-0ADF-F1A2-8ED14219A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884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3D4CB-7D2F-3415-9D39-1E0791373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C8F941-8507-EA2E-DE69-CAD8361C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381000"/>
            <a:ext cx="9143538" cy="685800"/>
          </a:xfrm>
        </p:spPr>
        <p:txBody>
          <a:bodyPr/>
          <a:lstStyle/>
          <a:p>
            <a:pPr algn="ctr"/>
            <a:r>
              <a:rPr lang="en-US" b="1" dirty="0"/>
              <a:t>Related 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EAE47-9B70-F22F-5B19-DEF0951C2A9E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EEE1D-4125-83D2-3DC6-5A85B283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8</a:t>
            </a:fld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95991F-487E-3A83-4B26-3E15C04BFDB0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54BD6DE-E0A3-731B-DDC6-5AC660A84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B671E3-053A-131E-F65D-43579C38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F1F444-21A9-5616-F407-164891628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85945"/>
              </p:ext>
            </p:extLst>
          </p:nvPr>
        </p:nvGraphicFramePr>
        <p:xfrm>
          <a:off x="874712" y="1264255"/>
          <a:ext cx="10439400" cy="475489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72202578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36475909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9770416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268981523"/>
                    </a:ext>
                  </a:extLst>
                </a:gridCol>
              </a:tblGrid>
              <a:tr h="6407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References</a:t>
                      </a:r>
                      <a:endParaRPr lang="en-US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effectLst/>
                        </a:rPr>
                        <a:t>Dataset</a:t>
                      </a:r>
                      <a:endParaRPr lang="en-US" sz="24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effectLst/>
                        </a:rPr>
                        <a:t>Images</a:t>
                      </a:r>
                      <a:endParaRPr lang="en-US" sz="24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Captions</a:t>
                      </a:r>
                      <a:endParaRPr lang="en-US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4575472"/>
                  </a:ext>
                </a:extLst>
              </a:tr>
              <a:tr h="653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Khan et al. [1]</a:t>
                      </a:r>
                      <a:endParaRPr lang="en-US" sz="24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BanglaLekhaImageCaptions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9,154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18,308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1536685"/>
                  </a:ext>
                </a:extLst>
              </a:tr>
              <a:tr h="7990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Ami et al. [2]</a:t>
                      </a:r>
                      <a:endParaRPr lang="en-US" sz="24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Flickr8k, </a:t>
                      </a:r>
                      <a:r>
                        <a:rPr lang="en-US" sz="2400" kern="100" dirty="0" err="1">
                          <a:effectLst/>
                        </a:rPr>
                        <a:t>BanglaLekha</a:t>
                      </a:r>
                      <a:r>
                        <a:rPr lang="en-US" sz="2400" kern="100" dirty="0">
                          <a:effectLst/>
                        </a:rPr>
                        <a:t>, and </a:t>
                      </a:r>
                      <a:r>
                        <a:rPr lang="en-US" sz="2400" kern="100" dirty="0" err="1">
                          <a:effectLst/>
                        </a:rPr>
                        <a:t>Bornon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21,414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42,828 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7844619"/>
                  </a:ext>
                </a:extLst>
              </a:tr>
              <a:tr h="681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Bhuiyan et al. [3]</a:t>
                      </a:r>
                      <a:endParaRPr lang="en-US" sz="24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Bornon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4,100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20,500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88092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Palash et al. [4]</a:t>
                      </a:r>
                      <a:endParaRPr lang="en-US" sz="24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BanglaLekhaImageCaptions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9,154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18,308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1929580"/>
                  </a:ext>
                </a:extLst>
              </a:tr>
              <a:tr h="698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>
                          <a:effectLst/>
                        </a:rPr>
                        <a:t>Faruk et al. [5]</a:t>
                      </a:r>
                      <a:endParaRPr lang="en-US" sz="24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BNATURE 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8,000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40,000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0447538"/>
                  </a:ext>
                </a:extLst>
              </a:tr>
              <a:tr h="596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Proposed</a:t>
                      </a:r>
                      <a:endParaRPr lang="en-US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Flicker30k, </a:t>
                      </a:r>
                      <a:r>
                        <a:rPr lang="en-US" sz="2400" b="1" kern="100" dirty="0" err="1">
                          <a:effectLst/>
                        </a:rPr>
                        <a:t>BanglaView</a:t>
                      </a:r>
                      <a:endParaRPr lang="en-US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31,783</a:t>
                      </a:r>
                      <a:endParaRPr lang="en-US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1,58,915 </a:t>
                      </a:r>
                      <a:endParaRPr lang="en-US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3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99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4910D-AC29-5DF0-775D-BBA533794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8F22E21-140A-067C-AE2D-C42C83EB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706876"/>
          </a:xfrm>
        </p:spPr>
        <p:txBody>
          <a:bodyPr/>
          <a:lstStyle/>
          <a:p>
            <a:r>
              <a:rPr lang="en-US" b="1" dirty="0" err="1"/>
              <a:t>BanglaView</a:t>
            </a:r>
            <a:r>
              <a:rPr lang="en-US" b="1" dirty="0"/>
              <a:t>: A Bangla Image Captioning Dataset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F16FB5F-75E7-30C2-C02A-746C1BC0D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75934"/>
              </p:ext>
            </p:extLst>
          </p:nvPr>
        </p:nvGraphicFramePr>
        <p:xfrm>
          <a:off x="912811" y="1600200"/>
          <a:ext cx="3352799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2" descr="&lt;Figure size 1000x500 with 1 Axes&gt;">
            <a:extLst>
              <a:ext uri="{FF2B5EF4-FFF2-40B4-BE49-F238E27FC236}">
                <a16:creationId xmlns:a16="http://schemas.microsoft.com/office/drawing/2014/main" id="{CE39A149-D6EA-C4CC-3E0B-6B620DCBEF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3276599"/>
            <a:ext cx="3352799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E94C5-274F-B3A0-0B5E-6C4B21C4E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4212" y="1828800"/>
            <a:ext cx="6705600" cy="3494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95D059-30B2-BDAB-A779-D1858A3008E2}"/>
              </a:ext>
            </a:extLst>
          </p:cNvPr>
          <p:cNvSpPr txBox="1"/>
          <p:nvPr/>
        </p:nvSpPr>
        <p:spPr>
          <a:xfrm>
            <a:off x="5103812" y="5638800"/>
            <a:ext cx="61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Figure: Most frequent words in </a:t>
            </a:r>
            <a:r>
              <a:rPr lang="en-US" sz="2000" dirty="0" err="1"/>
              <a:t>BanglaView</a:t>
            </a:r>
            <a:r>
              <a:rPr lang="en-US" sz="2000" dirty="0"/>
              <a:t>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E152A-107F-038A-A13D-6A41B3D4BF0D}"/>
              </a:ext>
            </a:extLst>
          </p:cNvPr>
          <p:cNvSpPr txBox="1"/>
          <p:nvPr/>
        </p:nvSpPr>
        <p:spPr>
          <a:xfrm>
            <a:off x="227012" y="6400800"/>
            <a:ext cx="3581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Materials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5613-9D1F-50EA-53C8-1E1A764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600" smtClean="0"/>
              <a:pPr/>
              <a:t>9</a:t>
            </a:fld>
            <a:endParaRPr lang="en-US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71FEBB-2799-EC4D-EB1C-698925C6134A}"/>
              </a:ext>
            </a:extLst>
          </p:cNvPr>
          <p:cNvGrpSpPr/>
          <p:nvPr/>
        </p:nvGrpSpPr>
        <p:grpSpPr>
          <a:xfrm>
            <a:off x="8380414" y="6413274"/>
            <a:ext cx="1824934" cy="435782"/>
            <a:chOff x="8380414" y="6413274"/>
            <a:chExt cx="1824934" cy="4357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8E5941-802F-30BE-8415-A6D353911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56221"/>
            <a:stretch/>
          </p:blipFill>
          <p:spPr>
            <a:xfrm>
              <a:off x="8837614" y="6413274"/>
              <a:ext cx="1367734" cy="4357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9B58E7-E568-8122-25C6-96C047D81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85366"/>
            <a:stretch/>
          </p:blipFill>
          <p:spPr>
            <a:xfrm>
              <a:off x="8380414" y="6413274"/>
              <a:ext cx="457200" cy="43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41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riped black border presentation (widescreen).potx" id="{96522838-024F-4A04-A543-9EF396F770C0}" vid="{BD969DAD-256A-4182-ABA2-1577ED7D3144}"/>
    </a:ext>
  </a:extLst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610</TotalTime>
  <Words>945</Words>
  <Application>Microsoft Office PowerPoint</Application>
  <PresentationFormat>Custom</PresentationFormat>
  <Paragraphs>213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Euphemia</vt:lpstr>
      <vt:lpstr>Nirmala UI</vt:lpstr>
      <vt:lpstr>Times New Roman</vt:lpstr>
      <vt:lpstr>Striped Border 16x9</vt:lpstr>
      <vt:lpstr>Generating Bangla Image Captions with Deep Learning Techniques</vt:lpstr>
      <vt:lpstr>Table of Contents</vt:lpstr>
      <vt:lpstr>Bangla Image Captioning</vt:lpstr>
      <vt:lpstr>Bangla Image Captioning</vt:lpstr>
      <vt:lpstr>Our Contributions</vt:lpstr>
      <vt:lpstr>Images from</vt:lpstr>
      <vt:lpstr>Bangla captions from</vt:lpstr>
      <vt:lpstr>Related Works</vt:lpstr>
      <vt:lpstr>BanglaView: A Bangla Image Captioning Dataset</vt:lpstr>
      <vt:lpstr>Split Configuration</vt:lpstr>
      <vt:lpstr>System Architecture</vt:lpstr>
      <vt:lpstr>Training</vt:lpstr>
      <vt:lpstr>Training Curves</vt:lpstr>
      <vt:lpstr>Evaluation (After 10 Epochs of Training)</vt:lpstr>
      <vt:lpstr>Evaluation</vt:lpstr>
      <vt:lpstr>Comparative Study</vt:lpstr>
      <vt:lpstr>Applications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Sajeeb Kumar Ray</dc:creator>
  <cp:lastModifiedBy>Sajeeb Kumar Ray</cp:lastModifiedBy>
  <cp:revision>39</cp:revision>
  <dcterms:created xsi:type="dcterms:W3CDTF">2024-12-03T17:11:48Z</dcterms:created>
  <dcterms:modified xsi:type="dcterms:W3CDTF">2024-12-13T15:59:06Z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