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24">
          <p15:clr>
            <a:srgbClr val="9AA0A6"/>
          </p15:clr>
        </p15:guide>
        <p15:guide id="4" pos="56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024" orient="horz"/>
        <p:guide pos="56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1fa92ab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1fa92ab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1fa92ab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1fa92ab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1fa92ab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1fa92ab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1fa92ab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1fa92ab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d2f2e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ad2f2e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1fa92abf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1fa92abf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1fa92ab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1fa92ab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r>
              <a:rPr lang="en"/>
              <a:t> Demo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[Name]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71189" t="0"/>
          <a:stretch/>
        </p:blipFill>
        <p:spPr>
          <a:xfrm>
            <a:off x="8177525" y="4277525"/>
            <a:ext cx="737876" cy="7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Include a quick introduction about the product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71189" t="0"/>
          <a:stretch/>
        </p:blipFill>
        <p:spPr>
          <a:xfrm>
            <a:off x="8177525" y="4277525"/>
            <a:ext cx="737876" cy="7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Optional, include if needed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71189" t="0"/>
          <a:stretch/>
        </p:blipFill>
        <p:spPr>
          <a:xfrm>
            <a:off x="8177525" y="4277525"/>
            <a:ext cx="737876" cy="7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Recap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Points explained in last demo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71189" t="0"/>
          <a:stretch/>
        </p:blipFill>
        <p:spPr>
          <a:xfrm>
            <a:off x="8177525" y="4277525"/>
            <a:ext cx="737876" cy="7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any front end development, show both the UI design and developed 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any backend development and if the output cannot be shown, list the features developed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both the backend and frontend is integrated, show demo with Dummy data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71189" t="0"/>
          <a:stretch/>
        </p:blipFill>
        <p:spPr>
          <a:xfrm>
            <a:off x="8177525" y="4277525"/>
            <a:ext cx="737876" cy="7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 out all the things that went well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71189" t="0"/>
          <a:stretch/>
        </p:blipFill>
        <p:spPr>
          <a:xfrm>
            <a:off x="8177525" y="4277525"/>
            <a:ext cx="737876" cy="7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Issues/ Dependencies Faced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out all the issues and dependencies faced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 the original timeline and where are we now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71189" t="0"/>
          <a:stretch/>
        </p:blipFill>
        <p:spPr>
          <a:xfrm>
            <a:off x="8177525" y="4277525"/>
            <a:ext cx="737876" cy="7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 out the things planned for the next sprint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71189" t="0"/>
          <a:stretch/>
        </p:blipFill>
        <p:spPr>
          <a:xfrm>
            <a:off x="8177525" y="4277525"/>
            <a:ext cx="737876" cy="70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