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2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E5BF0E-6C72-4FA6-8356-C11E207D10C6}" type="datetimeFigureOut">
              <a:rPr lang="en-PH" smtClean="0"/>
              <a:t>14/12/2022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49105-0CBA-4085-A612-185829EB54A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35827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49105-0CBA-4085-A612-185829EB54A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23587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000E1-BB79-8E3D-8598-FB8CE0AA7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8B9F7C-B927-9CF3-9FEB-1E0167B98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8FB85-2554-09DD-47DE-096F31CDC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B754-1FD9-4B20-A5FA-8C2FA0DB9168}" type="datetimeFigureOut">
              <a:rPr lang="en-PH" smtClean="0"/>
              <a:t>14/12/2022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251D4-5C7B-00BB-C694-06E6885C8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DDDD3-68C9-FE10-4BD7-709D8AEAB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22E0-7C1E-4C98-A157-64F5120601C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06435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0AE2D-071D-29EC-76EE-7D4605F38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A212A-C56B-F17B-3524-B59689DEC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CB798-2C77-EBFF-1497-470733893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B754-1FD9-4B20-A5FA-8C2FA0DB9168}" type="datetimeFigureOut">
              <a:rPr lang="en-PH" smtClean="0"/>
              <a:t>14/12/2022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AF180-70FC-C91C-14F8-3C9B91B7B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FD6EB-62E2-0AE3-B0A6-4A50CE56C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22E0-7C1E-4C98-A157-64F5120601C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12559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F856AB-0272-803B-9C5F-12CFEEA69A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98A442-7856-40A9-6040-D995A0EDD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9A3AC-F0F0-78CB-0D44-4EDF39EC8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B754-1FD9-4B20-A5FA-8C2FA0DB9168}" type="datetimeFigureOut">
              <a:rPr lang="en-PH" smtClean="0"/>
              <a:t>14/12/2022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0A8F0-8368-B8FC-05D0-B910F339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285A6-022F-9849-B789-4E2D5680E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22E0-7C1E-4C98-A157-64F5120601C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2564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3C259-DD93-36C8-CF1A-97CA70986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F641A-1C89-A52A-3C44-AF2455B19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BCFB4-2504-7392-B1BE-818621D26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B754-1FD9-4B20-A5FA-8C2FA0DB9168}" type="datetimeFigureOut">
              <a:rPr lang="en-PH" smtClean="0"/>
              <a:t>14/12/2022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C3E74-7D09-8477-E793-06036ECFA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3843D-7107-3C87-211B-600FBB09E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22E0-7C1E-4C98-A157-64F5120601C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94418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05D6E-03EC-65C2-0A29-83E9A99B6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3B338-FAF6-B7C7-C822-8C421E020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32801-74DC-E81F-4185-568553DD6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B754-1FD9-4B20-A5FA-8C2FA0DB9168}" type="datetimeFigureOut">
              <a:rPr lang="en-PH" smtClean="0"/>
              <a:t>14/12/2022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468C0-EF72-8424-BFBD-B70073FF3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9083C-79DB-28D7-C524-47946AA3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22E0-7C1E-4C98-A157-64F5120601C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00624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68A85-9CB7-12B3-31E0-673C902C8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EDA3B-8DE2-4438-1D89-1BC8BB549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8A1C4B-8171-49F2-2F14-D21C68321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AE2815-1D01-773F-E898-F61C763A8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B754-1FD9-4B20-A5FA-8C2FA0DB9168}" type="datetimeFigureOut">
              <a:rPr lang="en-PH" smtClean="0"/>
              <a:t>14/12/2022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40F49-F6C0-C99E-FD6B-6D28A1D20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39061-2394-8813-3B72-63A89DC32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22E0-7C1E-4C98-A157-64F5120601C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52075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75928-0C7E-AA20-4376-C242E2F53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4B737-9619-5DFB-343A-C79CF0BD7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6E859-FB72-29B1-5769-C30900E75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CA8B65-5B13-D67F-FC5E-F1B183AB88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3A8BC6-074E-A80F-F5AE-E080D48FFC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E5BD82-8FD6-D23E-20C5-057328769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B754-1FD9-4B20-A5FA-8C2FA0DB9168}" type="datetimeFigureOut">
              <a:rPr lang="en-PH" smtClean="0"/>
              <a:t>14/12/2022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660A2F-559F-DA3F-7CE8-2A1ED1AB7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F15118-8A94-CDD6-7D72-A92FF6EF2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22E0-7C1E-4C98-A157-64F5120601C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6042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941A3-0E6A-573F-0552-2438005AF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0314D8-C4A0-F87E-5A93-E3C0BD361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B754-1FD9-4B20-A5FA-8C2FA0DB9168}" type="datetimeFigureOut">
              <a:rPr lang="en-PH" smtClean="0"/>
              <a:t>14/12/2022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2FF58-53E6-FF37-B899-88DFBC3F3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528BFA-393C-AE0B-DEC4-3B7EA84E0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22E0-7C1E-4C98-A157-64F5120601C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38622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5D147D-3673-E547-AF4A-E9CB35D2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B754-1FD9-4B20-A5FA-8C2FA0DB9168}" type="datetimeFigureOut">
              <a:rPr lang="en-PH" smtClean="0"/>
              <a:t>14/12/2022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721036-55EB-745C-55A5-84EE291FC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6A263-D2BD-2942-0F29-EFF45F26D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22E0-7C1E-4C98-A157-64F5120601C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0707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A58AD-A1D5-99D1-A188-136F16610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5E7CC-856C-52FA-E52A-6E07662C9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CC56E8-DDE8-2990-F0BD-808F2072F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9255F-4824-FC7F-4F42-E291383FE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B754-1FD9-4B20-A5FA-8C2FA0DB9168}" type="datetimeFigureOut">
              <a:rPr lang="en-PH" smtClean="0"/>
              <a:t>14/12/2022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911B5-A932-32F8-019F-90B875A31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51C44-1FD2-A3C3-EDC9-03DB55758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22E0-7C1E-4C98-A157-64F5120601C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1055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DADF4-73A2-B438-6FBD-C82FD6FFD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B57ADA-E690-8AE5-9055-6D6DFDAA74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3826C-460A-88F5-E757-8F4C5177C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8C9B8-6B90-9FAA-83EE-2A8CE1DF9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B754-1FD9-4B20-A5FA-8C2FA0DB9168}" type="datetimeFigureOut">
              <a:rPr lang="en-PH" smtClean="0"/>
              <a:t>14/12/2022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5BA12-3C92-3351-A536-10AC61A72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B1FB0-0353-CD8F-8CDC-2EFDDF2E7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22E0-7C1E-4C98-A157-64F5120601C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43350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F43F53-262F-7CCA-BAD4-1383A2931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9E1DC-92B1-045D-81DA-64D2E81D1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4102-626F-9A26-EDA0-1FDBB64B42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EB754-1FD9-4B20-A5FA-8C2FA0DB9168}" type="datetimeFigureOut">
              <a:rPr lang="en-PH" smtClean="0"/>
              <a:t>14/12/2022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92D15-6106-C2B4-D010-258E3DD9B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73D60-74FB-2814-3B93-3A551B1200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B22E0-7C1E-4C98-A157-64F5120601C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82306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D6C2F-1E00-9503-DF7E-32B84630B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/>
              <a:t>Test Cases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AFC82-0DCD-D97B-25F4-26FF4444D4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/>
              <a:t>Revision 20 - OOP</a:t>
            </a:r>
          </a:p>
        </p:txBody>
      </p:sp>
    </p:spTree>
    <p:extLst>
      <p:ext uri="{BB962C8B-B14F-4D97-AF65-F5344CB8AC3E}">
        <p14:creationId xmlns:p14="http://schemas.microsoft.com/office/powerpoint/2010/main" val="3326694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3C689-5A32-F1CA-8E7F-4DA61C367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ReadME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18183-B4E9-AA7F-6F08-AC09A5FA4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running the EA live, make sure the EA functions well. Cause directory transfer may cause file being corrupt/damage.</a:t>
            </a:r>
          </a:p>
          <a:p>
            <a:r>
              <a:rPr lang="en-US" dirty="0"/>
              <a:t>Compile the program if necessary.</a:t>
            </a:r>
          </a:p>
          <a:p>
            <a:r>
              <a:rPr lang="en-US" dirty="0"/>
              <a:t>On strategy tester, under input tab, Load the defaults input (GOLD_ORB\Input), or manually input it on.</a:t>
            </a:r>
          </a:p>
          <a:p>
            <a:r>
              <a:rPr lang="en-US" dirty="0"/>
              <a:t>Run the EA with the same inputs on </a:t>
            </a:r>
            <a:r>
              <a:rPr lang="en-US" dirty="0" err="1"/>
              <a:t>backtest</a:t>
            </a:r>
            <a:r>
              <a:rPr lang="en-US" dirty="0"/>
              <a:t>. The resulting graph from the ff page must be the same.</a:t>
            </a:r>
          </a:p>
        </p:txBody>
      </p:sp>
    </p:spTree>
    <p:extLst>
      <p:ext uri="{BB962C8B-B14F-4D97-AF65-F5344CB8AC3E}">
        <p14:creationId xmlns:p14="http://schemas.microsoft.com/office/powerpoint/2010/main" val="1018718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CE19F-B4D7-373A-D091-980ABB65F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Default Input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EFF96AA-2C5E-6F4D-BD9C-6E5B8659C5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26839" y="1354337"/>
            <a:ext cx="4382067" cy="435133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DC9E4C-CBA3-8382-E98C-4EECCD1AC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686" y="1690688"/>
            <a:ext cx="6263936" cy="26009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68DEBD0-798F-99D3-7BC8-D05446436F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8064" y="5942120"/>
            <a:ext cx="4185736" cy="5507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439B021-5500-B174-6E6E-32F51FE260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468" y="4730743"/>
            <a:ext cx="6263936" cy="194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96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87</Words>
  <Application>Microsoft Office PowerPoint</Application>
  <PresentationFormat>Widescreen</PresentationFormat>
  <Paragraphs>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Test Cases</vt:lpstr>
      <vt:lpstr>ReadME</vt:lpstr>
      <vt:lpstr>Default Input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Cases</dc:title>
  <dc:creator>Ulysses Andulte</dc:creator>
  <cp:lastModifiedBy>Ulysses Andulte</cp:lastModifiedBy>
  <cp:revision>13</cp:revision>
  <dcterms:created xsi:type="dcterms:W3CDTF">2022-11-07T02:50:21Z</dcterms:created>
  <dcterms:modified xsi:type="dcterms:W3CDTF">2022-12-14T09:43:52Z</dcterms:modified>
</cp:coreProperties>
</file>