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00E1-BB79-8E3D-8598-FB8CE0AA7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B9F7C-B927-9CF3-9FEB-1E0167B9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FB85-2554-09DD-47DE-096F31CD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51D4-5C7B-00BB-C694-06E6885C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DDD3-68C9-FE10-4BD7-709D8AEA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643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AE2D-071D-29EC-76EE-7D4605F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A212A-C56B-F17B-3524-B59689DE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B798-2C77-EBFF-1497-47073389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F180-70FC-C91C-14F8-3C9B91B7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D6EB-62E2-0AE3-B0A6-4A50CE56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255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856AB-0272-803B-9C5F-12CFEEA69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8A442-7856-40A9-6040-D995A0ED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A3AC-F0F0-78CB-0D44-4EDF39EC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A8F0-8368-B8FC-05D0-B910F339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85A6-022F-9849-B789-4E2D568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56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259-DD93-36C8-CF1A-97CA7098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641A-1C89-A52A-3C44-AF2455B1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CFB4-2504-7392-B1BE-818621D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3E74-7D09-8477-E793-06036ECF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3843D-7107-3C87-211B-600FBB09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41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5D6E-03EC-65C2-0A29-83E9A99B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B338-FAF6-B7C7-C822-8C421E02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32801-74DC-E81F-4185-568553DD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68C0-EF72-8424-BFBD-B70073FF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083C-79DB-28D7-C524-47946AA3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06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A85-9CB7-12B3-31E0-673C902C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DA3B-8DE2-4438-1D89-1BC8BB54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1C4B-8171-49F2-2F14-D21C68321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E2815-1D01-773F-E898-F61C763A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0F49-F6C0-C99E-FD6B-6D28A1D2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39061-2394-8813-3B72-63A89DC3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0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5928-0C7E-AA20-4376-C242E2F5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4B737-9619-5DFB-343A-C79CF0BD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6E859-FB72-29B1-5769-C30900E7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A8B65-5B13-D67F-FC5E-F1B183AB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A8BC6-074E-A80F-F5AE-E080D48FF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5BD82-8FD6-D23E-20C5-05732876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60A2F-559F-DA3F-7CE8-2A1ED1AB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15118-8A94-CDD6-7D72-A92FF6E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042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41A3-0E6A-573F-0552-2438005A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314D8-C4A0-F87E-5A93-E3C0BD36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FF58-53E6-FF37-B899-88DFBC3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28BFA-393C-AE0B-DEC4-3B7EA84E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86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D147D-3673-E547-AF4A-E9CB35D2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21036-55EB-745C-55A5-84EE291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6A263-D2BD-2942-0F29-EFF45F26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707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58AD-A1D5-99D1-A188-136F1661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E7CC-856C-52FA-E52A-6E07662C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56E8-DDE8-2990-F0BD-808F2072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255F-4824-FC7F-4F42-E291383F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11B5-A932-32F8-019F-90B875A3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51C44-1FD2-A3C3-EDC9-03DB5575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DF4-73A2-B438-6FBD-C82FD6FF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7ADA-E690-8AE5-9055-6D6DFDAA7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3826C-460A-88F5-E757-8F4C5177C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C9B8-6B90-9FAA-83EE-2A8CE1DF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BA12-3C92-3351-A536-10AC61A7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1FB0-0353-CD8F-8CDC-2EFDDF2E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33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43F53-262F-7CCA-BAD4-1383A293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9E1DC-92B1-045D-81DA-64D2E81D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4102-626F-9A26-EDA0-1FDBB64B4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B754-1FD9-4B20-A5FA-8C2FA0DB9168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2D15-6106-C2B4-D010-258E3DD9B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3D60-74FB-2814-3B93-3A551B120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30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6C2F-1E00-9503-DF7E-32B84630B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AFC82-0DCD-D97B-25F4-26FF4444D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Revision 17 - Correction</a:t>
            </a:r>
          </a:p>
        </p:txBody>
      </p:sp>
    </p:spTree>
    <p:extLst>
      <p:ext uri="{BB962C8B-B14F-4D97-AF65-F5344CB8AC3E}">
        <p14:creationId xmlns:p14="http://schemas.microsoft.com/office/powerpoint/2010/main" val="33266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8313-D97F-D7CE-A079-97B5518D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C239-A997-9295-725D-B3C209B7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7" y="2011376"/>
            <a:ext cx="9290050" cy="67587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Orb_reset_32_initial_oop_code_with_trading_hours_correction.mq5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FF8A7-140F-5AD7-4A75-54202C94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2643425"/>
            <a:ext cx="5476875" cy="832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D2C4F4-9B82-4F85-3504-90CFDCA1B346}"/>
              </a:ext>
            </a:extLst>
          </p:cNvPr>
          <p:cNvSpPr txBox="1"/>
          <p:nvPr/>
        </p:nvSpPr>
        <p:spPr>
          <a:xfrm>
            <a:off x="948266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Include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58653-A3E5-3CA8-49D3-B801F46BE361}"/>
              </a:ext>
            </a:extLst>
          </p:cNvPr>
          <p:cNvSpPr txBox="1"/>
          <p:nvPr/>
        </p:nvSpPr>
        <p:spPr>
          <a:xfrm>
            <a:off x="948266" y="2063102"/>
            <a:ext cx="190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Program Name: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24C13-C8B8-E702-5E6C-41070D3E2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80" y="3869718"/>
            <a:ext cx="3594373" cy="28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7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FCF-B3D6-1CF1-3EB5-9E1A41BC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2019 RRR2 (500-1000)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65F52-EEF3-B94C-31EF-E7F954F45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" r="2529"/>
          <a:stretch/>
        </p:blipFill>
        <p:spPr>
          <a:xfrm>
            <a:off x="838200" y="4562209"/>
            <a:ext cx="5842000" cy="1459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0B44D-ACD6-FFFA-FB22-926238E6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65" y="1690688"/>
            <a:ext cx="4735867" cy="420408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B6BA74-5DEF-7757-5CA6-B15261F14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5666" y="1654384"/>
            <a:ext cx="5842000" cy="2733682"/>
          </a:xfrm>
        </p:spPr>
      </p:pic>
    </p:spTree>
    <p:extLst>
      <p:ext uri="{BB962C8B-B14F-4D97-AF65-F5344CB8AC3E}">
        <p14:creationId xmlns:p14="http://schemas.microsoft.com/office/powerpoint/2010/main" val="191550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1F4E-D758-8BBB-6046-40DA30D1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2019 RRR3  (500-1500)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85D0DF-6100-CF6E-67D0-B820D158F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55" y="4603235"/>
            <a:ext cx="5977563" cy="156949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69FD29-4AD3-81D5-0134-B7B132A0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73" y="1690688"/>
            <a:ext cx="5265944" cy="2606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E5DD8-1D49-2505-7F06-D24895212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656" y="1619667"/>
            <a:ext cx="4934356" cy="44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36CA80-553A-1E7A-0111-B3F98D965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817" y="1690688"/>
            <a:ext cx="5814601" cy="2742298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28B50C2-7F14-41A4-AAEE-006AE33F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2020 RRR2 (500-1000)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DF92B4-9DF7-AB0E-9BF0-3920F026D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" t="1986" r="9642" b="1"/>
          <a:stretch/>
        </p:blipFill>
        <p:spPr>
          <a:xfrm>
            <a:off x="628688" y="4700932"/>
            <a:ext cx="6162730" cy="1893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6EB855-A26D-88C0-80D4-03E3C66C7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848" y="1690688"/>
            <a:ext cx="4740406" cy="44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8B50C2-7F14-41A4-AAEE-006AE33F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2021 RRR2 (500-1000)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6EB855-A26D-88C0-80D4-03E3C66C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48" y="1690688"/>
            <a:ext cx="4740406" cy="442064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8601A3-24EB-FC7D-1F8E-0C69BB2DB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886408" cy="276590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E63002-42C0-72FC-9738-5BFE2F698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" r="5010"/>
          <a:stretch/>
        </p:blipFill>
        <p:spPr>
          <a:xfrm>
            <a:off x="727968" y="4646304"/>
            <a:ext cx="5886408" cy="19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7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8B50C2-7F14-41A4-AAEE-006AE33F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2019-2021 RRR2 (500-1000)- 3% risk/Trade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5664C6-D2E9-12A6-1BE0-373E007A5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3457"/>
            <a:ext cx="5669132" cy="268036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75C7A-E0A6-3776-5E89-EFAA9B063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7" y="4623867"/>
            <a:ext cx="6253939" cy="1714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7200B9-A6C2-BF2A-1F9A-E864B63F9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444" y="1868242"/>
            <a:ext cx="4353111" cy="37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3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8B50C2-7F14-41A4-AAEE-006AE33F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2019-2021 RRR2 (400-1200)- 3% risk/Trade –Long only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04417-50BA-7C08-8796-84846A2C1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431" y="1690688"/>
            <a:ext cx="5963544" cy="27982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149A8-046F-E08C-C564-AB88BE43F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206" y="1690688"/>
            <a:ext cx="4372436" cy="3978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C4C6A6-B521-A73A-8ADC-D24167910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01" y="4696427"/>
            <a:ext cx="6632274" cy="19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3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E19F-B4D7-373A-D091-980ABB65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Default Input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FF96AA-2C5E-6F4D-BD9C-6E5B8659C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6839" y="1354337"/>
            <a:ext cx="4382067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DC9E4C-CBA3-8382-E98C-4EECCD1A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3134"/>
            <a:ext cx="6263936" cy="3094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64A8AF-FF07-D560-B72D-6ADA9D77E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42" y="4918476"/>
            <a:ext cx="5520298" cy="1574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DEBD0-798F-99D3-7BC8-D05446436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64" y="5942120"/>
            <a:ext cx="4185736" cy="5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9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Test Cases</vt:lpstr>
      <vt:lpstr>Details</vt:lpstr>
      <vt:lpstr>2019 RRR2 (500-1000)</vt:lpstr>
      <vt:lpstr>2019 RRR3  (500-1500)</vt:lpstr>
      <vt:lpstr>2020 RRR2 (500-1000)</vt:lpstr>
      <vt:lpstr>2021 RRR2 (500-1000)</vt:lpstr>
      <vt:lpstr>2019-2021 RRR2 (500-1000)- 3% risk/Trade</vt:lpstr>
      <vt:lpstr>2019-2021 RRR2 (400-1200)- 3% risk/Trade –Long only</vt:lpstr>
      <vt:lpstr>Default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</dc:title>
  <dc:creator>Ulysses Andulte</dc:creator>
  <cp:lastModifiedBy>Ulysses Andulte</cp:lastModifiedBy>
  <cp:revision>3</cp:revision>
  <dcterms:created xsi:type="dcterms:W3CDTF">2022-11-07T02:50:21Z</dcterms:created>
  <dcterms:modified xsi:type="dcterms:W3CDTF">2022-11-07T09:01:51Z</dcterms:modified>
</cp:coreProperties>
</file>