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B938A-E37F-47F6-B830-A63BD84A565C}"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7C0D2-DFE5-4F65-8826-44C0EC95B6AB}" type="slidenum">
              <a:rPr lang="en-IN" smtClean="0"/>
              <a:t>‹#›</a:t>
            </a:fld>
            <a:endParaRPr lang="en-IN"/>
          </a:p>
        </p:txBody>
      </p:sp>
    </p:spTree>
    <p:extLst>
      <p:ext uri="{BB962C8B-B14F-4D97-AF65-F5344CB8AC3E}">
        <p14:creationId xmlns:p14="http://schemas.microsoft.com/office/powerpoint/2010/main" val="272841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E7C0D2-DFE5-4F65-8826-44C0EC95B6AB}" type="slidenum">
              <a:rPr lang="en-IN" smtClean="0"/>
              <a:t>9</a:t>
            </a:fld>
            <a:endParaRPr lang="en-IN"/>
          </a:p>
        </p:txBody>
      </p:sp>
    </p:spTree>
    <p:extLst>
      <p:ext uri="{BB962C8B-B14F-4D97-AF65-F5344CB8AC3E}">
        <p14:creationId xmlns:p14="http://schemas.microsoft.com/office/powerpoint/2010/main" val="41401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119847"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Sajeetha</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err="1">
                <a:latin typeface="Calibri" panose="020F0502020204030204" pitchFamily="34" charset="0"/>
                <a:ea typeface="Calibri" panose="020F0502020204030204" pitchFamily="34" charset="0"/>
                <a:cs typeface="Calibri" panose="020F0502020204030204" pitchFamily="34" charset="0"/>
              </a:rPr>
              <a:t>Britty</a:t>
            </a:r>
            <a:r>
              <a:rPr lang="en-US" sz="2000" b="1" dirty="0">
                <a:latin typeface="Calibri" panose="020F0502020204030204" pitchFamily="34" charset="0"/>
                <a:ea typeface="Calibri" panose="020F0502020204030204" pitchFamily="34" charset="0"/>
                <a:cs typeface="Calibri" panose="020F0502020204030204" pitchFamily="34" charset="0"/>
              </a:rPr>
              <a:t> E</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48E8FF06-4111-AF00-81E8-D7A7734AD3D9}"/>
              </a:ext>
            </a:extLst>
          </p:cNvPr>
          <p:cNvPicPr>
            <a:picLocks noChangeAspect="1"/>
          </p:cNvPicPr>
          <p:nvPr/>
        </p:nvPicPr>
        <p:blipFill rotWithShape="1">
          <a:blip r:embed="rId3">
            <a:extLst>
              <a:ext uri="{28A0092B-C50C-407E-A947-70E740481C1C}">
                <a14:useLocalDpi xmlns:a14="http://schemas.microsoft.com/office/drawing/2010/main" val="0"/>
              </a:ext>
            </a:extLst>
          </a:blip>
          <a:srcRect t="3081" r="43179" b="39031"/>
          <a:stretch/>
        </p:blipFill>
        <p:spPr>
          <a:xfrm>
            <a:off x="2999725" y="1936289"/>
            <a:ext cx="7407018" cy="388052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BE1C4C4D-8514-C7FC-45B2-ABB74127F50A}"/>
              </a:ext>
            </a:extLst>
          </p:cNvPr>
          <p:cNvSpPr txBox="1"/>
          <p:nvPr/>
        </p:nvSpPr>
        <p:spPr>
          <a:xfrm>
            <a:off x="2313039" y="2140492"/>
            <a:ext cx="6123038" cy="2308324"/>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robust and user-friendly notes sharing web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productivity and collaboration among users through advanced features.</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scalability, security, and reliability of the application.</a:t>
            </a:r>
          </a:p>
          <a:p>
            <a:pPr marL="285750" indent="-285750" algn="l">
              <a:buFont typeface="Wingdings" panose="05000000000000000000" pitchFamily="2" charset="2"/>
              <a:buChar char="v"/>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comprehensive documentation and support for seamless deployment and maintenance.</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9" name="Rectangle 3">
            <a:extLst>
              <a:ext uri="{FF2B5EF4-FFF2-40B4-BE49-F238E27FC236}">
                <a16:creationId xmlns:a16="http://schemas.microsoft.com/office/drawing/2014/main" id="{8B6DE6F0-3045-0C92-6037-3741ABCC8D1B}"/>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D42F49B-2CDA-B820-D8FA-DFECB7B946D8}"/>
              </a:ext>
            </a:extLst>
          </p:cNvPr>
          <p:cNvSpPr>
            <a:spLocks noChangeArrowheads="1"/>
          </p:cNvSpPr>
          <p:nvPr/>
        </p:nvSpPr>
        <p:spPr bwMode="auto">
          <a:xfrm>
            <a:off x="0" y="0"/>
            <a:ext cx="430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172187"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aims to create a comprehensive notes sharing web application utilizing Python and Django frameworks. The platform offers a plethora of features such as multi-platform synchronization, collaborative editing, and intelligent note organization. By leveraging machine learning algorithms, the application provides personalized recommendations and insights, enhancing user productivity and learning outcomes. With a focus on usability and scalability, the platform caters to the diverse needs of students, educators, and professionals in today's knowledge-driven world.</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670133"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User Authentication Enhancement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 more secure and user-friendly authentication system for the notes sharing web application, allowing users to sign up, log in, and reset their passwords securely.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6" name="TextBox 5">
            <a:extLst>
              <a:ext uri="{FF2B5EF4-FFF2-40B4-BE49-F238E27FC236}">
                <a16:creationId xmlns:a16="http://schemas.microsoft.com/office/drawing/2014/main" id="{98BA29F8-D2F2-719D-FC3F-A710799076C0}"/>
              </a:ext>
            </a:extLst>
          </p:cNvPr>
          <p:cNvSpPr txBox="1"/>
          <p:nvPr/>
        </p:nvSpPr>
        <p:spPr>
          <a:xfrm>
            <a:off x="1563329" y="2000297"/>
            <a:ext cx="8407984" cy="332398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Notes Sharing Web Application is an innovative project aimed at providing users with a platform to create, organize, and share their notes effortlessly. Built using Python with the Django framework, this application offers a user-friendly interface coupled with robust functionalities to enhance productivity and collaboration among users.</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1" i="0" dirty="0">
                <a:solidFill>
                  <a:srgbClr val="0D0D0D"/>
                </a:solidFill>
                <a:effectLst/>
                <a:highlight>
                  <a:srgbClr val="FFFFFF"/>
                </a:highlight>
                <a:latin typeface="Arial" panose="020B0604020202020204" pitchFamily="34" charset="0"/>
                <a:cs typeface="Arial" panose="020B0604020202020204" pitchFamily="34" charset="0"/>
              </a:rPr>
              <a:t>Key Features: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User Authentication: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Users can register and log in securely to access the platform. Authentication mechanisms ensure data security and privacy.</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Security Measures:</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Implement security measures such as HTTPS encryption, CSRF protection, and input validation to safeguard user data and prevent unauthorized access.</a:t>
            </a:r>
          </a:p>
          <a:p>
            <a:pPr algn="just">
              <a:buFont typeface="+mj-lt"/>
              <a:buAutoNum type="arabicPeriod"/>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Collaborative Editing:</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Enable collaboration by allowing users to share notes with others. Multiple users can edit a note simultaneously, facilitating real-time collaboration.</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54507" y="1067501"/>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9" name="TextBox 8">
            <a:extLst>
              <a:ext uri="{FF2B5EF4-FFF2-40B4-BE49-F238E27FC236}">
                <a16:creationId xmlns:a16="http://schemas.microsoft.com/office/drawing/2014/main" id="{6DAAFFA6-DB13-F0DB-6398-0045FAC5A5C4}"/>
              </a:ext>
            </a:extLst>
          </p:cNvPr>
          <p:cNvSpPr txBox="1"/>
          <p:nvPr/>
        </p:nvSpPr>
        <p:spPr>
          <a:xfrm>
            <a:off x="1448853" y="1747581"/>
            <a:ext cx="9535886" cy="480131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6" name="TextBox 5">
            <a:extLst>
              <a:ext uri="{FF2B5EF4-FFF2-40B4-BE49-F238E27FC236}">
                <a16:creationId xmlns:a16="http://schemas.microsoft.com/office/drawing/2014/main" id="{62D4A9CC-8308-41CB-983C-27107D07F2BC}"/>
              </a:ext>
            </a:extLst>
          </p:cNvPr>
          <p:cNvSpPr txBox="1"/>
          <p:nvPr/>
        </p:nvSpPr>
        <p:spPr>
          <a:xfrm>
            <a:off x="975851" y="1963891"/>
            <a:ext cx="11009319" cy="22626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Primary programming language for backend development.</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High-level Python web framework for rapid development and clean, pragmatic design.</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Frontend development technologies for creating dynamic and interactive user interfaces.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Database management systems for storing and retrieving note data efficiently.</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RESTful APIs:</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Facilitate communication between the frontend and backend components.</a:t>
            </a:r>
          </a:p>
          <a:p>
            <a:pPr marL="285750" indent="-285750" algn="just">
              <a:lnSpc>
                <a:spcPct val="150000"/>
              </a:lnSpc>
              <a:buFont typeface="Wingdings" panose="05000000000000000000" pitchFamily="2" charset="2"/>
              <a:buChar char="Ø"/>
            </a:pPr>
            <a:r>
              <a:rPr lang="en-IN" sz="1600" b="1" i="0" dirty="0">
                <a:solidFill>
                  <a:srgbClr val="0D0D0D"/>
                </a:solidFill>
                <a:effectLst/>
                <a:highlight>
                  <a:srgbClr val="FFFFFF"/>
                </a:highlight>
                <a:latin typeface="Arial" panose="020B0604020202020204" pitchFamily="34" charset="0"/>
                <a:cs typeface="Arial" panose="020B0604020202020204" pitchFamily="34" charset="0"/>
              </a:rPr>
              <a:t>Git:</a:t>
            </a:r>
            <a:r>
              <a:rPr lang="en-IN" sz="1600" b="0" i="0" dirty="0">
                <a:solidFill>
                  <a:srgbClr val="0D0D0D"/>
                </a:solidFill>
                <a:effectLst/>
                <a:highlight>
                  <a:srgbClr val="FFFFFF"/>
                </a:highlight>
                <a:latin typeface="Arial" panose="020B0604020202020204" pitchFamily="34" charset="0"/>
                <a:cs typeface="Arial" panose="020B0604020202020204" pitchFamily="34" charset="0"/>
              </a:rPr>
              <a:t> Version control system for collaborative development and code management.</a:t>
            </a:r>
          </a:p>
        </p:txBody>
      </p:sp>
      <p:sp>
        <p:nvSpPr>
          <p:cNvPr id="9" name="TextBox 8">
            <a:extLst>
              <a:ext uri="{FF2B5EF4-FFF2-40B4-BE49-F238E27FC236}">
                <a16:creationId xmlns:a16="http://schemas.microsoft.com/office/drawing/2014/main" id="{8C80AA37-B2C5-F145-77C4-ADABB22923E8}"/>
              </a:ext>
            </a:extLst>
          </p:cNvPr>
          <p:cNvSpPr txBox="1"/>
          <p:nvPr/>
        </p:nvSpPr>
        <p:spPr>
          <a:xfrm>
            <a:off x="1653749" y="4972035"/>
            <a:ext cx="817060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Results are given as screenshots in the upcoming slides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6631777B-4C1B-147E-FB03-A24EE0DDDAAF}"/>
              </a:ext>
            </a:extLst>
          </p:cNvPr>
          <p:cNvPicPr>
            <a:picLocks noChangeAspect="1"/>
          </p:cNvPicPr>
          <p:nvPr/>
        </p:nvPicPr>
        <p:blipFill rotWithShape="1">
          <a:blip r:embed="rId4">
            <a:extLst>
              <a:ext uri="{28A0092B-C50C-407E-A947-70E740481C1C}">
                <a14:useLocalDpi xmlns:a14="http://schemas.microsoft.com/office/drawing/2010/main" val="0"/>
              </a:ext>
            </a:extLst>
          </a:blip>
          <a:srcRect l="564" t="12380" r="2823" b="25018"/>
          <a:stretch/>
        </p:blipFill>
        <p:spPr>
          <a:xfrm>
            <a:off x="1160206" y="1640817"/>
            <a:ext cx="9861755" cy="485608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840</Words>
  <Application>Microsoft Office PowerPoint</Application>
  <PresentationFormat>Widescreen</PresentationFormat>
  <Paragraphs>74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31</cp:revision>
  <dcterms:created xsi:type="dcterms:W3CDTF">2024-04-08T08:29:47Z</dcterms:created>
  <dcterms:modified xsi:type="dcterms:W3CDTF">2024-04-08T16:36:15Z</dcterms:modified>
</cp:coreProperties>
</file>