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5"/>
  </p:notesMasterIdLst>
  <p:handoutMasterIdLst>
    <p:handoutMasterId r:id="rId26"/>
  </p:handoutMasterIdLst>
  <p:sldIdLst>
    <p:sldId id="256" r:id="rId5"/>
    <p:sldId id="307" r:id="rId6"/>
    <p:sldId id="299" r:id="rId7"/>
    <p:sldId id="301" r:id="rId8"/>
    <p:sldId id="303" r:id="rId9"/>
    <p:sldId id="304" r:id="rId10"/>
    <p:sldId id="305" r:id="rId11"/>
    <p:sldId id="306" r:id="rId12"/>
    <p:sldId id="300" r:id="rId13"/>
    <p:sldId id="277" r:id="rId14"/>
    <p:sldId id="289" r:id="rId15"/>
    <p:sldId id="278" r:id="rId16"/>
    <p:sldId id="266" r:id="rId17"/>
    <p:sldId id="293" r:id="rId18"/>
    <p:sldId id="270" r:id="rId19"/>
    <p:sldId id="271" r:id="rId20"/>
    <p:sldId id="287" r:id="rId21"/>
    <p:sldId id="260"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0BABAB-3BA4-41A5-812D-99F1EBAE77B0}" v="20" dt="2021-08-19T03:55:00.8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ena Saji" userId="b1de4b6ade91ec29" providerId="LiveId" clId="{300BABAB-3BA4-41A5-812D-99F1EBAE77B0}"/>
    <pc:docChg chg="undo custSel addSld delSld modSld sldOrd">
      <pc:chgData name="Aleena Saji" userId="b1de4b6ade91ec29" providerId="LiveId" clId="{300BABAB-3BA4-41A5-812D-99F1EBAE77B0}" dt="2021-08-19T03:55:00.888" v="1032" actId="20577"/>
      <pc:docMkLst>
        <pc:docMk/>
      </pc:docMkLst>
      <pc:sldChg chg="modSp mod">
        <pc:chgData name="Aleena Saji" userId="b1de4b6ade91ec29" providerId="LiveId" clId="{300BABAB-3BA4-41A5-812D-99F1EBAE77B0}" dt="2021-08-19T03:30:18.902" v="986" actId="313"/>
        <pc:sldMkLst>
          <pc:docMk/>
          <pc:sldMk cId="1642425379" sldId="256"/>
        </pc:sldMkLst>
        <pc:spChg chg="mod">
          <ac:chgData name="Aleena Saji" userId="b1de4b6ade91ec29" providerId="LiveId" clId="{300BABAB-3BA4-41A5-812D-99F1EBAE77B0}" dt="2021-08-19T03:30:18.902" v="986" actId="313"/>
          <ac:spMkLst>
            <pc:docMk/>
            <pc:sldMk cId="1642425379" sldId="256"/>
            <ac:spMk id="2" creationId="{216815C6-3AD0-46E6-A74A-1967BD91AF50}"/>
          </ac:spMkLst>
        </pc:spChg>
      </pc:sldChg>
      <pc:sldChg chg="del">
        <pc:chgData name="Aleena Saji" userId="b1de4b6ade91ec29" providerId="LiveId" clId="{300BABAB-3BA4-41A5-812D-99F1EBAE77B0}" dt="2021-08-18T23:15:48.733" v="260" actId="47"/>
        <pc:sldMkLst>
          <pc:docMk/>
          <pc:sldMk cId="707789176" sldId="258"/>
        </pc:sldMkLst>
      </pc:sldChg>
      <pc:sldChg chg="addSp delSp modSp mod ord">
        <pc:chgData name="Aleena Saji" userId="b1de4b6ade91ec29" providerId="LiveId" clId="{300BABAB-3BA4-41A5-812D-99F1EBAE77B0}" dt="2021-08-19T03:03:38.687" v="922" actId="1076"/>
        <pc:sldMkLst>
          <pc:docMk/>
          <pc:sldMk cId="566997565" sldId="260"/>
        </pc:sldMkLst>
        <pc:spChg chg="add del mod">
          <ac:chgData name="Aleena Saji" userId="b1de4b6ade91ec29" providerId="LiveId" clId="{300BABAB-3BA4-41A5-812D-99F1EBAE77B0}" dt="2021-08-18T23:11:12.877" v="165" actId="478"/>
          <ac:spMkLst>
            <pc:docMk/>
            <pc:sldMk cId="566997565" sldId="260"/>
            <ac:spMk id="6" creationId="{8F6057F8-F4E1-4FE4-8EF9-9C5B2CC2F390}"/>
          </ac:spMkLst>
        </pc:spChg>
        <pc:spChg chg="add mod">
          <ac:chgData name="Aleena Saji" userId="b1de4b6ade91ec29" providerId="LiveId" clId="{300BABAB-3BA4-41A5-812D-99F1EBAE77B0}" dt="2021-08-19T03:03:38.687" v="922" actId="1076"/>
          <ac:spMkLst>
            <pc:docMk/>
            <pc:sldMk cId="566997565" sldId="260"/>
            <ac:spMk id="8" creationId="{168CAFCC-A7CB-40A1-8A19-D8E9BA33DDA4}"/>
          </ac:spMkLst>
        </pc:spChg>
        <pc:spChg chg="add del mod">
          <ac:chgData name="Aleena Saji" userId="b1de4b6ade91ec29" providerId="LiveId" clId="{300BABAB-3BA4-41A5-812D-99F1EBAE77B0}" dt="2021-08-19T03:03:31.343" v="921" actId="478"/>
          <ac:spMkLst>
            <pc:docMk/>
            <pc:sldMk cId="566997565" sldId="260"/>
            <ac:spMk id="10" creationId="{7FFD5848-F71B-42FC-B410-7739A407646F}"/>
          </ac:spMkLst>
        </pc:spChg>
        <pc:spChg chg="mod">
          <ac:chgData name="Aleena Saji" userId="b1de4b6ade91ec29" providerId="LiveId" clId="{300BABAB-3BA4-41A5-812D-99F1EBAE77B0}" dt="2021-08-18T23:11:34.521" v="166"/>
          <ac:spMkLst>
            <pc:docMk/>
            <pc:sldMk cId="566997565" sldId="260"/>
            <ac:spMk id="11" creationId="{B1B29E87-9C2C-400B-834D-4E4BD6E944D0}"/>
          </ac:spMkLst>
        </pc:spChg>
        <pc:graphicFrameChg chg="del">
          <ac:chgData name="Aleena Saji" userId="b1de4b6ade91ec29" providerId="LiveId" clId="{300BABAB-3BA4-41A5-812D-99F1EBAE77B0}" dt="2021-08-18T23:11:09.391" v="164" actId="478"/>
          <ac:graphicFrameMkLst>
            <pc:docMk/>
            <pc:sldMk cId="566997565" sldId="260"/>
            <ac:graphicFrameMk id="17" creationId="{CD227AD3-0512-4367-9783-E5F086A86CF5}"/>
          </ac:graphicFrameMkLst>
        </pc:graphicFrameChg>
      </pc:sldChg>
      <pc:sldChg chg="del">
        <pc:chgData name="Aleena Saji" userId="b1de4b6ade91ec29" providerId="LiveId" clId="{300BABAB-3BA4-41A5-812D-99F1EBAE77B0}" dt="2021-08-18T23:15:53.952" v="261" actId="47"/>
        <pc:sldMkLst>
          <pc:docMk/>
          <pc:sldMk cId="1593920805" sldId="262"/>
        </pc:sldMkLst>
      </pc:sldChg>
      <pc:sldChg chg="modSp del mod">
        <pc:chgData name="Aleena Saji" userId="b1de4b6ade91ec29" providerId="LiveId" clId="{300BABAB-3BA4-41A5-812D-99F1EBAE77B0}" dt="2021-08-19T02:44:31.694" v="682" actId="47"/>
        <pc:sldMkLst>
          <pc:docMk/>
          <pc:sldMk cId="1346372204" sldId="264"/>
        </pc:sldMkLst>
        <pc:spChg chg="mod">
          <ac:chgData name="Aleena Saji" userId="b1de4b6ade91ec29" providerId="LiveId" clId="{300BABAB-3BA4-41A5-812D-99F1EBAE77B0}" dt="2021-08-18T22:10:23.946" v="8" actId="20577"/>
          <ac:spMkLst>
            <pc:docMk/>
            <pc:sldMk cId="1346372204" sldId="264"/>
            <ac:spMk id="2" creationId="{537E1C88-627C-4655-A4FB-0BB02EDB078A}"/>
          </ac:spMkLst>
        </pc:spChg>
        <pc:spChg chg="mod">
          <ac:chgData name="Aleena Saji" userId="b1de4b6ade91ec29" providerId="LiveId" clId="{300BABAB-3BA4-41A5-812D-99F1EBAE77B0}" dt="2021-08-19T02:13:34.259" v="462" actId="27636"/>
          <ac:spMkLst>
            <pc:docMk/>
            <pc:sldMk cId="1346372204" sldId="264"/>
            <ac:spMk id="3" creationId="{033634FE-ADF0-4BC3-A0A9-447EA9DD096B}"/>
          </ac:spMkLst>
        </pc:spChg>
      </pc:sldChg>
      <pc:sldChg chg="addSp delSp modSp mod">
        <pc:chgData name="Aleena Saji" userId="b1de4b6ade91ec29" providerId="LiveId" clId="{300BABAB-3BA4-41A5-812D-99F1EBAE77B0}" dt="2021-08-19T02:45:03.074" v="683" actId="255"/>
        <pc:sldMkLst>
          <pc:docMk/>
          <pc:sldMk cId="2121178069" sldId="266"/>
        </pc:sldMkLst>
        <pc:spChg chg="mod">
          <ac:chgData name="Aleena Saji" userId="b1de4b6ade91ec29" providerId="LiveId" clId="{300BABAB-3BA4-41A5-812D-99F1EBAE77B0}" dt="2021-08-18T22:56:45.449" v="39" actId="14100"/>
          <ac:spMkLst>
            <pc:docMk/>
            <pc:sldMk cId="2121178069" sldId="266"/>
            <ac:spMk id="2" creationId="{5CE54ABB-4929-4810-950B-2DAEA0A5BAB4}"/>
          </ac:spMkLst>
        </pc:spChg>
        <pc:spChg chg="del">
          <ac:chgData name="Aleena Saji" userId="b1de4b6ade91ec29" providerId="LiveId" clId="{300BABAB-3BA4-41A5-812D-99F1EBAE77B0}" dt="2021-08-18T23:02:45.577" v="92" actId="478"/>
          <ac:spMkLst>
            <pc:docMk/>
            <pc:sldMk cId="2121178069" sldId="266"/>
            <ac:spMk id="3" creationId="{D5E1C399-8F48-44F5-9461-3C89866D4CE1}"/>
          </ac:spMkLst>
        </pc:spChg>
        <pc:spChg chg="del">
          <ac:chgData name="Aleena Saji" userId="b1de4b6ade91ec29" providerId="LiveId" clId="{300BABAB-3BA4-41A5-812D-99F1EBAE77B0}" dt="2021-08-18T23:02:40.590" v="90" actId="478"/>
          <ac:spMkLst>
            <pc:docMk/>
            <pc:sldMk cId="2121178069" sldId="266"/>
            <ac:spMk id="4" creationId="{A112B089-A8F9-45B1-BE6E-EAC10163F082}"/>
          </ac:spMkLst>
        </pc:spChg>
        <pc:spChg chg="del">
          <ac:chgData name="Aleena Saji" userId="b1de4b6ade91ec29" providerId="LiveId" clId="{300BABAB-3BA4-41A5-812D-99F1EBAE77B0}" dt="2021-08-18T23:02:45.577" v="92" actId="478"/>
          <ac:spMkLst>
            <pc:docMk/>
            <pc:sldMk cId="2121178069" sldId="266"/>
            <ac:spMk id="5" creationId="{CF515C5D-2CDB-4E66-B2B8-1451BC44247F}"/>
          </ac:spMkLst>
        </pc:spChg>
        <pc:spChg chg="del">
          <ac:chgData name="Aleena Saji" userId="b1de4b6ade91ec29" providerId="LiveId" clId="{300BABAB-3BA4-41A5-812D-99F1EBAE77B0}" dt="2021-08-18T23:02:45.577" v="92" actId="478"/>
          <ac:spMkLst>
            <pc:docMk/>
            <pc:sldMk cId="2121178069" sldId="266"/>
            <ac:spMk id="6" creationId="{0FE22F9B-4BF8-41DC-8F1C-836B546E59AD}"/>
          </ac:spMkLst>
        </pc:spChg>
        <pc:spChg chg="mod">
          <ac:chgData name="Aleena Saji" userId="b1de4b6ade91ec29" providerId="LiveId" clId="{300BABAB-3BA4-41A5-812D-99F1EBAE77B0}" dt="2021-08-19T02:45:03.074" v="683" actId="255"/>
          <ac:spMkLst>
            <pc:docMk/>
            <pc:sldMk cId="2121178069" sldId="266"/>
            <ac:spMk id="7" creationId="{6B35F89A-6CDF-41F7-BD87-18B45BD7330B}"/>
          </ac:spMkLst>
        </pc:spChg>
        <pc:spChg chg="del">
          <ac:chgData name="Aleena Saji" userId="b1de4b6ade91ec29" providerId="LiveId" clId="{300BABAB-3BA4-41A5-812D-99F1EBAE77B0}" dt="2021-08-18T23:02:45.577" v="92" actId="478"/>
          <ac:spMkLst>
            <pc:docMk/>
            <pc:sldMk cId="2121178069" sldId="266"/>
            <ac:spMk id="8" creationId="{E92B9716-8D44-4864-8986-720957B34362}"/>
          </ac:spMkLst>
        </pc:spChg>
        <pc:spChg chg="add del mod">
          <ac:chgData name="Aleena Saji" userId="b1de4b6ade91ec29" providerId="LiveId" clId="{300BABAB-3BA4-41A5-812D-99F1EBAE77B0}" dt="2021-08-18T23:02:42.428" v="91" actId="478"/>
          <ac:spMkLst>
            <pc:docMk/>
            <pc:sldMk cId="2121178069" sldId="266"/>
            <ac:spMk id="13" creationId="{467C82A4-554A-4E77-8D8F-9BEFFF72A7A9}"/>
          </ac:spMkLst>
        </pc:spChg>
        <pc:spChg chg="add del mod">
          <ac:chgData name="Aleena Saji" userId="b1de4b6ade91ec29" providerId="LiveId" clId="{300BABAB-3BA4-41A5-812D-99F1EBAE77B0}" dt="2021-08-18T23:02:49.060" v="93" actId="478"/>
          <ac:spMkLst>
            <pc:docMk/>
            <pc:sldMk cId="2121178069" sldId="266"/>
            <ac:spMk id="15" creationId="{402923B0-4540-4DB2-8341-A056DC842FD0}"/>
          </ac:spMkLst>
        </pc:spChg>
        <pc:spChg chg="add del mod">
          <ac:chgData name="Aleena Saji" userId="b1de4b6ade91ec29" providerId="LiveId" clId="{300BABAB-3BA4-41A5-812D-99F1EBAE77B0}" dt="2021-08-18T23:02:49.060" v="93" actId="478"/>
          <ac:spMkLst>
            <pc:docMk/>
            <pc:sldMk cId="2121178069" sldId="266"/>
            <ac:spMk id="17" creationId="{768660F9-5400-42EC-92E1-8603375BFB9B}"/>
          </ac:spMkLst>
        </pc:spChg>
        <pc:spChg chg="add del mod">
          <ac:chgData name="Aleena Saji" userId="b1de4b6ade91ec29" providerId="LiveId" clId="{300BABAB-3BA4-41A5-812D-99F1EBAE77B0}" dt="2021-08-18T23:02:49.060" v="93" actId="478"/>
          <ac:spMkLst>
            <pc:docMk/>
            <pc:sldMk cId="2121178069" sldId="266"/>
            <ac:spMk id="19" creationId="{B27033D9-3279-485D-A427-85137872E038}"/>
          </ac:spMkLst>
        </pc:spChg>
        <pc:spChg chg="add del mod">
          <ac:chgData name="Aleena Saji" userId="b1de4b6ade91ec29" providerId="LiveId" clId="{300BABAB-3BA4-41A5-812D-99F1EBAE77B0}" dt="2021-08-18T23:02:49.060" v="93" actId="478"/>
          <ac:spMkLst>
            <pc:docMk/>
            <pc:sldMk cId="2121178069" sldId="266"/>
            <ac:spMk id="21" creationId="{BA46C98A-DBD1-4118-9F5D-64A687D39BD5}"/>
          </ac:spMkLst>
        </pc:spChg>
      </pc:sldChg>
      <pc:sldChg chg="addSp delSp modSp mod">
        <pc:chgData name="Aleena Saji" userId="b1de4b6ade91ec29" providerId="LiveId" clId="{300BABAB-3BA4-41A5-812D-99F1EBAE77B0}" dt="2021-08-19T02:54:38.544" v="785" actId="1076"/>
        <pc:sldMkLst>
          <pc:docMk/>
          <pc:sldMk cId="1472106130" sldId="270"/>
        </pc:sldMkLst>
        <pc:spChg chg="mod">
          <ac:chgData name="Aleena Saji" userId="b1de4b6ade91ec29" providerId="LiveId" clId="{300BABAB-3BA4-41A5-812D-99F1EBAE77B0}" dt="2021-08-18T23:05:51.100" v="131" actId="14100"/>
          <ac:spMkLst>
            <pc:docMk/>
            <pc:sldMk cId="1472106130" sldId="270"/>
            <ac:spMk id="2" creationId="{39605AF1-623C-4E09-AB5D-8DD0571489F6}"/>
          </ac:spMkLst>
        </pc:spChg>
        <pc:spChg chg="del mod">
          <ac:chgData name="Aleena Saji" userId="b1de4b6ade91ec29" providerId="LiveId" clId="{300BABAB-3BA4-41A5-812D-99F1EBAE77B0}" dt="2021-08-19T02:52:51.942" v="763" actId="478"/>
          <ac:spMkLst>
            <pc:docMk/>
            <pc:sldMk cId="1472106130" sldId="270"/>
            <ac:spMk id="3" creationId="{9B1DDDEF-20C4-4F65-BAC9-0A763DF7E02B}"/>
          </ac:spMkLst>
        </pc:spChg>
        <pc:spChg chg="add del mod">
          <ac:chgData name="Aleena Saji" userId="b1de4b6ade91ec29" providerId="LiveId" clId="{300BABAB-3BA4-41A5-812D-99F1EBAE77B0}" dt="2021-08-18T23:04:43.183" v="113" actId="478"/>
          <ac:spMkLst>
            <pc:docMk/>
            <pc:sldMk cId="1472106130" sldId="270"/>
            <ac:spMk id="8" creationId="{46D4F729-B080-4786-BAA6-1506964CE2F1}"/>
          </ac:spMkLst>
        </pc:spChg>
        <pc:spChg chg="add del mod">
          <ac:chgData name="Aleena Saji" userId="b1de4b6ade91ec29" providerId="LiveId" clId="{300BABAB-3BA4-41A5-812D-99F1EBAE77B0}" dt="2021-08-18T23:04:43.183" v="113" actId="478"/>
          <ac:spMkLst>
            <pc:docMk/>
            <pc:sldMk cId="1472106130" sldId="270"/>
            <ac:spMk id="10" creationId="{3AD02DBC-55EC-4506-B7F4-0D3B86F59C15}"/>
          </ac:spMkLst>
        </pc:spChg>
        <pc:spChg chg="add del mod">
          <ac:chgData name="Aleena Saji" userId="b1de4b6ade91ec29" providerId="LiveId" clId="{300BABAB-3BA4-41A5-812D-99F1EBAE77B0}" dt="2021-08-18T23:04:43.183" v="113" actId="478"/>
          <ac:spMkLst>
            <pc:docMk/>
            <pc:sldMk cId="1472106130" sldId="270"/>
            <ac:spMk id="12" creationId="{C1710872-BD6E-4FD8-9D32-5072017165D9}"/>
          </ac:spMkLst>
        </pc:spChg>
        <pc:spChg chg="add del mod">
          <ac:chgData name="Aleena Saji" userId="b1de4b6ade91ec29" providerId="LiveId" clId="{300BABAB-3BA4-41A5-812D-99F1EBAE77B0}" dt="2021-08-19T02:54:12.901" v="783" actId="478"/>
          <ac:spMkLst>
            <pc:docMk/>
            <pc:sldMk cId="1472106130" sldId="270"/>
            <ac:spMk id="14" creationId="{8B3C3AE4-43A2-4646-9DAB-B698FF9FB6C2}"/>
          </ac:spMkLst>
        </pc:spChg>
        <pc:spChg chg="add del mod">
          <ac:chgData name="Aleena Saji" userId="b1de4b6ade91ec29" providerId="LiveId" clId="{300BABAB-3BA4-41A5-812D-99F1EBAE77B0}" dt="2021-08-19T02:52:54.321" v="765" actId="478"/>
          <ac:spMkLst>
            <pc:docMk/>
            <pc:sldMk cId="1472106130" sldId="270"/>
            <ac:spMk id="16" creationId="{706F18E0-3C3A-4A46-AF05-9C0D7EA4A92C}"/>
          </ac:spMkLst>
        </pc:spChg>
        <pc:spChg chg="mod">
          <ac:chgData name="Aleena Saji" userId="b1de4b6ade91ec29" providerId="LiveId" clId="{300BABAB-3BA4-41A5-812D-99F1EBAE77B0}" dt="2021-08-19T02:54:38.544" v="785" actId="1076"/>
          <ac:spMkLst>
            <pc:docMk/>
            <pc:sldMk cId="1472106130" sldId="270"/>
            <ac:spMk id="17" creationId="{24158E79-DA49-4521-BEC6-A7BA93C41F4C}"/>
          </ac:spMkLst>
        </pc:spChg>
        <pc:spChg chg="del">
          <ac:chgData name="Aleena Saji" userId="b1de4b6ade91ec29" providerId="LiveId" clId="{300BABAB-3BA4-41A5-812D-99F1EBAE77B0}" dt="2021-08-18T23:04:38.783" v="110" actId="478"/>
          <ac:spMkLst>
            <pc:docMk/>
            <pc:sldMk cId="1472106130" sldId="270"/>
            <ac:spMk id="24" creationId="{319E41BC-4F05-4804-843A-E1846794FBF9}"/>
          </ac:spMkLst>
        </pc:spChg>
        <pc:spChg chg="del">
          <ac:chgData name="Aleena Saji" userId="b1de4b6ade91ec29" providerId="LiveId" clId="{300BABAB-3BA4-41A5-812D-99F1EBAE77B0}" dt="2021-08-18T23:04:38.783" v="110" actId="478"/>
          <ac:spMkLst>
            <pc:docMk/>
            <pc:sldMk cId="1472106130" sldId="270"/>
            <ac:spMk id="25" creationId="{23BDF8B9-53DF-46F4-98D4-053D78D610B0}"/>
          </ac:spMkLst>
        </pc:spChg>
        <pc:spChg chg="del">
          <ac:chgData name="Aleena Saji" userId="b1de4b6ade91ec29" providerId="LiveId" clId="{300BABAB-3BA4-41A5-812D-99F1EBAE77B0}" dt="2021-08-18T23:04:38.783" v="110" actId="478"/>
          <ac:spMkLst>
            <pc:docMk/>
            <pc:sldMk cId="1472106130" sldId="270"/>
            <ac:spMk id="26" creationId="{0FD0A14C-4421-4979-AF8C-F7E649A88162}"/>
          </ac:spMkLst>
        </pc:spChg>
        <pc:spChg chg="del">
          <ac:chgData name="Aleena Saji" userId="b1de4b6ade91ec29" providerId="LiveId" clId="{300BABAB-3BA4-41A5-812D-99F1EBAE77B0}" dt="2021-08-18T23:04:38.783" v="110" actId="478"/>
          <ac:spMkLst>
            <pc:docMk/>
            <pc:sldMk cId="1472106130" sldId="270"/>
            <ac:spMk id="27" creationId="{9C0DB469-503B-40AF-84D1-C69B085AA96F}"/>
          </ac:spMkLst>
        </pc:spChg>
      </pc:sldChg>
      <pc:sldChg chg="addSp delSp modSp mod">
        <pc:chgData name="Aleena Saji" userId="b1de4b6ade91ec29" providerId="LiveId" clId="{300BABAB-3BA4-41A5-812D-99F1EBAE77B0}" dt="2021-08-19T02:55:57.449" v="789" actId="1076"/>
        <pc:sldMkLst>
          <pc:docMk/>
          <pc:sldMk cId="460935096" sldId="271"/>
        </pc:sldMkLst>
        <pc:spChg chg="mod">
          <ac:chgData name="Aleena Saji" userId="b1de4b6ade91ec29" providerId="LiveId" clId="{300BABAB-3BA4-41A5-812D-99F1EBAE77B0}" dt="2021-08-18T23:07:24.565" v="140" actId="1076"/>
          <ac:spMkLst>
            <pc:docMk/>
            <pc:sldMk cId="460935096" sldId="271"/>
            <ac:spMk id="4" creationId="{971188AF-1B8F-40DD-90B1-DC0F52BA46BA}"/>
          </ac:spMkLst>
        </pc:spChg>
        <pc:spChg chg="add del mod">
          <ac:chgData name="Aleena Saji" userId="b1de4b6ade91ec29" providerId="LiveId" clId="{300BABAB-3BA4-41A5-812D-99F1EBAE77B0}" dt="2021-08-18T23:06:34.388" v="135" actId="478"/>
          <ac:spMkLst>
            <pc:docMk/>
            <pc:sldMk cId="460935096" sldId="271"/>
            <ac:spMk id="7" creationId="{4111217D-C484-4EAB-B4B9-A592D2F4B915}"/>
          </ac:spMkLst>
        </pc:spChg>
        <pc:spChg chg="del">
          <ac:chgData name="Aleena Saji" userId="b1de4b6ade91ec29" providerId="LiveId" clId="{300BABAB-3BA4-41A5-812D-99F1EBAE77B0}" dt="2021-08-18T23:06:29.248" v="134" actId="478"/>
          <ac:spMkLst>
            <pc:docMk/>
            <pc:sldMk cId="460935096" sldId="271"/>
            <ac:spMk id="9" creationId="{C54CD4A7-4E1A-4902-993B-81A396A3670C}"/>
          </ac:spMkLst>
        </pc:spChg>
        <pc:spChg chg="add del mod">
          <ac:chgData name="Aleena Saji" userId="b1de4b6ade91ec29" providerId="LiveId" clId="{300BABAB-3BA4-41A5-812D-99F1EBAE77B0}" dt="2021-08-18T23:06:34.388" v="135" actId="478"/>
          <ac:spMkLst>
            <pc:docMk/>
            <pc:sldMk cId="460935096" sldId="271"/>
            <ac:spMk id="11" creationId="{A666CB19-A835-41F2-AD52-8894D5D69B4D}"/>
          </ac:spMkLst>
        </pc:spChg>
        <pc:spChg chg="add del mod">
          <ac:chgData name="Aleena Saji" userId="b1de4b6ade91ec29" providerId="LiveId" clId="{300BABAB-3BA4-41A5-812D-99F1EBAE77B0}" dt="2021-08-18T23:06:34.388" v="135" actId="478"/>
          <ac:spMkLst>
            <pc:docMk/>
            <pc:sldMk cId="460935096" sldId="271"/>
            <ac:spMk id="14" creationId="{022B8B8B-6100-46E9-BE40-E2B2EAB8947C}"/>
          </ac:spMkLst>
        </pc:spChg>
        <pc:spChg chg="add del mod">
          <ac:chgData name="Aleena Saji" userId="b1de4b6ade91ec29" providerId="LiveId" clId="{300BABAB-3BA4-41A5-812D-99F1EBAE77B0}" dt="2021-08-19T02:55:49.729" v="787" actId="478"/>
          <ac:spMkLst>
            <pc:docMk/>
            <pc:sldMk cId="460935096" sldId="271"/>
            <ac:spMk id="18" creationId="{5279BE08-78FC-415C-8727-B9D3DADC229C}"/>
          </ac:spMkLst>
        </pc:spChg>
        <pc:spChg chg="add del mod">
          <ac:chgData name="Aleena Saji" userId="b1de4b6ade91ec29" providerId="LiveId" clId="{300BABAB-3BA4-41A5-812D-99F1EBAE77B0}" dt="2021-08-18T23:07:56.783" v="146"/>
          <ac:spMkLst>
            <pc:docMk/>
            <pc:sldMk cId="460935096" sldId="271"/>
            <ac:spMk id="19" creationId="{78C29142-3526-45EE-AF41-A11115DC6AC9}"/>
          </ac:spMkLst>
        </pc:spChg>
        <pc:spChg chg="mod">
          <ac:chgData name="Aleena Saji" userId="b1de4b6ade91ec29" providerId="LiveId" clId="{300BABAB-3BA4-41A5-812D-99F1EBAE77B0}" dt="2021-08-19T02:55:57.449" v="789" actId="1076"/>
          <ac:spMkLst>
            <pc:docMk/>
            <pc:sldMk cId="460935096" sldId="271"/>
            <ac:spMk id="75" creationId="{5425916A-A2C0-45C3-9A48-E48DEB97F631}"/>
          </ac:spMkLst>
        </pc:spChg>
        <pc:graphicFrameChg chg="del">
          <ac:chgData name="Aleena Saji" userId="b1de4b6ade91ec29" providerId="LiveId" clId="{300BABAB-3BA4-41A5-812D-99F1EBAE77B0}" dt="2021-08-18T23:06:29.248" v="134" actId="478"/>
          <ac:graphicFrameMkLst>
            <pc:docMk/>
            <pc:sldMk cId="460935096" sldId="271"/>
            <ac:graphicFrameMk id="34" creationId="{9E19FFD2-695D-4BD0-AA46-41C8970D76E2}"/>
          </ac:graphicFrameMkLst>
        </pc:graphicFrameChg>
        <pc:graphicFrameChg chg="del">
          <ac:chgData name="Aleena Saji" userId="b1de4b6ade91ec29" providerId="LiveId" clId="{300BABAB-3BA4-41A5-812D-99F1EBAE77B0}" dt="2021-08-18T23:06:29.248" v="134" actId="478"/>
          <ac:graphicFrameMkLst>
            <pc:docMk/>
            <pc:sldMk cId="460935096" sldId="271"/>
            <ac:graphicFrameMk id="53" creationId="{7EB17215-3702-4854-86F9-086DB8BCA17E}"/>
          </ac:graphicFrameMkLst>
        </pc:graphicFrameChg>
      </pc:sldChg>
      <pc:sldChg chg="modSp mod">
        <pc:chgData name="Aleena Saji" userId="b1de4b6ade91ec29" providerId="LiveId" clId="{300BABAB-3BA4-41A5-812D-99F1EBAE77B0}" dt="2021-08-19T03:55:00.888" v="1032" actId="20577"/>
        <pc:sldMkLst>
          <pc:docMk/>
          <pc:sldMk cId="920173932" sldId="275"/>
        </pc:sldMkLst>
        <pc:spChg chg="mod">
          <ac:chgData name="Aleena Saji" userId="b1de4b6ade91ec29" providerId="LiveId" clId="{300BABAB-3BA4-41A5-812D-99F1EBAE77B0}" dt="2021-08-18T23:13:43.548" v="201" actId="20577"/>
          <ac:spMkLst>
            <pc:docMk/>
            <pc:sldMk cId="920173932" sldId="275"/>
            <ac:spMk id="2" creationId="{38FFA191-5CCC-43CB-BD83-4F80ED362608}"/>
          </ac:spMkLst>
        </pc:spChg>
        <pc:spChg chg="mod">
          <ac:chgData name="Aleena Saji" userId="b1de4b6ade91ec29" providerId="LiveId" clId="{300BABAB-3BA4-41A5-812D-99F1EBAE77B0}" dt="2021-08-19T03:55:00.888" v="1032" actId="20577"/>
          <ac:spMkLst>
            <pc:docMk/>
            <pc:sldMk cId="920173932" sldId="275"/>
            <ac:spMk id="3" creationId="{E14BBEAF-B516-45F4-9EF6-A9F65111580F}"/>
          </ac:spMkLst>
        </pc:spChg>
      </pc:sldChg>
      <pc:sldChg chg="modSp mod">
        <pc:chgData name="Aleena Saji" userId="b1de4b6ade91ec29" providerId="LiveId" clId="{300BABAB-3BA4-41A5-812D-99F1EBAE77B0}" dt="2021-08-18T23:14:55.988" v="241" actId="313"/>
        <pc:sldMkLst>
          <pc:docMk/>
          <pc:sldMk cId="2436493926" sldId="276"/>
        </pc:sldMkLst>
        <pc:spChg chg="mod">
          <ac:chgData name="Aleena Saji" userId="b1de4b6ade91ec29" providerId="LiveId" clId="{300BABAB-3BA4-41A5-812D-99F1EBAE77B0}" dt="2021-08-18T23:14:55.988" v="241" actId="313"/>
          <ac:spMkLst>
            <pc:docMk/>
            <pc:sldMk cId="2436493926" sldId="276"/>
            <ac:spMk id="3" creationId="{24AFFC60-19C3-4901-93F7-7AAF4C09F8C6}"/>
          </ac:spMkLst>
        </pc:spChg>
      </pc:sldChg>
      <pc:sldChg chg="modSp mod">
        <pc:chgData name="Aleena Saji" userId="b1de4b6ade91ec29" providerId="LiveId" clId="{300BABAB-3BA4-41A5-812D-99F1EBAE77B0}" dt="2021-08-19T00:10:07.175" v="299" actId="255"/>
        <pc:sldMkLst>
          <pc:docMk/>
          <pc:sldMk cId="2243494996" sldId="277"/>
        </pc:sldMkLst>
        <pc:spChg chg="mod">
          <ac:chgData name="Aleena Saji" userId="b1de4b6ade91ec29" providerId="LiveId" clId="{300BABAB-3BA4-41A5-812D-99F1EBAE77B0}" dt="2021-08-19T00:10:07.175" v="299" actId="255"/>
          <ac:spMkLst>
            <pc:docMk/>
            <pc:sldMk cId="2243494996" sldId="277"/>
            <ac:spMk id="2" creationId="{6719F29B-F233-48AF-8261-F33A4E079E3E}"/>
          </ac:spMkLst>
        </pc:spChg>
      </pc:sldChg>
      <pc:sldChg chg="addSp delSp modSp mod">
        <pc:chgData name="Aleena Saji" userId="b1de4b6ade91ec29" providerId="LiveId" clId="{300BABAB-3BA4-41A5-812D-99F1EBAE77B0}" dt="2021-08-19T02:15:05.269" v="471" actId="478"/>
        <pc:sldMkLst>
          <pc:docMk/>
          <pc:sldMk cId="2069393026" sldId="278"/>
        </pc:sldMkLst>
        <pc:spChg chg="mod">
          <ac:chgData name="Aleena Saji" userId="b1de4b6ade91ec29" providerId="LiveId" clId="{300BABAB-3BA4-41A5-812D-99F1EBAE77B0}" dt="2021-08-18T22:35:16.889" v="20" actId="14100"/>
          <ac:spMkLst>
            <pc:docMk/>
            <pc:sldMk cId="2069393026" sldId="278"/>
            <ac:spMk id="2" creationId="{8A4E0A63-A388-49B1-A04E-27CE9BD622EF}"/>
          </ac:spMkLst>
        </pc:spChg>
        <pc:spChg chg="del">
          <ac:chgData name="Aleena Saji" userId="b1de4b6ade91ec29" providerId="LiveId" clId="{300BABAB-3BA4-41A5-812D-99F1EBAE77B0}" dt="2021-08-18T22:55:30.024" v="26" actId="478"/>
          <ac:spMkLst>
            <pc:docMk/>
            <pc:sldMk cId="2069393026" sldId="278"/>
            <ac:spMk id="5" creationId="{06E82690-B145-4D4F-B2D1-0B2A8C50FD71}"/>
          </ac:spMkLst>
        </pc:spChg>
        <pc:spChg chg="del mod">
          <ac:chgData name="Aleena Saji" userId="b1de4b6ade91ec29" providerId="LiveId" clId="{300BABAB-3BA4-41A5-812D-99F1EBAE77B0}" dt="2021-08-19T02:15:05.269" v="471" actId="478"/>
          <ac:spMkLst>
            <pc:docMk/>
            <pc:sldMk cId="2069393026" sldId="278"/>
            <ac:spMk id="6" creationId="{7640DF9D-0C9E-4C5D-9635-6B4DE10CCEE5}"/>
          </ac:spMkLst>
        </pc:spChg>
        <pc:spChg chg="mod">
          <ac:chgData name="Aleena Saji" userId="b1de4b6ade91ec29" providerId="LiveId" clId="{300BABAB-3BA4-41A5-812D-99F1EBAE77B0}" dt="2021-08-18T22:55:47.224" v="36" actId="113"/>
          <ac:spMkLst>
            <pc:docMk/>
            <pc:sldMk cId="2069393026" sldId="278"/>
            <ac:spMk id="7" creationId="{40297407-CE4E-4284-879D-AEC395713625}"/>
          </ac:spMkLst>
        </pc:spChg>
        <pc:spChg chg="del">
          <ac:chgData name="Aleena Saji" userId="b1de4b6ade91ec29" providerId="LiveId" clId="{300BABAB-3BA4-41A5-812D-99F1EBAE77B0}" dt="2021-08-18T22:55:30.024" v="26" actId="478"/>
          <ac:spMkLst>
            <pc:docMk/>
            <pc:sldMk cId="2069393026" sldId="278"/>
            <ac:spMk id="8" creationId="{F5C3A7BE-F7FC-4942-A31A-491A8A806103}"/>
          </ac:spMkLst>
        </pc:spChg>
        <pc:spChg chg="del mod">
          <ac:chgData name="Aleena Saji" userId="b1de4b6ade91ec29" providerId="LiveId" clId="{300BABAB-3BA4-41A5-812D-99F1EBAE77B0}" dt="2021-08-18T22:55:30.024" v="26" actId="478"/>
          <ac:spMkLst>
            <pc:docMk/>
            <pc:sldMk cId="2069393026" sldId="278"/>
            <ac:spMk id="9" creationId="{95CCE699-03D1-4642-B46A-B14EF17DA183}"/>
          </ac:spMkLst>
        </pc:spChg>
        <pc:spChg chg="del">
          <ac:chgData name="Aleena Saji" userId="b1de4b6ade91ec29" providerId="LiveId" clId="{300BABAB-3BA4-41A5-812D-99F1EBAE77B0}" dt="2021-08-18T22:55:30.024" v="26" actId="478"/>
          <ac:spMkLst>
            <pc:docMk/>
            <pc:sldMk cId="2069393026" sldId="278"/>
            <ac:spMk id="10" creationId="{BC1DF189-6F2F-4C21-88CC-C82D3D0D147B}"/>
          </ac:spMkLst>
        </pc:spChg>
        <pc:spChg chg="add del mod">
          <ac:chgData name="Aleena Saji" userId="b1de4b6ade91ec29" providerId="LiveId" clId="{300BABAB-3BA4-41A5-812D-99F1EBAE77B0}" dt="2021-08-18T22:55:34.958" v="29" actId="478"/>
          <ac:spMkLst>
            <pc:docMk/>
            <pc:sldMk cId="2069393026" sldId="278"/>
            <ac:spMk id="12" creationId="{857FA99D-EE64-4EA6-ABEB-5EB704CDC12A}"/>
          </ac:spMkLst>
        </pc:spChg>
        <pc:spChg chg="add del mod">
          <ac:chgData name="Aleena Saji" userId="b1de4b6ade91ec29" providerId="LiveId" clId="{300BABAB-3BA4-41A5-812D-99F1EBAE77B0}" dt="2021-08-18T22:55:34.958" v="29" actId="478"/>
          <ac:spMkLst>
            <pc:docMk/>
            <pc:sldMk cId="2069393026" sldId="278"/>
            <ac:spMk id="14" creationId="{2FA1018D-14B5-41F7-A64F-10505AD86330}"/>
          </ac:spMkLst>
        </pc:spChg>
        <pc:spChg chg="add del mod">
          <ac:chgData name="Aleena Saji" userId="b1de4b6ade91ec29" providerId="LiveId" clId="{300BABAB-3BA4-41A5-812D-99F1EBAE77B0}" dt="2021-08-18T22:55:34.958" v="29" actId="478"/>
          <ac:spMkLst>
            <pc:docMk/>
            <pc:sldMk cId="2069393026" sldId="278"/>
            <ac:spMk id="16" creationId="{BD2CE1E6-B799-4213-B4AB-417FE154AC18}"/>
          </ac:spMkLst>
        </pc:spChg>
        <pc:spChg chg="add del mod">
          <ac:chgData name="Aleena Saji" userId="b1de4b6ade91ec29" providerId="LiveId" clId="{300BABAB-3BA4-41A5-812D-99F1EBAE77B0}" dt="2021-08-18T22:55:34.958" v="29" actId="478"/>
          <ac:spMkLst>
            <pc:docMk/>
            <pc:sldMk cId="2069393026" sldId="278"/>
            <ac:spMk id="18" creationId="{B666D33D-C22E-42A4-A19D-E284BD30F0C8}"/>
          </ac:spMkLst>
        </pc:spChg>
      </pc:sldChg>
      <pc:sldChg chg="addSp delSp modSp del mod">
        <pc:chgData name="Aleena Saji" userId="b1de4b6ade91ec29" providerId="LiveId" clId="{300BABAB-3BA4-41A5-812D-99F1EBAE77B0}" dt="2021-08-18T23:15:41.140" v="258" actId="47"/>
        <pc:sldMkLst>
          <pc:docMk/>
          <pc:sldMk cId="1417396711" sldId="280"/>
        </pc:sldMkLst>
        <pc:spChg chg="mod">
          <ac:chgData name="Aleena Saji" userId="b1de4b6ade91ec29" providerId="LiveId" clId="{300BABAB-3BA4-41A5-812D-99F1EBAE77B0}" dt="2021-08-18T23:03:54.559" v="101" actId="1076"/>
          <ac:spMkLst>
            <pc:docMk/>
            <pc:sldMk cId="1417396711" sldId="280"/>
            <ac:spMk id="2" creationId="{935C0770-A36E-4500-AA2E-F3DE8416AD1E}"/>
          </ac:spMkLst>
        </pc:spChg>
        <pc:spChg chg="del">
          <ac:chgData name="Aleena Saji" userId="b1de4b6ade91ec29" providerId="LiveId" clId="{300BABAB-3BA4-41A5-812D-99F1EBAE77B0}" dt="2021-08-18T23:03:59.446" v="102" actId="478"/>
          <ac:spMkLst>
            <pc:docMk/>
            <pc:sldMk cId="1417396711" sldId="280"/>
            <ac:spMk id="5" creationId="{AB97FAAF-FD5C-4EDE-A2D8-148266453488}"/>
          </ac:spMkLst>
        </pc:spChg>
        <pc:spChg chg="del">
          <ac:chgData name="Aleena Saji" userId="b1de4b6ade91ec29" providerId="LiveId" clId="{300BABAB-3BA4-41A5-812D-99F1EBAE77B0}" dt="2021-08-18T23:03:59.446" v="102" actId="478"/>
          <ac:spMkLst>
            <pc:docMk/>
            <pc:sldMk cId="1417396711" sldId="280"/>
            <ac:spMk id="6" creationId="{7F0BD43D-EBFD-48E7-A1D3-EB9228D4C58B}"/>
          </ac:spMkLst>
        </pc:spChg>
        <pc:spChg chg="del">
          <ac:chgData name="Aleena Saji" userId="b1de4b6ade91ec29" providerId="LiveId" clId="{300BABAB-3BA4-41A5-812D-99F1EBAE77B0}" dt="2021-08-18T23:03:59.446" v="102" actId="478"/>
          <ac:spMkLst>
            <pc:docMk/>
            <pc:sldMk cId="1417396711" sldId="280"/>
            <ac:spMk id="7" creationId="{E9C0C8B1-2DBC-40B1-BBA7-7B3D396478A1}"/>
          </ac:spMkLst>
        </pc:spChg>
        <pc:spChg chg="del">
          <ac:chgData name="Aleena Saji" userId="b1de4b6ade91ec29" providerId="LiveId" clId="{300BABAB-3BA4-41A5-812D-99F1EBAE77B0}" dt="2021-08-18T23:03:59.446" v="102" actId="478"/>
          <ac:spMkLst>
            <pc:docMk/>
            <pc:sldMk cId="1417396711" sldId="280"/>
            <ac:spMk id="8" creationId="{B2F06784-6A30-4941-B70A-A58B611950D4}"/>
          </ac:spMkLst>
        </pc:spChg>
        <pc:spChg chg="add del mod">
          <ac:chgData name="Aleena Saji" userId="b1de4b6ade91ec29" providerId="LiveId" clId="{300BABAB-3BA4-41A5-812D-99F1EBAE77B0}" dt="2021-08-18T23:04:04.032" v="103" actId="478"/>
          <ac:spMkLst>
            <pc:docMk/>
            <pc:sldMk cId="1417396711" sldId="280"/>
            <ac:spMk id="10" creationId="{A205B821-7A39-4149-A09B-9F3B663F8A4F}"/>
          </ac:spMkLst>
        </pc:spChg>
        <pc:spChg chg="add del mod">
          <ac:chgData name="Aleena Saji" userId="b1de4b6ade91ec29" providerId="LiveId" clId="{300BABAB-3BA4-41A5-812D-99F1EBAE77B0}" dt="2021-08-18T23:04:04.032" v="103" actId="478"/>
          <ac:spMkLst>
            <pc:docMk/>
            <pc:sldMk cId="1417396711" sldId="280"/>
            <ac:spMk id="12" creationId="{4741E5D6-A87C-4BF9-B7D3-B2EF1E4D6085}"/>
          </ac:spMkLst>
        </pc:spChg>
        <pc:spChg chg="add del mod">
          <ac:chgData name="Aleena Saji" userId="b1de4b6ade91ec29" providerId="LiveId" clId="{300BABAB-3BA4-41A5-812D-99F1EBAE77B0}" dt="2021-08-18T23:04:04.032" v="103" actId="478"/>
          <ac:spMkLst>
            <pc:docMk/>
            <pc:sldMk cId="1417396711" sldId="280"/>
            <ac:spMk id="14" creationId="{D69A69D0-3812-4583-B869-706971E0DB1B}"/>
          </ac:spMkLst>
        </pc:spChg>
        <pc:spChg chg="add del mod">
          <ac:chgData name="Aleena Saji" userId="b1de4b6ade91ec29" providerId="LiveId" clId="{300BABAB-3BA4-41A5-812D-99F1EBAE77B0}" dt="2021-08-18T23:04:04.032" v="103" actId="478"/>
          <ac:spMkLst>
            <pc:docMk/>
            <pc:sldMk cId="1417396711" sldId="280"/>
            <ac:spMk id="16" creationId="{31FED096-0BC3-4C00-963D-343ECD725B39}"/>
          </ac:spMkLst>
        </pc:spChg>
        <pc:spChg chg="add del mod">
          <ac:chgData name="Aleena Saji" userId="b1de4b6ade91ec29" providerId="LiveId" clId="{300BABAB-3BA4-41A5-812D-99F1EBAE77B0}" dt="2021-08-18T23:04:04.032" v="103" actId="478"/>
          <ac:spMkLst>
            <pc:docMk/>
            <pc:sldMk cId="1417396711" sldId="280"/>
            <ac:spMk id="18" creationId="{F5E8C537-E7F2-4506-ABE4-EDE87BAB5B07}"/>
          </ac:spMkLst>
        </pc:spChg>
        <pc:spChg chg="add del mod">
          <ac:chgData name="Aleena Saji" userId="b1de4b6ade91ec29" providerId="LiveId" clId="{300BABAB-3BA4-41A5-812D-99F1EBAE77B0}" dt="2021-08-18T23:04:04.032" v="103" actId="478"/>
          <ac:spMkLst>
            <pc:docMk/>
            <pc:sldMk cId="1417396711" sldId="280"/>
            <ac:spMk id="20" creationId="{A930FBF0-1BAB-4EBC-B538-7920E3AE5D3B}"/>
          </ac:spMkLst>
        </pc:spChg>
        <pc:spChg chg="add del mod">
          <ac:chgData name="Aleena Saji" userId="b1de4b6ade91ec29" providerId="LiveId" clId="{300BABAB-3BA4-41A5-812D-99F1EBAE77B0}" dt="2021-08-18T23:04:04.032" v="103" actId="478"/>
          <ac:spMkLst>
            <pc:docMk/>
            <pc:sldMk cId="1417396711" sldId="280"/>
            <ac:spMk id="22" creationId="{DFDBB1AD-B14A-484A-B934-29A1536D2143}"/>
          </ac:spMkLst>
        </pc:spChg>
        <pc:spChg chg="del">
          <ac:chgData name="Aleena Saji" userId="b1de4b6ade91ec29" providerId="LiveId" clId="{300BABAB-3BA4-41A5-812D-99F1EBAE77B0}" dt="2021-08-18T23:03:59.446" v="102" actId="478"/>
          <ac:spMkLst>
            <pc:docMk/>
            <pc:sldMk cId="1417396711" sldId="280"/>
            <ac:spMk id="24" creationId="{568D7422-F48C-4829-8937-7DA701F3303B}"/>
          </ac:spMkLst>
        </pc:spChg>
        <pc:spChg chg="del">
          <ac:chgData name="Aleena Saji" userId="b1de4b6ade91ec29" providerId="LiveId" clId="{300BABAB-3BA4-41A5-812D-99F1EBAE77B0}" dt="2021-08-18T23:03:59.446" v="102" actId="478"/>
          <ac:spMkLst>
            <pc:docMk/>
            <pc:sldMk cId="1417396711" sldId="280"/>
            <ac:spMk id="25" creationId="{225FED20-8F0E-4B86-88AD-F902806B2CA0}"/>
          </ac:spMkLst>
        </pc:spChg>
        <pc:spChg chg="del">
          <ac:chgData name="Aleena Saji" userId="b1de4b6ade91ec29" providerId="LiveId" clId="{300BABAB-3BA4-41A5-812D-99F1EBAE77B0}" dt="2021-08-18T23:03:59.446" v="102" actId="478"/>
          <ac:spMkLst>
            <pc:docMk/>
            <pc:sldMk cId="1417396711" sldId="280"/>
            <ac:spMk id="26" creationId="{2329531A-E68A-4913-9B66-062FBAC6D24D}"/>
          </ac:spMkLst>
        </pc:spChg>
        <pc:spChg chg="del">
          <ac:chgData name="Aleena Saji" userId="b1de4b6ade91ec29" providerId="LiveId" clId="{300BABAB-3BA4-41A5-812D-99F1EBAE77B0}" dt="2021-08-18T23:03:59.446" v="102" actId="478"/>
          <ac:spMkLst>
            <pc:docMk/>
            <pc:sldMk cId="1417396711" sldId="280"/>
            <ac:spMk id="27" creationId="{69ADCED5-CED8-4991-9B1E-DB7381BE7431}"/>
          </ac:spMkLst>
        </pc:spChg>
        <pc:spChg chg="del">
          <ac:chgData name="Aleena Saji" userId="b1de4b6ade91ec29" providerId="LiveId" clId="{300BABAB-3BA4-41A5-812D-99F1EBAE77B0}" dt="2021-08-18T23:03:59.446" v="102" actId="478"/>
          <ac:spMkLst>
            <pc:docMk/>
            <pc:sldMk cId="1417396711" sldId="280"/>
            <ac:spMk id="28" creationId="{E8BD1918-91E9-45FF-B758-93DAFA9EAFE9}"/>
          </ac:spMkLst>
        </pc:spChg>
        <pc:spChg chg="del">
          <ac:chgData name="Aleena Saji" userId="b1de4b6ade91ec29" providerId="LiveId" clId="{300BABAB-3BA4-41A5-812D-99F1EBAE77B0}" dt="2021-08-18T23:03:59.446" v="102" actId="478"/>
          <ac:spMkLst>
            <pc:docMk/>
            <pc:sldMk cId="1417396711" sldId="280"/>
            <ac:spMk id="29" creationId="{BF7EE2E1-DA9E-4645-BC0D-305C1F12118B}"/>
          </ac:spMkLst>
        </pc:spChg>
        <pc:spChg chg="add del mod">
          <ac:chgData name="Aleena Saji" userId="b1de4b6ade91ec29" providerId="LiveId" clId="{300BABAB-3BA4-41A5-812D-99F1EBAE77B0}" dt="2021-08-18T23:04:04.032" v="103" actId="478"/>
          <ac:spMkLst>
            <pc:docMk/>
            <pc:sldMk cId="1417396711" sldId="280"/>
            <ac:spMk id="30" creationId="{A4F6D2BA-7595-4E32-9730-8CAA3CA0B7FB}"/>
          </ac:spMkLst>
        </pc:spChg>
        <pc:spChg chg="del">
          <ac:chgData name="Aleena Saji" userId="b1de4b6ade91ec29" providerId="LiveId" clId="{300BABAB-3BA4-41A5-812D-99F1EBAE77B0}" dt="2021-08-18T23:03:59.446" v="102" actId="478"/>
          <ac:spMkLst>
            <pc:docMk/>
            <pc:sldMk cId="1417396711" sldId="280"/>
            <ac:spMk id="31" creationId="{F116CCE2-DE5B-4D04-8780-DE09E03B8A28}"/>
          </ac:spMkLst>
        </pc:spChg>
        <pc:spChg chg="del">
          <ac:chgData name="Aleena Saji" userId="b1de4b6ade91ec29" providerId="LiveId" clId="{300BABAB-3BA4-41A5-812D-99F1EBAE77B0}" dt="2021-08-18T23:03:59.446" v="102" actId="478"/>
          <ac:spMkLst>
            <pc:docMk/>
            <pc:sldMk cId="1417396711" sldId="280"/>
            <ac:spMk id="33" creationId="{1930BF4B-0565-4413-BDB0-116E9B84F127}"/>
          </ac:spMkLst>
        </pc:spChg>
        <pc:spChg chg="add del mod">
          <ac:chgData name="Aleena Saji" userId="b1de4b6ade91ec29" providerId="LiveId" clId="{300BABAB-3BA4-41A5-812D-99F1EBAE77B0}" dt="2021-08-18T23:04:04.032" v="103" actId="478"/>
          <ac:spMkLst>
            <pc:docMk/>
            <pc:sldMk cId="1417396711" sldId="280"/>
            <ac:spMk id="34" creationId="{3B2721C7-73DE-48B3-BC1A-A6D0E23A71DC}"/>
          </ac:spMkLst>
        </pc:spChg>
        <pc:spChg chg="del">
          <ac:chgData name="Aleena Saji" userId="b1de4b6ade91ec29" providerId="LiveId" clId="{300BABAB-3BA4-41A5-812D-99F1EBAE77B0}" dt="2021-08-18T23:03:59.446" v="102" actId="478"/>
          <ac:spMkLst>
            <pc:docMk/>
            <pc:sldMk cId="1417396711" sldId="280"/>
            <ac:spMk id="35" creationId="{AEC73B38-496F-4951-89EB-38E1A77E186B}"/>
          </ac:spMkLst>
        </pc:spChg>
        <pc:spChg chg="del">
          <ac:chgData name="Aleena Saji" userId="b1de4b6ade91ec29" providerId="LiveId" clId="{300BABAB-3BA4-41A5-812D-99F1EBAE77B0}" dt="2021-08-18T23:03:59.446" v="102" actId="478"/>
          <ac:spMkLst>
            <pc:docMk/>
            <pc:sldMk cId="1417396711" sldId="280"/>
            <ac:spMk id="37" creationId="{8658B547-4844-4FC2-9B4E-C8A8DF4D66D8}"/>
          </ac:spMkLst>
        </pc:spChg>
        <pc:spChg chg="add del mod">
          <ac:chgData name="Aleena Saji" userId="b1de4b6ade91ec29" providerId="LiveId" clId="{300BABAB-3BA4-41A5-812D-99F1EBAE77B0}" dt="2021-08-18T23:04:04.032" v="103" actId="478"/>
          <ac:spMkLst>
            <pc:docMk/>
            <pc:sldMk cId="1417396711" sldId="280"/>
            <ac:spMk id="38" creationId="{F1DB1471-B79A-435C-A260-747734F205EF}"/>
          </ac:spMkLst>
        </pc:spChg>
        <pc:spChg chg="del">
          <ac:chgData name="Aleena Saji" userId="b1de4b6ade91ec29" providerId="LiveId" clId="{300BABAB-3BA4-41A5-812D-99F1EBAE77B0}" dt="2021-08-18T23:03:59.446" v="102" actId="478"/>
          <ac:spMkLst>
            <pc:docMk/>
            <pc:sldMk cId="1417396711" sldId="280"/>
            <ac:spMk id="39" creationId="{B7890BF0-461E-41CE-AFC1-AD52C6B9549E}"/>
          </ac:spMkLst>
        </pc:spChg>
        <pc:spChg chg="add del mod">
          <ac:chgData name="Aleena Saji" userId="b1de4b6ade91ec29" providerId="LiveId" clId="{300BABAB-3BA4-41A5-812D-99F1EBAE77B0}" dt="2021-08-18T23:04:21.993" v="107" actId="22"/>
          <ac:spMkLst>
            <pc:docMk/>
            <pc:sldMk cId="1417396711" sldId="280"/>
            <ac:spMk id="43" creationId="{050D8791-7C36-4D05-B36A-14F689B55FBB}"/>
          </ac:spMkLst>
        </pc:spChg>
        <pc:spChg chg="del">
          <ac:chgData name="Aleena Saji" userId="b1de4b6ade91ec29" providerId="LiveId" clId="{300BABAB-3BA4-41A5-812D-99F1EBAE77B0}" dt="2021-08-18T23:03:59.446" v="102" actId="478"/>
          <ac:spMkLst>
            <pc:docMk/>
            <pc:sldMk cId="1417396711" sldId="280"/>
            <ac:spMk id="63" creationId="{9201E1F5-4143-449F-8629-751D360010A3}"/>
          </ac:spMkLst>
        </pc:spChg>
      </pc:sldChg>
      <pc:sldChg chg="del">
        <pc:chgData name="Aleena Saji" userId="b1de4b6ade91ec29" providerId="LiveId" clId="{300BABAB-3BA4-41A5-812D-99F1EBAE77B0}" dt="2021-08-18T23:15:26.881" v="256" actId="47"/>
        <pc:sldMkLst>
          <pc:docMk/>
          <pc:sldMk cId="3477453048" sldId="282"/>
        </pc:sldMkLst>
      </pc:sldChg>
      <pc:sldChg chg="del">
        <pc:chgData name="Aleena Saji" userId="b1de4b6ade91ec29" providerId="LiveId" clId="{300BABAB-3BA4-41A5-812D-99F1EBAE77B0}" dt="2021-08-18T23:15:25.194" v="255" actId="47"/>
        <pc:sldMkLst>
          <pc:docMk/>
          <pc:sldMk cId="3396266754" sldId="283"/>
        </pc:sldMkLst>
      </pc:sldChg>
      <pc:sldChg chg="addSp delSp modSp mod">
        <pc:chgData name="Aleena Saji" userId="b1de4b6ade91ec29" providerId="LiveId" clId="{300BABAB-3BA4-41A5-812D-99F1EBAE77B0}" dt="2021-08-19T03:00:00.632" v="797" actId="1076"/>
        <pc:sldMkLst>
          <pc:docMk/>
          <pc:sldMk cId="57897592" sldId="287"/>
        </pc:sldMkLst>
        <pc:spChg chg="mod">
          <ac:chgData name="Aleena Saji" userId="b1de4b6ade91ec29" providerId="LiveId" clId="{300BABAB-3BA4-41A5-812D-99F1EBAE77B0}" dt="2021-08-18T23:08:42.652" v="153"/>
          <ac:spMkLst>
            <pc:docMk/>
            <pc:sldMk cId="57897592" sldId="287"/>
            <ac:spMk id="2" creationId="{16684294-49A0-4C63-A7D7-E3BF9E591F59}"/>
          </ac:spMkLst>
        </pc:spChg>
        <pc:spChg chg="del">
          <ac:chgData name="Aleena Saji" userId="b1de4b6ade91ec29" providerId="LiveId" clId="{300BABAB-3BA4-41A5-812D-99F1EBAE77B0}" dt="2021-08-18T23:08:23.122" v="151" actId="478"/>
          <ac:spMkLst>
            <pc:docMk/>
            <pc:sldMk cId="57897592" sldId="287"/>
            <ac:spMk id="6" creationId="{A6861FF3-B902-4DEC-B46D-0F2E499C51CF}"/>
          </ac:spMkLst>
        </pc:spChg>
        <pc:spChg chg="del">
          <ac:chgData name="Aleena Saji" userId="b1de4b6ade91ec29" providerId="LiveId" clId="{300BABAB-3BA4-41A5-812D-99F1EBAE77B0}" dt="2021-08-18T23:08:23.122" v="151" actId="478"/>
          <ac:spMkLst>
            <pc:docMk/>
            <pc:sldMk cId="57897592" sldId="287"/>
            <ac:spMk id="7" creationId="{05941AA2-C85B-41A7-9264-A0C66F32930C}"/>
          </ac:spMkLst>
        </pc:spChg>
        <pc:spChg chg="del">
          <ac:chgData name="Aleena Saji" userId="b1de4b6ade91ec29" providerId="LiveId" clId="{300BABAB-3BA4-41A5-812D-99F1EBAE77B0}" dt="2021-08-18T23:08:23.122" v="151" actId="478"/>
          <ac:spMkLst>
            <pc:docMk/>
            <pc:sldMk cId="57897592" sldId="287"/>
            <ac:spMk id="8" creationId="{2C4BD3D3-C7A9-46F1-8ED8-AB8D1BB89262}"/>
          </ac:spMkLst>
        </pc:spChg>
        <pc:spChg chg="del">
          <ac:chgData name="Aleena Saji" userId="b1de4b6ade91ec29" providerId="LiveId" clId="{300BABAB-3BA4-41A5-812D-99F1EBAE77B0}" dt="2021-08-18T23:08:23.122" v="151" actId="478"/>
          <ac:spMkLst>
            <pc:docMk/>
            <pc:sldMk cId="57897592" sldId="287"/>
            <ac:spMk id="9" creationId="{873EDDDB-6509-4407-BA35-232AAF9F198D}"/>
          </ac:spMkLst>
        </pc:spChg>
        <pc:spChg chg="del">
          <ac:chgData name="Aleena Saji" userId="b1de4b6ade91ec29" providerId="LiveId" clId="{300BABAB-3BA4-41A5-812D-99F1EBAE77B0}" dt="2021-08-18T23:08:23.122" v="151" actId="478"/>
          <ac:spMkLst>
            <pc:docMk/>
            <pc:sldMk cId="57897592" sldId="287"/>
            <ac:spMk id="10" creationId="{A33A061F-AC2A-4E3F-B448-DC6FEC307A53}"/>
          </ac:spMkLst>
        </pc:spChg>
        <pc:spChg chg="del">
          <ac:chgData name="Aleena Saji" userId="b1de4b6ade91ec29" providerId="LiveId" clId="{300BABAB-3BA4-41A5-812D-99F1EBAE77B0}" dt="2021-08-18T23:08:23.122" v="151" actId="478"/>
          <ac:spMkLst>
            <pc:docMk/>
            <pc:sldMk cId="57897592" sldId="287"/>
            <ac:spMk id="11" creationId="{44D29552-2F85-4F4F-9B7F-B79798681FB6}"/>
          </ac:spMkLst>
        </pc:spChg>
        <pc:spChg chg="del">
          <ac:chgData name="Aleena Saji" userId="b1de4b6ade91ec29" providerId="LiveId" clId="{300BABAB-3BA4-41A5-812D-99F1EBAE77B0}" dt="2021-08-18T23:08:23.122" v="151" actId="478"/>
          <ac:spMkLst>
            <pc:docMk/>
            <pc:sldMk cId="57897592" sldId="287"/>
            <ac:spMk id="12" creationId="{FAC81818-8260-4E49-9FCC-569FDE30B0B1}"/>
          </ac:spMkLst>
        </pc:spChg>
        <pc:spChg chg="del">
          <ac:chgData name="Aleena Saji" userId="b1de4b6ade91ec29" providerId="LiveId" clId="{300BABAB-3BA4-41A5-812D-99F1EBAE77B0}" dt="2021-08-18T23:08:23.122" v="151" actId="478"/>
          <ac:spMkLst>
            <pc:docMk/>
            <pc:sldMk cId="57897592" sldId="287"/>
            <ac:spMk id="13" creationId="{D1FD068B-6917-4C40-B40D-5F7B670EA7BE}"/>
          </ac:spMkLst>
        </pc:spChg>
        <pc:spChg chg="del">
          <ac:chgData name="Aleena Saji" userId="b1de4b6ade91ec29" providerId="LiveId" clId="{300BABAB-3BA4-41A5-812D-99F1EBAE77B0}" dt="2021-08-18T23:08:23.122" v="151" actId="478"/>
          <ac:spMkLst>
            <pc:docMk/>
            <pc:sldMk cId="57897592" sldId="287"/>
            <ac:spMk id="14" creationId="{EEAE71AD-30AF-4021-B577-B686EC6DA329}"/>
          </ac:spMkLst>
        </pc:spChg>
        <pc:spChg chg="del">
          <ac:chgData name="Aleena Saji" userId="b1de4b6ade91ec29" providerId="LiveId" clId="{300BABAB-3BA4-41A5-812D-99F1EBAE77B0}" dt="2021-08-18T23:08:23.122" v="151" actId="478"/>
          <ac:spMkLst>
            <pc:docMk/>
            <pc:sldMk cId="57897592" sldId="287"/>
            <ac:spMk id="15" creationId="{4A477EE3-A17C-4158-91E8-03A401BE96CB}"/>
          </ac:spMkLst>
        </pc:spChg>
        <pc:spChg chg="del">
          <ac:chgData name="Aleena Saji" userId="b1de4b6ade91ec29" providerId="LiveId" clId="{300BABAB-3BA4-41A5-812D-99F1EBAE77B0}" dt="2021-08-18T23:08:23.122" v="151" actId="478"/>
          <ac:spMkLst>
            <pc:docMk/>
            <pc:sldMk cId="57897592" sldId="287"/>
            <ac:spMk id="16" creationId="{D8E5FFBE-125E-43C8-A66E-DE8D2FE7AF38}"/>
          </ac:spMkLst>
        </pc:spChg>
        <pc:spChg chg="del">
          <ac:chgData name="Aleena Saji" userId="b1de4b6ade91ec29" providerId="LiveId" clId="{300BABAB-3BA4-41A5-812D-99F1EBAE77B0}" dt="2021-08-18T23:08:23.122" v="151" actId="478"/>
          <ac:spMkLst>
            <pc:docMk/>
            <pc:sldMk cId="57897592" sldId="287"/>
            <ac:spMk id="17" creationId="{7209F81D-5EC6-4D97-B0C2-AC00081AB1A7}"/>
          </ac:spMkLst>
        </pc:spChg>
        <pc:spChg chg="del">
          <ac:chgData name="Aleena Saji" userId="b1de4b6ade91ec29" providerId="LiveId" clId="{300BABAB-3BA4-41A5-812D-99F1EBAE77B0}" dt="2021-08-18T23:08:23.122" v="151" actId="478"/>
          <ac:spMkLst>
            <pc:docMk/>
            <pc:sldMk cId="57897592" sldId="287"/>
            <ac:spMk id="18" creationId="{C477818B-3CAB-4A39-939D-99E98D2EE682}"/>
          </ac:spMkLst>
        </pc:spChg>
        <pc:spChg chg="del">
          <ac:chgData name="Aleena Saji" userId="b1de4b6ade91ec29" providerId="LiveId" clId="{300BABAB-3BA4-41A5-812D-99F1EBAE77B0}" dt="2021-08-18T23:08:23.122" v="151" actId="478"/>
          <ac:spMkLst>
            <pc:docMk/>
            <pc:sldMk cId="57897592" sldId="287"/>
            <ac:spMk id="19" creationId="{A7907FC8-DAAF-4896-A2B1-C173BF2FAE69}"/>
          </ac:spMkLst>
        </pc:spChg>
        <pc:spChg chg="del">
          <ac:chgData name="Aleena Saji" userId="b1de4b6ade91ec29" providerId="LiveId" clId="{300BABAB-3BA4-41A5-812D-99F1EBAE77B0}" dt="2021-08-18T23:08:23.122" v="151" actId="478"/>
          <ac:spMkLst>
            <pc:docMk/>
            <pc:sldMk cId="57897592" sldId="287"/>
            <ac:spMk id="20" creationId="{FEC65619-A68A-4D21-9D17-40F8692EF196}"/>
          </ac:spMkLst>
        </pc:spChg>
        <pc:spChg chg="del">
          <ac:chgData name="Aleena Saji" userId="b1de4b6ade91ec29" providerId="LiveId" clId="{300BABAB-3BA4-41A5-812D-99F1EBAE77B0}" dt="2021-08-18T23:08:23.122" v="151" actId="478"/>
          <ac:spMkLst>
            <pc:docMk/>
            <pc:sldMk cId="57897592" sldId="287"/>
            <ac:spMk id="21" creationId="{D9C4CCA5-A2BE-4897-994D-9B1669D69FD3}"/>
          </ac:spMkLst>
        </pc:spChg>
        <pc:spChg chg="del">
          <ac:chgData name="Aleena Saji" userId="b1de4b6ade91ec29" providerId="LiveId" clId="{300BABAB-3BA4-41A5-812D-99F1EBAE77B0}" dt="2021-08-18T23:08:23.122" v="151" actId="478"/>
          <ac:spMkLst>
            <pc:docMk/>
            <pc:sldMk cId="57897592" sldId="287"/>
            <ac:spMk id="22" creationId="{0C5FD452-DC3E-4D62-B19B-0A79E604A8A8}"/>
          </ac:spMkLst>
        </pc:spChg>
        <pc:spChg chg="del">
          <ac:chgData name="Aleena Saji" userId="b1de4b6ade91ec29" providerId="LiveId" clId="{300BABAB-3BA4-41A5-812D-99F1EBAE77B0}" dt="2021-08-18T23:08:23.122" v="151" actId="478"/>
          <ac:spMkLst>
            <pc:docMk/>
            <pc:sldMk cId="57897592" sldId="287"/>
            <ac:spMk id="23" creationId="{96D290B2-F312-4D9A-96C7-D40523406AC5}"/>
          </ac:spMkLst>
        </pc:spChg>
        <pc:spChg chg="del">
          <ac:chgData name="Aleena Saji" userId="b1de4b6ade91ec29" providerId="LiveId" clId="{300BABAB-3BA4-41A5-812D-99F1EBAE77B0}" dt="2021-08-18T23:08:23.122" v="151" actId="478"/>
          <ac:spMkLst>
            <pc:docMk/>
            <pc:sldMk cId="57897592" sldId="287"/>
            <ac:spMk id="24" creationId="{80E52477-0BA9-471B-B2C2-F1A03FCF188F}"/>
          </ac:spMkLst>
        </pc:spChg>
        <pc:spChg chg="del">
          <ac:chgData name="Aleena Saji" userId="b1de4b6ade91ec29" providerId="LiveId" clId="{300BABAB-3BA4-41A5-812D-99F1EBAE77B0}" dt="2021-08-18T23:08:23.122" v="151" actId="478"/>
          <ac:spMkLst>
            <pc:docMk/>
            <pc:sldMk cId="57897592" sldId="287"/>
            <ac:spMk id="25" creationId="{70D1D022-03FA-47E6-8430-252C6D5B4C4E}"/>
          </ac:spMkLst>
        </pc:spChg>
        <pc:spChg chg="del">
          <ac:chgData name="Aleena Saji" userId="b1de4b6ade91ec29" providerId="LiveId" clId="{300BABAB-3BA4-41A5-812D-99F1EBAE77B0}" dt="2021-08-18T23:08:23.122" v="151" actId="478"/>
          <ac:spMkLst>
            <pc:docMk/>
            <pc:sldMk cId="57897592" sldId="287"/>
            <ac:spMk id="26" creationId="{FA7483FC-7290-41B1-B371-ECA1174519DE}"/>
          </ac:spMkLst>
        </pc:spChg>
        <pc:spChg chg="del">
          <ac:chgData name="Aleena Saji" userId="b1de4b6ade91ec29" providerId="LiveId" clId="{300BABAB-3BA4-41A5-812D-99F1EBAE77B0}" dt="2021-08-18T23:08:23.122" v="151" actId="478"/>
          <ac:spMkLst>
            <pc:docMk/>
            <pc:sldMk cId="57897592" sldId="287"/>
            <ac:spMk id="27" creationId="{1787EDAC-5EAB-4A0D-9BD2-D6E9FD0B26A1}"/>
          </ac:spMkLst>
        </pc:spChg>
        <pc:spChg chg="del">
          <ac:chgData name="Aleena Saji" userId="b1de4b6ade91ec29" providerId="LiveId" clId="{300BABAB-3BA4-41A5-812D-99F1EBAE77B0}" dt="2021-08-18T23:08:23.122" v="151" actId="478"/>
          <ac:spMkLst>
            <pc:docMk/>
            <pc:sldMk cId="57897592" sldId="287"/>
            <ac:spMk id="28" creationId="{D149E385-DCE9-4DC9-8F0A-F8BAF02D9797}"/>
          </ac:spMkLst>
        </pc:spChg>
        <pc:spChg chg="del">
          <ac:chgData name="Aleena Saji" userId="b1de4b6ade91ec29" providerId="LiveId" clId="{300BABAB-3BA4-41A5-812D-99F1EBAE77B0}" dt="2021-08-18T23:08:23.122" v="151" actId="478"/>
          <ac:spMkLst>
            <pc:docMk/>
            <pc:sldMk cId="57897592" sldId="287"/>
            <ac:spMk id="29" creationId="{B7A506EE-32D5-4685-97A6-8FDFEF238C43}"/>
          </ac:spMkLst>
        </pc:spChg>
        <pc:spChg chg="del">
          <ac:chgData name="Aleena Saji" userId="b1de4b6ade91ec29" providerId="LiveId" clId="{300BABAB-3BA4-41A5-812D-99F1EBAE77B0}" dt="2021-08-18T23:08:23.122" v="151" actId="478"/>
          <ac:spMkLst>
            <pc:docMk/>
            <pc:sldMk cId="57897592" sldId="287"/>
            <ac:spMk id="30" creationId="{E80CB353-63CA-4305-9748-807B6905DBFF}"/>
          </ac:spMkLst>
        </pc:spChg>
        <pc:spChg chg="del">
          <ac:chgData name="Aleena Saji" userId="b1de4b6ade91ec29" providerId="LiveId" clId="{300BABAB-3BA4-41A5-812D-99F1EBAE77B0}" dt="2021-08-18T23:08:23.122" v="151" actId="478"/>
          <ac:spMkLst>
            <pc:docMk/>
            <pc:sldMk cId="57897592" sldId="287"/>
            <ac:spMk id="31" creationId="{1B52C010-5159-4F61-821F-E73647E7C066}"/>
          </ac:spMkLst>
        </pc:spChg>
        <pc:spChg chg="add del mod">
          <ac:chgData name="Aleena Saji" userId="b1de4b6ade91ec29" providerId="LiveId" clId="{300BABAB-3BA4-41A5-812D-99F1EBAE77B0}" dt="2021-08-18T23:08:27.558" v="152" actId="478"/>
          <ac:spMkLst>
            <pc:docMk/>
            <pc:sldMk cId="57897592" sldId="287"/>
            <ac:spMk id="32" creationId="{3AF0F126-0555-4BBC-AF11-1F2F6172D9B3}"/>
          </ac:spMkLst>
        </pc:spChg>
        <pc:spChg chg="del">
          <ac:chgData name="Aleena Saji" userId="b1de4b6ade91ec29" providerId="LiveId" clId="{300BABAB-3BA4-41A5-812D-99F1EBAE77B0}" dt="2021-08-18T23:08:23.122" v="151" actId="478"/>
          <ac:spMkLst>
            <pc:docMk/>
            <pc:sldMk cId="57897592" sldId="287"/>
            <ac:spMk id="33" creationId="{3FBB4508-2CA6-4A49-9EAD-91DB1B20514A}"/>
          </ac:spMkLst>
        </pc:spChg>
        <pc:spChg chg="del">
          <ac:chgData name="Aleena Saji" userId="b1de4b6ade91ec29" providerId="LiveId" clId="{300BABAB-3BA4-41A5-812D-99F1EBAE77B0}" dt="2021-08-18T23:08:23.122" v="151" actId="478"/>
          <ac:spMkLst>
            <pc:docMk/>
            <pc:sldMk cId="57897592" sldId="287"/>
            <ac:spMk id="34" creationId="{88989049-2208-43EB-A323-1B5374E0A2D0}"/>
          </ac:spMkLst>
        </pc:spChg>
        <pc:spChg chg="del">
          <ac:chgData name="Aleena Saji" userId="b1de4b6ade91ec29" providerId="LiveId" clId="{300BABAB-3BA4-41A5-812D-99F1EBAE77B0}" dt="2021-08-18T23:08:23.122" v="151" actId="478"/>
          <ac:spMkLst>
            <pc:docMk/>
            <pc:sldMk cId="57897592" sldId="287"/>
            <ac:spMk id="35" creationId="{E3093EB5-1D82-4E0B-A4EF-8517FC047E4C}"/>
          </ac:spMkLst>
        </pc:spChg>
        <pc:spChg chg="add del mod">
          <ac:chgData name="Aleena Saji" userId="b1de4b6ade91ec29" providerId="LiveId" clId="{300BABAB-3BA4-41A5-812D-99F1EBAE77B0}" dt="2021-08-18T23:08:27.558" v="152" actId="478"/>
          <ac:spMkLst>
            <pc:docMk/>
            <pc:sldMk cId="57897592" sldId="287"/>
            <ac:spMk id="37" creationId="{C296232F-864F-498E-8AB2-31BF44E137FC}"/>
          </ac:spMkLst>
        </pc:spChg>
        <pc:spChg chg="add del mod">
          <ac:chgData name="Aleena Saji" userId="b1de4b6ade91ec29" providerId="LiveId" clId="{300BABAB-3BA4-41A5-812D-99F1EBAE77B0}" dt="2021-08-18T23:08:27.558" v="152" actId="478"/>
          <ac:spMkLst>
            <pc:docMk/>
            <pc:sldMk cId="57897592" sldId="287"/>
            <ac:spMk id="39" creationId="{DC86AB07-8DFB-4072-97DE-B1D27EEE120E}"/>
          </ac:spMkLst>
        </pc:spChg>
        <pc:spChg chg="add del mod">
          <ac:chgData name="Aleena Saji" userId="b1de4b6ade91ec29" providerId="LiveId" clId="{300BABAB-3BA4-41A5-812D-99F1EBAE77B0}" dt="2021-08-18T23:08:27.558" v="152" actId="478"/>
          <ac:spMkLst>
            <pc:docMk/>
            <pc:sldMk cId="57897592" sldId="287"/>
            <ac:spMk id="41" creationId="{FB3EF574-9C58-4DAB-91CF-95547616E739}"/>
          </ac:spMkLst>
        </pc:spChg>
        <pc:spChg chg="add del mod">
          <ac:chgData name="Aleena Saji" userId="b1de4b6ade91ec29" providerId="LiveId" clId="{300BABAB-3BA4-41A5-812D-99F1EBAE77B0}" dt="2021-08-18T23:08:27.558" v="152" actId="478"/>
          <ac:spMkLst>
            <pc:docMk/>
            <pc:sldMk cId="57897592" sldId="287"/>
            <ac:spMk id="43" creationId="{CE532532-E4E5-49A0-AAD5-157A09E711EC}"/>
          </ac:spMkLst>
        </pc:spChg>
        <pc:spChg chg="add del mod">
          <ac:chgData name="Aleena Saji" userId="b1de4b6ade91ec29" providerId="LiveId" clId="{300BABAB-3BA4-41A5-812D-99F1EBAE77B0}" dt="2021-08-18T23:08:27.558" v="152" actId="478"/>
          <ac:spMkLst>
            <pc:docMk/>
            <pc:sldMk cId="57897592" sldId="287"/>
            <ac:spMk id="46" creationId="{FC8BB378-A593-4D1B-A861-4F99B2A9C309}"/>
          </ac:spMkLst>
        </pc:spChg>
        <pc:spChg chg="del">
          <ac:chgData name="Aleena Saji" userId="b1de4b6ade91ec29" providerId="LiveId" clId="{300BABAB-3BA4-41A5-812D-99F1EBAE77B0}" dt="2021-08-18T23:08:23.122" v="151" actId="478"/>
          <ac:spMkLst>
            <pc:docMk/>
            <pc:sldMk cId="57897592" sldId="287"/>
            <ac:spMk id="48" creationId="{1DC26F87-2877-496A-B506-6A562ACD90AE}"/>
          </ac:spMkLst>
        </pc:spChg>
        <pc:spChg chg="add del mod">
          <ac:chgData name="Aleena Saji" userId="b1de4b6ade91ec29" providerId="LiveId" clId="{300BABAB-3BA4-41A5-812D-99F1EBAE77B0}" dt="2021-08-18T23:08:27.558" v="152" actId="478"/>
          <ac:spMkLst>
            <pc:docMk/>
            <pc:sldMk cId="57897592" sldId="287"/>
            <ac:spMk id="49" creationId="{38893D7A-F42C-4516-9BE4-DB4D4E332770}"/>
          </ac:spMkLst>
        </pc:spChg>
        <pc:spChg chg="del">
          <ac:chgData name="Aleena Saji" userId="b1de4b6ade91ec29" providerId="LiveId" clId="{300BABAB-3BA4-41A5-812D-99F1EBAE77B0}" dt="2021-08-18T23:08:23.122" v="151" actId="478"/>
          <ac:spMkLst>
            <pc:docMk/>
            <pc:sldMk cId="57897592" sldId="287"/>
            <ac:spMk id="51" creationId="{94959EA3-B71F-49E3-A68E-1329BE0461B0}"/>
          </ac:spMkLst>
        </pc:spChg>
        <pc:spChg chg="del">
          <ac:chgData name="Aleena Saji" userId="b1de4b6ade91ec29" providerId="LiveId" clId="{300BABAB-3BA4-41A5-812D-99F1EBAE77B0}" dt="2021-08-18T23:08:27.558" v="152" actId="478"/>
          <ac:spMkLst>
            <pc:docMk/>
            <pc:sldMk cId="57897592" sldId="287"/>
            <ac:spMk id="52" creationId="{EFC30FAC-E9E5-427E-B670-7978BE575652}"/>
          </ac:spMkLst>
        </pc:spChg>
        <pc:spChg chg="del">
          <ac:chgData name="Aleena Saji" userId="b1de4b6ade91ec29" providerId="LiveId" clId="{300BABAB-3BA4-41A5-812D-99F1EBAE77B0}" dt="2021-08-18T23:08:27.558" v="152" actId="478"/>
          <ac:spMkLst>
            <pc:docMk/>
            <pc:sldMk cId="57897592" sldId="287"/>
            <ac:spMk id="54" creationId="{E0CD2DAB-9E42-4D11-A98D-56ECD20DBC7E}"/>
          </ac:spMkLst>
        </pc:spChg>
        <pc:spChg chg="del">
          <ac:chgData name="Aleena Saji" userId="b1de4b6ade91ec29" providerId="LiveId" clId="{300BABAB-3BA4-41A5-812D-99F1EBAE77B0}" dt="2021-08-18T23:08:23.122" v="151" actId="478"/>
          <ac:spMkLst>
            <pc:docMk/>
            <pc:sldMk cId="57897592" sldId="287"/>
            <ac:spMk id="56" creationId="{6E8FAB27-F000-4DFF-8595-B8ADBB6058E9}"/>
          </ac:spMkLst>
        </pc:spChg>
        <pc:spChg chg="del">
          <ac:chgData name="Aleena Saji" userId="b1de4b6ade91ec29" providerId="LiveId" clId="{300BABAB-3BA4-41A5-812D-99F1EBAE77B0}" dt="2021-08-18T23:08:23.122" v="151" actId="478"/>
          <ac:spMkLst>
            <pc:docMk/>
            <pc:sldMk cId="57897592" sldId="287"/>
            <ac:spMk id="58" creationId="{082DCB52-65FA-4B5F-8785-060AF61C386B}"/>
          </ac:spMkLst>
        </pc:spChg>
        <pc:spChg chg="del">
          <ac:chgData name="Aleena Saji" userId="b1de4b6ade91ec29" providerId="LiveId" clId="{300BABAB-3BA4-41A5-812D-99F1EBAE77B0}" dt="2021-08-18T23:08:23.122" v="151" actId="478"/>
          <ac:spMkLst>
            <pc:docMk/>
            <pc:sldMk cId="57897592" sldId="287"/>
            <ac:spMk id="59" creationId="{234079D9-E00C-4C6B-9F2D-D0BCB9C9D7D8}"/>
          </ac:spMkLst>
        </pc:spChg>
        <pc:spChg chg="add del mod">
          <ac:chgData name="Aleena Saji" userId="b1de4b6ade91ec29" providerId="LiveId" clId="{300BABAB-3BA4-41A5-812D-99F1EBAE77B0}" dt="2021-08-18T23:08:27.558" v="152" actId="478"/>
          <ac:spMkLst>
            <pc:docMk/>
            <pc:sldMk cId="57897592" sldId="287"/>
            <ac:spMk id="60" creationId="{5DA8FA9D-517F-4D90-A247-12B4BFB644C3}"/>
          </ac:spMkLst>
        </pc:spChg>
        <pc:spChg chg="del">
          <ac:chgData name="Aleena Saji" userId="b1de4b6ade91ec29" providerId="LiveId" clId="{300BABAB-3BA4-41A5-812D-99F1EBAE77B0}" dt="2021-08-18T23:08:23.122" v="151" actId="478"/>
          <ac:spMkLst>
            <pc:docMk/>
            <pc:sldMk cId="57897592" sldId="287"/>
            <ac:spMk id="63" creationId="{7C5F4630-959D-43D6-A6F0-5D5F3A4117C1}"/>
          </ac:spMkLst>
        </pc:spChg>
        <pc:spChg chg="add del mod">
          <ac:chgData name="Aleena Saji" userId="b1de4b6ade91ec29" providerId="LiveId" clId="{300BABAB-3BA4-41A5-812D-99F1EBAE77B0}" dt="2021-08-18T23:08:27.558" v="152" actId="478"/>
          <ac:spMkLst>
            <pc:docMk/>
            <pc:sldMk cId="57897592" sldId="287"/>
            <ac:spMk id="64" creationId="{DF58E314-831F-4F37-8D2B-D796E1BAC1B2}"/>
          </ac:spMkLst>
        </pc:spChg>
        <pc:spChg chg="add del mod">
          <ac:chgData name="Aleena Saji" userId="b1de4b6ade91ec29" providerId="LiveId" clId="{300BABAB-3BA4-41A5-812D-99F1EBAE77B0}" dt="2021-08-18T23:08:27.558" v="152" actId="478"/>
          <ac:spMkLst>
            <pc:docMk/>
            <pc:sldMk cId="57897592" sldId="287"/>
            <ac:spMk id="68" creationId="{65A57A15-4504-4A2A-90AA-6AE05581F420}"/>
          </ac:spMkLst>
        </pc:spChg>
        <pc:spChg chg="add del mod">
          <ac:chgData name="Aleena Saji" userId="b1de4b6ade91ec29" providerId="LiveId" clId="{300BABAB-3BA4-41A5-812D-99F1EBAE77B0}" dt="2021-08-18T23:08:27.558" v="152" actId="478"/>
          <ac:spMkLst>
            <pc:docMk/>
            <pc:sldMk cId="57897592" sldId="287"/>
            <ac:spMk id="70" creationId="{98F25DB4-7D06-47E8-B194-729A03BC1B03}"/>
          </ac:spMkLst>
        </pc:spChg>
        <pc:spChg chg="add del mod">
          <ac:chgData name="Aleena Saji" userId="b1de4b6ade91ec29" providerId="LiveId" clId="{300BABAB-3BA4-41A5-812D-99F1EBAE77B0}" dt="2021-08-18T23:08:27.558" v="152" actId="478"/>
          <ac:spMkLst>
            <pc:docMk/>
            <pc:sldMk cId="57897592" sldId="287"/>
            <ac:spMk id="72" creationId="{6A5A75F0-7148-4A9D-AD2B-68FB051219FA}"/>
          </ac:spMkLst>
        </pc:spChg>
        <pc:spChg chg="add del mod">
          <ac:chgData name="Aleena Saji" userId="b1de4b6ade91ec29" providerId="LiveId" clId="{300BABAB-3BA4-41A5-812D-99F1EBAE77B0}" dt="2021-08-18T23:08:27.558" v="152" actId="478"/>
          <ac:spMkLst>
            <pc:docMk/>
            <pc:sldMk cId="57897592" sldId="287"/>
            <ac:spMk id="74" creationId="{388066E6-6975-492A-9C05-5846BED07885}"/>
          </ac:spMkLst>
        </pc:spChg>
        <pc:spChg chg="add del mod">
          <ac:chgData name="Aleena Saji" userId="b1de4b6ade91ec29" providerId="LiveId" clId="{300BABAB-3BA4-41A5-812D-99F1EBAE77B0}" dt="2021-08-18T23:08:27.558" v="152" actId="478"/>
          <ac:spMkLst>
            <pc:docMk/>
            <pc:sldMk cId="57897592" sldId="287"/>
            <ac:spMk id="76" creationId="{6A793723-0668-41C7-AD90-5AD42CE0BB87}"/>
          </ac:spMkLst>
        </pc:spChg>
        <pc:spChg chg="add del mod">
          <ac:chgData name="Aleena Saji" userId="b1de4b6ade91ec29" providerId="LiveId" clId="{300BABAB-3BA4-41A5-812D-99F1EBAE77B0}" dt="2021-08-18T23:08:27.558" v="152" actId="478"/>
          <ac:spMkLst>
            <pc:docMk/>
            <pc:sldMk cId="57897592" sldId="287"/>
            <ac:spMk id="78" creationId="{C08DB551-ABB6-4B16-A5CF-502ED1897819}"/>
          </ac:spMkLst>
        </pc:spChg>
        <pc:spChg chg="add del mod">
          <ac:chgData name="Aleena Saji" userId="b1de4b6ade91ec29" providerId="LiveId" clId="{300BABAB-3BA4-41A5-812D-99F1EBAE77B0}" dt="2021-08-18T23:08:27.558" v="152" actId="478"/>
          <ac:spMkLst>
            <pc:docMk/>
            <pc:sldMk cId="57897592" sldId="287"/>
            <ac:spMk id="80" creationId="{B435C061-2498-497F-8E29-D2CE8686068D}"/>
          </ac:spMkLst>
        </pc:spChg>
        <pc:spChg chg="add del mod">
          <ac:chgData name="Aleena Saji" userId="b1de4b6ade91ec29" providerId="LiveId" clId="{300BABAB-3BA4-41A5-812D-99F1EBAE77B0}" dt="2021-08-18T23:08:27.558" v="152" actId="478"/>
          <ac:spMkLst>
            <pc:docMk/>
            <pc:sldMk cId="57897592" sldId="287"/>
            <ac:spMk id="82" creationId="{735B0628-9AB3-48E7-A974-E66A4340C624}"/>
          </ac:spMkLst>
        </pc:spChg>
        <pc:spChg chg="add del mod">
          <ac:chgData name="Aleena Saji" userId="b1de4b6ade91ec29" providerId="LiveId" clId="{300BABAB-3BA4-41A5-812D-99F1EBAE77B0}" dt="2021-08-18T23:08:27.558" v="152" actId="478"/>
          <ac:spMkLst>
            <pc:docMk/>
            <pc:sldMk cId="57897592" sldId="287"/>
            <ac:spMk id="84" creationId="{0AD6BFBD-443C-4B0E-81DC-93A9EC824525}"/>
          </ac:spMkLst>
        </pc:spChg>
        <pc:spChg chg="add del mod">
          <ac:chgData name="Aleena Saji" userId="b1de4b6ade91ec29" providerId="LiveId" clId="{300BABAB-3BA4-41A5-812D-99F1EBAE77B0}" dt="2021-08-18T23:08:27.558" v="152" actId="478"/>
          <ac:spMkLst>
            <pc:docMk/>
            <pc:sldMk cId="57897592" sldId="287"/>
            <ac:spMk id="86" creationId="{B89AB5D7-448A-4CB8-AC0C-156D39AF53C8}"/>
          </ac:spMkLst>
        </pc:spChg>
        <pc:spChg chg="add del mod">
          <ac:chgData name="Aleena Saji" userId="b1de4b6ade91ec29" providerId="LiveId" clId="{300BABAB-3BA4-41A5-812D-99F1EBAE77B0}" dt="2021-08-18T23:08:27.558" v="152" actId="478"/>
          <ac:spMkLst>
            <pc:docMk/>
            <pc:sldMk cId="57897592" sldId="287"/>
            <ac:spMk id="88" creationId="{281468C3-0403-41A5-96A1-9ED5B43461E0}"/>
          </ac:spMkLst>
        </pc:spChg>
        <pc:spChg chg="add del mod">
          <ac:chgData name="Aleena Saji" userId="b1de4b6ade91ec29" providerId="LiveId" clId="{300BABAB-3BA4-41A5-812D-99F1EBAE77B0}" dt="2021-08-18T23:08:27.558" v="152" actId="478"/>
          <ac:spMkLst>
            <pc:docMk/>
            <pc:sldMk cId="57897592" sldId="287"/>
            <ac:spMk id="90" creationId="{9A41B064-76F3-41DC-9BFC-9953AA88E1B7}"/>
          </ac:spMkLst>
        </pc:spChg>
        <pc:spChg chg="add del mod">
          <ac:chgData name="Aleena Saji" userId="b1de4b6ade91ec29" providerId="LiveId" clId="{300BABAB-3BA4-41A5-812D-99F1EBAE77B0}" dt="2021-08-18T23:08:27.558" v="152" actId="478"/>
          <ac:spMkLst>
            <pc:docMk/>
            <pc:sldMk cId="57897592" sldId="287"/>
            <ac:spMk id="92" creationId="{E5C67E14-5B2A-4F43-9E62-76148A690C6B}"/>
          </ac:spMkLst>
        </pc:spChg>
        <pc:spChg chg="add del mod">
          <ac:chgData name="Aleena Saji" userId="b1de4b6ade91ec29" providerId="LiveId" clId="{300BABAB-3BA4-41A5-812D-99F1EBAE77B0}" dt="2021-08-18T23:08:27.558" v="152" actId="478"/>
          <ac:spMkLst>
            <pc:docMk/>
            <pc:sldMk cId="57897592" sldId="287"/>
            <ac:spMk id="94" creationId="{D6182629-5E8F-4F3C-B062-7630011C0783}"/>
          </ac:spMkLst>
        </pc:spChg>
        <pc:spChg chg="add del mod">
          <ac:chgData name="Aleena Saji" userId="b1de4b6ade91ec29" providerId="LiveId" clId="{300BABAB-3BA4-41A5-812D-99F1EBAE77B0}" dt="2021-08-18T23:08:27.558" v="152" actId="478"/>
          <ac:spMkLst>
            <pc:docMk/>
            <pc:sldMk cId="57897592" sldId="287"/>
            <ac:spMk id="96" creationId="{1D51D5D1-1CBA-4233-924B-5F4621537617}"/>
          </ac:spMkLst>
        </pc:spChg>
        <pc:spChg chg="add del mod">
          <ac:chgData name="Aleena Saji" userId="b1de4b6ade91ec29" providerId="LiveId" clId="{300BABAB-3BA4-41A5-812D-99F1EBAE77B0}" dt="2021-08-18T23:08:27.558" v="152" actId="478"/>
          <ac:spMkLst>
            <pc:docMk/>
            <pc:sldMk cId="57897592" sldId="287"/>
            <ac:spMk id="98" creationId="{24A73816-1A5D-471C-8133-66A909F6214D}"/>
          </ac:spMkLst>
        </pc:spChg>
        <pc:spChg chg="add del mod">
          <ac:chgData name="Aleena Saji" userId="b1de4b6ade91ec29" providerId="LiveId" clId="{300BABAB-3BA4-41A5-812D-99F1EBAE77B0}" dt="2021-08-18T23:08:27.558" v="152" actId="478"/>
          <ac:spMkLst>
            <pc:docMk/>
            <pc:sldMk cId="57897592" sldId="287"/>
            <ac:spMk id="100" creationId="{A3E78A79-C08E-4DCF-9632-B53EFA06A77D}"/>
          </ac:spMkLst>
        </pc:spChg>
        <pc:spChg chg="add mod">
          <ac:chgData name="Aleena Saji" userId="b1de4b6ade91ec29" providerId="LiveId" clId="{300BABAB-3BA4-41A5-812D-99F1EBAE77B0}" dt="2021-08-19T03:00:00.632" v="797" actId="1076"/>
          <ac:spMkLst>
            <pc:docMk/>
            <pc:sldMk cId="57897592" sldId="287"/>
            <ac:spMk id="103" creationId="{69AA7C09-3623-4CD7-A635-EB39C48B3768}"/>
          </ac:spMkLst>
        </pc:spChg>
        <pc:spChg chg="add mod">
          <ac:chgData name="Aleena Saji" userId="b1de4b6ade91ec29" providerId="LiveId" clId="{300BABAB-3BA4-41A5-812D-99F1EBAE77B0}" dt="2021-08-19T02:59:56.007" v="796" actId="1076"/>
          <ac:spMkLst>
            <pc:docMk/>
            <pc:sldMk cId="57897592" sldId="287"/>
            <ac:spMk id="104" creationId="{C0830765-64CB-42F1-9B38-96E1EC81CF53}"/>
          </ac:spMkLst>
        </pc:spChg>
        <pc:spChg chg="del">
          <ac:chgData name="Aleena Saji" userId="b1de4b6ade91ec29" providerId="LiveId" clId="{300BABAB-3BA4-41A5-812D-99F1EBAE77B0}" dt="2021-08-18T23:08:27.558" v="152" actId="478"/>
          <ac:spMkLst>
            <pc:docMk/>
            <pc:sldMk cId="57897592" sldId="287"/>
            <ac:spMk id="110" creationId="{2FF506C9-7C92-4B9C-A356-9B519D03C78D}"/>
          </ac:spMkLst>
        </pc:spChg>
        <pc:cxnChg chg="del mod">
          <ac:chgData name="Aleena Saji" userId="b1de4b6ade91ec29" providerId="LiveId" clId="{300BABAB-3BA4-41A5-812D-99F1EBAE77B0}" dt="2021-08-18T23:08:23.122" v="151" actId="478"/>
          <ac:cxnSpMkLst>
            <pc:docMk/>
            <pc:sldMk cId="57897592" sldId="287"/>
            <ac:cxnSpMk id="45" creationId="{7AAE5EC1-092E-4A01-B866-C63F654AC331}"/>
          </ac:cxnSpMkLst>
        </pc:cxnChg>
        <pc:cxnChg chg="del mod">
          <ac:chgData name="Aleena Saji" userId="b1de4b6ade91ec29" providerId="LiveId" clId="{300BABAB-3BA4-41A5-812D-99F1EBAE77B0}" dt="2021-08-18T23:08:23.122" v="151" actId="478"/>
          <ac:cxnSpMkLst>
            <pc:docMk/>
            <pc:sldMk cId="57897592" sldId="287"/>
            <ac:cxnSpMk id="53" creationId="{044DC497-37D3-454C-98C5-A4A1043E55E5}"/>
          </ac:cxnSpMkLst>
        </pc:cxnChg>
        <pc:cxnChg chg="del mod">
          <ac:chgData name="Aleena Saji" userId="b1de4b6ade91ec29" providerId="LiveId" clId="{300BABAB-3BA4-41A5-812D-99F1EBAE77B0}" dt="2021-08-18T23:08:23.122" v="151" actId="478"/>
          <ac:cxnSpMkLst>
            <pc:docMk/>
            <pc:sldMk cId="57897592" sldId="287"/>
            <ac:cxnSpMk id="55" creationId="{EF3C6EDC-B2DD-42F0-911D-04963A0F20BE}"/>
          </ac:cxnSpMkLst>
        </pc:cxnChg>
        <pc:cxnChg chg="del mod">
          <ac:chgData name="Aleena Saji" userId="b1de4b6ade91ec29" providerId="LiveId" clId="{300BABAB-3BA4-41A5-812D-99F1EBAE77B0}" dt="2021-08-18T23:08:23.122" v="151" actId="478"/>
          <ac:cxnSpMkLst>
            <pc:docMk/>
            <pc:sldMk cId="57897592" sldId="287"/>
            <ac:cxnSpMk id="57" creationId="{0C8EDAF4-CF26-40C7-AACE-2482D9323350}"/>
          </ac:cxnSpMkLst>
        </pc:cxnChg>
        <pc:cxnChg chg="del mod">
          <ac:chgData name="Aleena Saji" userId="b1de4b6ade91ec29" providerId="LiveId" clId="{300BABAB-3BA4-41A5-812D-99F1EBAE77B0}" dt="2021-08-18T23:08:23.122" v="151" actId="478"/>
          <ac:cxnSpMkLst>
            <pc:docMk/>
            <pc:sldMk cId="57897592" sldId="287"/>
            <ac:cxnSpMk id="61" creationId="{F8C93671-1250-4705-A092-97036B901279}"/>
          </ac:cxnSpMkLst>
        </pc:cxnChg>
        <pc:cxnChg chg="del mod">
          <ac:chgData name="Aleena Saji" userId="b1de4b6ade91ec29" providerId="LiveId" clId="{300BABAB-3BA4-41A5-812D-99F1EBAE77B0}" dt="2021-08-18T23:08:23.122" v="151" actId="478"/>
          <ac:cxnSpMkLst>
            <pc:docMk/>
            <pc:sldMk cId="57897592" sldId="287"/>
            <ac:cxnSpMk id="65" creationId="{F6C72AC5-2842-4966-BBE7-6F407A9C359B}"/>
          </ac:cxnSpMkLst>
        </pc:cxnChg>
      </pc:sldChg>
      <pc:sldChg chg="modSp mod">
        <pc:chgData name="Aleena Saji" userId="b1de4b6ade91ec29" providerId="LiveId" clId="{300BABAB-3BA4-41A5-812D-99F1EBAE77B0}" dt="2021-08-18T23:16:51.422" v="268" actId="5793"/>
        <pc:sldMkLst>
          <pc:docMk/>
          <pc:sldMk cId="1844941827" sldId="289"/>
        </pc:sldMkLst>
        <pc:spChg chg="mod">
          <ac:chgData name="Aleena Saji" userId="b1de4b6ade91ec29" providerId="LiveId" clId="{300BABAB-3BA4-41A5-812D-99F1EBAE77B0}" dt="2021-08-18T23:16:51.422" v="268" actId="5793"/>
          <ac:spMkLst>
            <pc:docMk/>
            <pc:sldMk cId="1844941827" sldId="289"/>
            <ac:spMk id="34" creationId="{B7B0404E-ED41-4D54-BE75-EED3001D19FE}"/>
          </ac:spMkLst>
        </pc:spChg>
      </pc:sldChg>
      <pc:sldChg chg="del">
        <pc:chgData name="Aleena Saji" userId="b1de4b6ade91ec29" providerId="LiveId" clId="{300BABAB-3BA4-41A5-812D-99F1EBAE77B0}" dt="2021-08-18T23:15:23.094" v="254" actId="47"/>
        <pc:sldMkLst>
          <pc:docMk/>
          <pc:sldMk cId="1177824853" sldId="290"/>
        </pc:sldMkLst>
      </pc:sldChg>
      <pc:sldChg chg="del">
        <pc:chgData name="Aleena Saji" userId="b1de4b6ade91ec29" providerId="LiveId" clId="{300BABAB-3BA4-41A5-812D-99F1EBAE77B0}" dt="2021-08-18T23:15:44.619" v="259" actId="47"/>
        <pc:sldMkLst>
          <pc:docMk/>
          <pc:sldMk cId="404854312" sldId="292"/>
        </pc:sldMkLst>
      </pc:sldChg>
      <pc:sldChg chg="addSp delSp modSp mod">
        <pc:chgData name="Aleena Saji" userId="b1de4b6ade91ec29" providerId="LiveId" clId="{300BABAB-3BA4-41A5-812D-99F1EBAE77B0}" dt="2021-08-19T02:51:42.346" v="762" actId="20577"/>
        <pc:sldMkLst>
          <pc:docMk/>
          <pc:sldMk cId="1057409390" sldId="293"/>
        </pc:sldMkLst>
        <pc:spChg chg="add del mod">
          <ac:chgData name="Aleena Saji" userId="b1de4b6ade91ec29" providerId="LiveId" clId="{300BABAB-3BA4-41A5-812D-99F1EBAE77B0}" dt="2021-08-18T22:59:26.585" v="49" actId="478"/>
          <ac:spMkLst>
            <pc:docMk/>
            <pc:sldMk cId="1057409390" sldId="293"/>
            <ac:spMk id="3" creationId="{5F9EC311-AE67-4085-ADDD-30983F5D0ABA}"/>
          </ac:spMkLst>
        </pc:spChg>
        <pc:spChg chg="mod">
          <ac:chgData name="Aleena Saji" userId="b1de4b6ade91ec29" providerId="LiveId" clId="{300BABAB-3BA4-41A5-812D-99F1EBAE77B0}" dt="2021-08-18T23:00:54.226" v="74" actId="20577"/>
          <ac:spMkLst>
            <pc:docMk/>
            <pc:sldMk cId="1057409390" sldId="293"/>
            <ac:spMk id="4" creationId="{FAD2AE59-5630-4D5C-83A9-4CDEF4D7DCFB}"/>
          </ac:spMkLst>
        </pc:spChg>
        <pc:spChg chg="del">
          <ac:chgData name="Aleena Saji" userId="b1de4b6ade91ec29" providerId="LiveId" clId="{300BABAB-3BA4-41A5-812D-99F1EBAE77B0}" dt="2021-08-18T22:59:32.252" v="50" actId="478"/>
          <ac:spMkLst>
            <pc:docMk/>
            <pc:sldMk cId="1057409390" sldId="293"/>
            <ac:spMk id="5" creationId="{F8657664-A458-4DDD-ACC2-1D87FCD6FCA9}"/>
          </ac:spMkLst>
        </pc:spChg>
        <pc:spChg chg="mod">
          <ac:chgData name="Aleena Saji" userId="b1de4b6ade91ec29" providerId="LiveId" clId="{300BABAB-3BA4-41A5-812D-99F1EBAE77B0}" dt="2021-08-19T02:51:42.346" v="762" actId="20577"/>
          <ac:spMkLst>
            <pc:docMk/>
            <pc:sldMk cId="1057409390" sldId="293"/>
            <ac:spMk id="6" creationId="{5A6B31B0-7B84-475D-961F-09C0191F91A2}"/>
          </ac:spMkLst>
        </pc:spChg>
        <pc:spChg chg="del">
          <ac:chgData name="Aleena Saji" userId="b1de4b6ade91ec29" providerId="LiveId" clId="{300BABAB-3BA4-41A5-812D-99F1EBAE77B0}" dt="2021-08-18T22:59:22.312" v="48" actId="478"/>
          <ac:spMkLst>
            <pc:docMk/>
            <pc:sldMk cId="1057409390" sldId="293"/>
            <ac:spMk id="7" creationId="{578017FE-712E-4E95-B483-B700F1AA4B2A}"/>
          </ac:spMkLst>
        </pc:spChg>
        <pc:spChg chg="add del mod">
          <ac:chgData name="Aleena Saji" userId="b1de4b6ade91ec29" providerId="LiveId" clId="{300BABAB-3BA4-41A5-812D-99F1EBAE77B0}" dt="2021-08-18T22:59:26.585" v="49" actId="478"/>
          <ac:spMkLst>
            <pc:docMk/>
            <pc:sldMk cId="1057409390" sldId="293"/>
            <ac:spMk id="9" creationId="{B8204A73-B67D-4DDA-934D-AA2D86E24411}"/>
          </ac:spMkLst>
        </pc:spChg>
        <pc:spChg chg="del mod">
          <ac:chgData name="Aleena Saji" userId="b1de4b6ade91ec29" providerId="LiveId" clId="{300BABAB-3BA4-41A5-812D-99F1EBAE77B0}" dt="2021-08-18T22:59:22.312" v="48" actId="478"/>
          <ac:spMkLst>
            <pc:docMk/>
            <pc:sldMk cId="1057409390" sldId="293"/>
            <ac:spMk id="11" creationId="{D0E0ACA0-9139-4C37-920D-BF3C1FF461C1}"/>
          </ac:spMkLst>
        </pc:spChg>
        <pc:spChg chg="add del mod">
          <ac:chgData name="Aleena Saji" userId="b1de4b6ade91ec29" providerId="LiveId" clId="{300BABAB-3BA4-41A5-812D-99F1EBAE77B0}" dt="2021-08-18T22:59:34.700" v="51" actId="478"/>
          <ac:spMkLst>
            <pc:docMk/>
            <pc:sldMk cId="1057409390" sldId="293"/>
            <ac:spMk id="15" creationId="{0C39A3EB-6456-4EED-9E1B-CAF9B38285B5}"/>
          </ac:spMkLst>
        </pc:spChg>
        <pc:spChg chg="add del mod">
          <ac:chgData name="Aleena Saji" userId="b1de4b6ade91ec29" providerId="LiveId" clId="{300BABAB-3BA4-41A5-812D-99F1EBAE77B0}" dt="2021-08-19T02:48:11.212" v="699" actId="478"/>
          <ac:spMkLst>
            <pc:docMk/>
            <pc:sldMk cId="1057409390" sldId="293"/>
            <ac:spMk id="16" creationId="{8A0803C6-DBA1-471A-BFEB-489ABF4835CC}"/>
          </ac:spMkLst>
        </pc:spChg>
        <pc:spChg chg="add del mod">
          <ac:chgData name="Aleena Saji" userId="b1de4b6ade91ec29" providerId="LiveId" clId="{300BABAB-3BA4-41A5-812D-99F1EBAE77B0}" dt="2021-08-18T23:01:43.998" v="79"/>
          <ac:spMkLst>
            <pc:docMk/>
            <pc:sldMk cId="1057409390" sldId="293"/>
            <ac:spMk id="17" creationId="{8D094800-D1D8-4A86-8260-964C7E69700D}"/>
          </ac:spMkLst>
        </pc:spChg>
      </pc:sldChg>
      <pc:sldChg chg="del">
        <pc:chgData name="Aleena Saji" userId="b1de4b6ade91ec29" providerId="LiveId" clId="{300BABAB-3BA4-41A5-812D-99F1EBAE77B0}" dt="2021-08-19T02:13:26.974" v="460" actId="47"/>
        <pc:sldMkLst>
          <pc:docMk/>
          <pc:sldMk cId="3817517986" sldId="294"/>
        </pc:sldMkLst>
      </pc:sldChg>
      <pc:sldChg chg="del">
        <pc:chgData name="Aleena Saji" userId="b1de4b6ade91ec29" providerId="LiveId" clId="{300BABAB-3BA4-41A5-812D-99F1EBAE77B0}" dt="2021-08-19T00:10:33.404" v="306" actId="2696"/>
        <pc:sldMkLst>
          <pc:docMk/>
          <pc:sldMk cId="3341327839" sldId="296"/>
        </pc:sldMkLst>
      </pc:sldChg>
      <pc:sldChg chg="del">
        <pc:chgData name="Aleena Saji" userId="b1de4b6ade91ec29" providerId="LiveId" clId="{300BABAB-3BA4-41A5-812D-99F1EBAE77B0}" dt="2021-08-19T02:15:14.212" v="472" actId="47"/>
        <pc:sldMkLst>
          <pc:docMk/>
          <pc:sldMk cId="3654851042" sldId="297"/>
        </pc:sldMkLst>
      </pc:sldChg>
      <pc:sldChg chg="new del">
        <pc:chgData name="Aleena Saji" userId="b1de4b6ade91ec29" providerId="LiveId" clId="{300BABAB-3BA4-41A5-812D-99F1EBAE77B0}" dt="2021-08-19T02:13:09.279" v="459" actId="47"/>
        <pc:sldMkLst>
          <pc:docMk/>
          <pc:sldMk cId="1778632341" sldId="298"/>
        </pc:sldMkLst>
      </pc:sldChg>
      <pc:sldChg chg="addSp modSp add mod ord">
        <pc:chgData name="Aleena Saji" userId="b1de4b6ade91ec29" providerId="LiveId" clId="{300BABAB-3BA4-41A5-812D-99F1EBAE77B0}" dt="2021-08-19T02:12:57.519" v="458"/>
        <pc:sldMkLst>
          <pc:docMk/>
          <pc:sldMk cId="1691102482" sldId="299"/>
        </pc:sldMkLst>
        <pc:spChg chg="add mod">
          <ac:chgData name="Aleena Saji" userId="b1de4b6ade91ec29" providerId="LiveId" clId="{300BABAB-3BA4-41A5-812D-99F1EBAE77B0}" dt="2021-08-19T01:09:24.821" v="399" actId="1076"/>
          <ac:spMkLst>
            <pc:docMk/>
            <pc:sldMk cId="1691102482" sldId="299"/>
            <ac:spMk id="2" creationId="{E792139D-5915-4D80-89DD-46FF8A8EF044}"/>
          </ac:spMkLst>
        </pc:spChg>
        <pc:spChg chg="mod">
          <ac:chgData name="Aleena Saji" userId="b1de4b6ade91ec29" providerId="LiveId" clId="{300BABAB-3BA4-41A5-812D-99F1EBAE77B0}" dt="2021-08-19T02:12:57.519" v="458"/>
          <ac:spMkLst>
            <pc:docMk/>
            <pc:sldMk cId="1691102482" sldId="299"/>
            <ac:spMk id="27" creationId="{C1518058-61ED-477D-9515-1AB51EB4AB7A}"/>
          </ac:spMkLst>
        </pc:spChg>
      </pc:sldChg>
      <pc:sldChg chg="delSp modSp new mod ord">
        <pc:chgData name="Aleena Saji" userId="b1de4b6ade91ec29" providerId="LiveId" clId="{300BABAB-3BA4-41A5-812D-99F1EBAE77B0}" dt="2021-08-19T02:16:44.948" v="474" actId="1076"/>
        <pc:sldMkLst>
          <pc:docMk/>
          <pc:sldMk cId="1818657850" sldId="300"/>
        </pc:sldMkLst>
        <pc:spChg chg="mod">
          <ac:chgData name="Aleena Saji" userId="b1de4b6ade91ec29" providerId="LiveId" clId="{300BABAB-3BA4-41A5-812D-99F1EBAE77B0}" dt="2021-08-19T01:08:59.482" v="395" actId="108"/>
          <ac:spMkLst>
            <pc:docMk/>
            <pc:sldMk cId="1818657850" sldId="300"/>
            <ac:spMk id="2" creationId="{233059B9-BFA0-4151-837B-DBF1998753E4}"/>
          </ac:spMkLst>
        </pc:spChg>
        <pc:spChg chg="mod">
          <ac:chgData name="Aleena Saji" userId="b1de4b6ade91ec29" providerId="LiveId" clId="{300BABAB-3BA4-41A5-812D-99F1EBAE77B0}" dt="2021-08-19T02:16:44.948" v="474" actId="1076"/>
          <ac:spMkLst>
            <pc:docMk/>
            <pc:sldMk cId="1818657850" sldId="300"/>
            <ac:spMk id="3" creationId="{FDA5BA8D-A660-45E5-821F-6B7EB7A7AA7F}"/>
          </ac:spMkLst>
        </pc:spChg>
        <pc:spChg chg="mod">
          <ac:chgData name="Aleena Saji" userId="b1de4b6ade91ec29" providerId="LiveId" clId="{300BABAB-3BA4-41A5-812D-99F1EBAE77B0}" dt="2021-08-19T02:16:38.085" v="473" actId="1076"/>
          <ac:spMkLst>
            <pc:docMk/>
            <pc:sldMk cId="1818657850" sldId="300"/>
            <ac:spMk id="4" creationId="{69638C4B-15AB-45E9-833C-2DF5464E0FFC}"/>
          </ac:spMkLst>
        </pc:spChg>
        <pc:spChg chg="del mod">
          <ac:chgData name="Aleena Saji" userId="b1de4b6ade91ec29" providerId="LiveId" clId="{300BABAB-3BA4-41A5-812D-99F1EBAE77B0}" dt="2021-08-19T01:05:08.923" v="355" actId="478"/>
          <ac:spMkLst>
            <pc:docMk/>
            <pc:sldMk cId="1818657850" sldId="300"/>
            <ac:spMk id="5" creationId="{645709CA-9B23-4B8A-A242-B5227EDB122F}"/>
          </ac:spMkLst>
        </pc:spChg>
        <pc:spChg chg="del mod">
          <ac:chgData name="Aleena Saji" userId="b1de4b6ade91ec29" providerId="LiveId" clId="{300BABAB-3BA4-41A5-812D-99F1EBAE77B0}" dt="2021-08-19T01:05:13.588" v="356" actId="478"/>
          <ac:spMkLst>
            <pc:docMk/>
            <pc:sldMk cId="1818657850" sldId="300"/>
            <ac:spMk id="6" creationId="{BD4F3E3F-FDEF-4A1E-85A4-70DDBDC62450}"/>
          </ac:spMkLst>
        </pc:spChg>
        <pc:spChg chg="del">
          <ac:chgData name="Aleena Saji" userId="b1de4b6ade91ec29" providerId="LiveId" clId="{300BABAB-3BA4-41A5-812D-99F1EBAE77B0}" dt="2021-08-19T01:01:30.960" v="329" actId="478"/>
          <ac:spMkLst>
            <pc:docMk/>
            <pc:sldMk cId="1818657850" sldId="300"/>
            <ac:spMk id="7" creationId="{7C64D662-7823-4163-ABF2-C62AB2C73CF8}"/>
          </ac:spMkLst>
        </pc:spChg>
        <pc:spChg chg="del">
          <ac:chgData name="Aleena Saji" userId="b1de4b6ade91ec29" providerId="LiveId" clId="{300BABAB-3BA4-41A5-812D-99F1EBAE77B0}" dt="2021-08-19T01:01:30.960" v="329" actId="478"/>
          <ac:spMkLst>
            <pc:docMk/>
            <pc:sldMk cId="1818657850" sldId="300"/>
            <ac:spMk id="8" creationId="{F55FF593-7787-4C82-B954-53B9EBD92303}"/>
          </ac:spMkLst>
        </pc:spChg>
      </pc:sldChg>
      <pc:sldChg chg="addSp delSp modSp new mod">
        <pc:chgData name="Aleena Saji" userId="b1de4b6ade91ec29" providerId="LiveId" clId="{300BABAB-3BA4-41A5-812D-99F1EBAE77B0}" dt="2021-08-19T03:08:35.942" v="971" actId="20577"/>
        <pc:sldMkLst>
          <pc:docMk/>
          <pc:sldMk cId="2104827432" sldId="301"/>
        </pc:sldMkLst>
        <pc:spChg chg="mod">
          <ac:chgData name="Aleena Saji" userId="b1de4b6ade91ec29" providerId="LiveId" clId="{300BABAB-3BA4-41A5-812D-99F1EBAE77B0}" dt="2021-08-19T03:08:35.942" v="971" actId="20577"/>
          <ac:spMkLst>
            <pc:docMk/>
            <pc:sldMk cId="2104827432" sldId="301"/>
            <ac:spMk id="2" creationId="{9020F694-A3F6-4015-8FFB-C006F74297A9}"/>
          </ac:spMkLst>
        </pc:spChg>
        <pc:spChg chg="del">
          <ac:chgData name="Aleena Saji" userId="b1de4b6ade91ec29" providerId="LiveId" clId="{300BABAB-3BA4-41A5-812D-99F1EBAE77B0}" dt="2021-08-19T02:16:58.998" v="477" actId="478"/>
          <ac:spMkLst>
            <pc:docMk/>
            <pc:sldMk cId="2104827432" sldId="301"/>
            <ac:spMk id="3" creationId="{DB58D32B-F4B6-4A9C-A8A3-19188C5D5975}"/>
          </ac:spMkLst>
        </pc:spChg>
        <pc:spChg chg="del">
          <ac:chgData name="Aleena Saji" userId="b1de4b6ade91ec29" providerId="LiveId" clId="{300BABAB-3BA4-41A5-812D-99F1EBAE77B0}" dt="2021-08-19T02:16:58.998" v="477" actId="478"/>
          <ac:spMkLst>
            <pc:docMk/>
            <pc:sldMk cId="2104827432" sldId="301"/>
            <ac:spMk id="4" creationId="{0614121C-43DF-42CF-BF09-ADD1AA06BF16}"/>
          </ac:spMkLst>
        </pc:spChg>
        <pc:spChg chg="del">
          <ac:chgData name="Aleena Saji" userId="b1de4b6ade91ec29" providerId="LiveId" clId="{300BABAB-3BA4-41A5-812D-99F1EBAE77B0}" dt="2021-08-19T02:16:58.998" v="477" actId="478"/>
          <ac:spMkLst>
            <pc:docMk/>
            <pc:sldMk cId="2104827432" sldId="301"/>
            <ac:spMk id="5" creationId="{CC73B21A-18C1-49B3-BC3F-4ABDDBC3AD0F}"/>
          </ac:spMkLst>
        </pc:spChg>
        <pc:spChg chg="del">
          <ac:chgData name="Aleena Saji" userId="b1de4b6ade91ec29" providerId="LiveId" clId="{300BABAB-3BA4-41A5-812D-99F1EBAE77B0}" dt="2021-08-19T02:16:58.998" v="477" actId="478"/>
          <ac:spMkLst>
            <pc:docMk/>
            <pc:sldMk cId="2104827432" sldId="301"/>
            <ac:spMk id="6" creationId="{78EB86AA-B52F-4923-A306-F8D68922175E}"/>
          </ac:spMkLst>
        </pc:spChg>
        <pc:spChg chg="del">
          <ac:chgData name="Aleena Saji" userId="b1de4b6ade91ec29" providerId="LiveId" clId="{300BABAB-3BA4-41A5-812D-99F1EBAE77B0}" dt="2021-08-19T02:16:58.998" v="477" actId="478"/>
          <ac:spMkLst>
            <pc:docMk/>
            <pc:sldMk cId="2104827432" sldId="301"/>
            <ac:spMk id="7" creationId="{18F95EFE-1D6A-4E8E-93E5-65FC48F55C83}"/>
          </ac:spMkLst>
        </pc:spChg>
        <pc:spChg chg="del">
          <ac:chgData name="Aleena Saji" userId="b1de4b6ade91ec29" providerId="LiveId" clId="{300BABAB-3BA4-41A5-812D-99F1EBAE77B0}" dt="2021-08-19T02:16:58.998" v="477" actId="478"/>
          <ac:spMkLst>
            <pc:docMk/>
            <pc:sldMk cId="2104827432" sldId="301"/>
            <ac:spMk id="8" creationId="{EA8C40C4-214A-4FC2-AD9B-DA6E8AFFA77A}"/>
          </ac:spMkLst>
        </pc:spChg>
        <pc:picChg chg="add mod">
          <ac:chgData name="Aleena Saji" userId="b1de4b6ade91ec29" providerId="LiveId" clId="{300BABAB-3BA4-41A5-812D-99F1EBAE77B0}" dt="2021-08-19T02:17:56.967" v="492"/>
          <ac:picMkLst>
            <pc:docMk/>
            <pc:sldMk cId="2104827432" sldId="301"/>
            <ac:picMk id="12" creationId="{C8BE6F8F-6B3F-4347-8498-3565B2622176}"/>
          </ac:picMkLst>
        </pc:picChg>
        <pc:picChg chg="add del mod">
          <ac:chgData name="Aleena Saji" userId="b1de4b6ade91ec29" providerId="LiveId" clId="{300BABAB-3BA4-41A5-812D-99F1EBAE77B0}" dt="2021-08-19T02:18:37.553" v="500" actId="478"/>
          <ac:picMkLst>
            <pc:docMk/>
            <pc:sldMk cId="2104827432" sldId="301"/>
            <ac:picMk id="14" creationId="{FF9F36F5-C02B-4F8D-9D83-68FDD5288E45}"/>
          </ac:picMkLst>
        </pc:picChg>
        <pc:picChg chg="add mod">
          <ac:chgData name="Aleena Saji" userId="b1de4b6ade91ec29" providerId="LiveId" clId="{300BABAB-3BA4-41A5-812D-99F1EBAE77B0}" dt="2021-08-19T02:21:47.109" v="525" actId="1076"/>
          <ac:picMkLst>
            <pc:docMk/>
            <pc:sldMk cId="2104827432" sldId="301"/>
            <ac:picMk id="16" creationId="{D3478A69-7057-4D1B-BD09-E530724B82FE}"/>
          </ac:picMkLst>
        </pc:picChg>
        <pc:picChg chg="add del mod">
          <ac:chgData name="Aleena Saji" userId="b1de4b6ade91ec29" providerId="LiveId" clId="{300BABAB-3BA4-41A5-812D-99F1EBAE77B0}" dt="2021-08-19T02:21:45.423" v="524" actId="21"/>
          <ac:picMkLst>
            <pc:docMk/>
            <pc:sldMk cId="2104827432" sldId="301"/>
            <ac:picMk id="18" creationId="{52721555-29DD-4E2E-9B6C-20A1BAE05B4C}"/>
          </ac:picMkLst>
        </pc:picChg>
      </pc:sldChg>
      <pc:sldChg chg="modSp new del mod">
        <pc:chgData name="Aleena Saji" userId="b1de4b6ade91ec29" providerId="LiveId" clId="{300BABAB-3BA4-41A5-812D-99F1EBAE77B0}" dt="2021-08-19T02:22:13.426" v="533" actId="47"/>
        <pc:sldMkLst>
          <pc:docMk/>
          <pc:sldMk cId="3902823716" sldId="302"/>
        </pc:sldMkLst>
        <pc:spChg chg="mod">
          <ac:chgData name="Aleena Saji" userId="b1de4b6ade91ec29" providerId="LiveId" clId="{300BABAB-3BA4-41A5-812D-99F1EBAE77B0}" dt="2021-08-19T02:17:56.986" v="493" actId="27636"/>
          <ac:spMkLst>
            <pc:docMk/>
            <pc:sldMk cId="3902823716" sldId="302"/>
            <ac:spMk id="3" creationId="{F8013B40-180A-4D9A-BE2C-A4B586B57092}"/>
          </ac:spMkLst>
        </pc:spChg>
        <pc:spChg chg="mod">
          <ac:chgData name="Aleena Saji" userId="b1de4b6ade91ec29" providerId="LiveId" clId="{300BABAB-3BA4-41A5-812D-99F1EBAE77B0}" dt="2021-08-19T02:17:56.987" v="495" actId="27636"/>
          <ac:spMkLst>
            <pc:docMk/>
            <pc:sldMk cId="3902823716" sldId="302"/>
            <ac:spMk id="5" creationId="{858FC4E4-17B5-4858-B373-E21D46DE84D3}"/>
          </ac:spMkLst>
        </pc:spChg>
        <pc:spChg chg="mod">
          <ac:chgData name="Aleena Saji" userId="b1de4b6ade91ec29" providerId="LiveId" clId="{300BABAB-3BA4-41A5-812D-99F1EBAE77B0}" dt="2021-08-19T02:17:56.987" v="494" actId="27636"/>
          <ac:spMkLst>
            <pc:docMk/>
            <pc:sldMk cId="3902823716" sldId="302"/>
            <ac:spMk id="7" creationId="{53F76E25-1ACB-4088-94D1-DD224547B989}"/>
          </ac:spMkLst>
        </pc:spChg>
      </pc:sldChg>
      <pc:sldChg chg="addSp delSp modSp add mod">
        <pc:chgData name="Aleena Saji" userId="b1de4b6ade91ec29" providerId="LiveId" clId="{300BABAB-3BA4-41A5-812D-99F1EBAE77B0}" dt="2021-08-19T02:26:32.099" v="537" actId="1076"/>
        <pc:sldMkLst>
          <pc:docMk/>
          <pc:sldMk cId="1962661577" sldId="303"/>
        </pc:sldMkLst>
        <pc:picChg chg="add mod">
          <ac:chgData name="Aleena Saji" userId="b1de4b6ade91ec29" providerId="LiveId" clId="{300BABAB-3BA4-41A5-812D-99F1EBAE77B0}" dt="2021-08-19T02:26:32.099" v="537" actId="1076"/>
          <ac:picMkLst>
            <pc:docMk/>
            <pc:sldMk cId="1962661577" sldId="303"/>
            <ac:picMk id="7" creationId="{77376C26-6C50-4393-973E-544A0793BB33}"/>
          </ac:picMkLst>
        </pc:picChg>
        <pc:picChg chg="del">
          <ac:chgData name="Aleena Saji" userId="b1de4b6ade91ec29" providerId="LiveId" clId="{300BABAB-3BA4-41A5-812D-99F1EBAE77B0}" dt="2021-08-19T02:21:54.293" v="527" actId="478"/>
          <ac:picMkLst>
            <pc:docMk/>
            <pc:sldMk cId="1962661577" sldId="303"/>
            <ac:picMk id="16" creationId="{D3478A69-7057-4D1B-BD09-E530724B82FE}"/>
          </ac:picMkLst>
        </pc:picChg>
      </pc:sldChg>
      <pc:sldChg chg="addSp delSp modSp new mod">
        <pc:chgData name="Aleena Saji" userId="b1de4b6ade91ec29" providerId="LiveId" clId="{300BABAB-3BA4-41A5-812D-99F1EBAE77B0}" dt="2021-08-19T02:28:55.034" v="564" actId="1076"/>
        <pc:sldMkLst>
          <pc:docMk/>
          <pc:sldMk cId="1144120864" sldId="304"/>
        </pc:sldMkLst>
        <pc:spChg chg="del">
          <ac:chgData name="Aleena Saji" userId="b1de4b6ade91ec29" providerId="LiveId" clId="{300BABAB-3BA4-41A5-812D-99F1EBAE77B0}" dt="2021-08-19T02:27:26.818" v="538" actId="478"/>
          <ac:spMkLst>
            <pc:docMk/>
            <pc:sldMk cId="1144120864" sldId="304"/>
            <ac:spMk id="2" creationId="{F9598E5D-890C-47AE-BD94-8812E004549C}"/>
          </ac:spMkLst>
        </pc:spChg>
        <pc:spChg chg="del">
          <ac:chgData name="Aleena Saji" userId="b1de4b6ade91ec29" providerId="LiveId" clId="{300BABAB-3BA4-41A5-812D-99F1EBAE77B0}" dt="2021-08-19T02:27:26.818" v="538" actId="478"/>
          <ac:spMkLst>
            <pc:docMk/>
            <pc:sldMk cId="1144120864" sldId="304"/>
            <ac:spMk id="3" creationId="{CF007ABD-7DA0-45D5-8634-A84579F50F4D}"/>
          </ac:spMkLst>
        </pc:spChg>
        <pc:spChg chg="del">
          <ac:chgData name="Aleena Saji" userId="b1de4b6ade91ec29" providerId="LiveId" clId="{300BABAB-3BA4-41A5-812D-99F1EBAE77B0}" dt="2021-08-19T02:27:26.818" v="538" actId="478"/>
          <ac:spMkLst>
            <pc:docMk/>
            <pc:sldMk cId="1144120864" sldId="304"/>
            <ac:spMk id="4" creationId="{1D6AC703-82A5-49E3-A31D-9EF4DAFF08FE}"/>
          </ac:spMkLst>
        </pc:spChg>
        <pc:spChg chg="del">
          <ac:chgData name="Aleena Saji" userId="b1de4b6ade91ec29" providerId="LiveId" clId="{300BABAB-3BA4-41A5-812D-99F1EBAE77B0}" dt="2021-08-19T02:27:26.818" v="538" actId="478"/>
          <ac:spMkLst>
            <pc:docMk/>
            <pc:sldMk cId="1144120864" sldId="304"/>
            <ac:spMk id="5" creationId="{B4CF65B6-41BE-4FF7-AB4C-E20465F9A0C3}"/>
          </ac:spMkLst>
        </pc:spChg>
        <pc:spChg chg="del">
          <ac:chgData name="Aleena Saji" userId="b1de4b6ade91ec29" providerId="LiveId" clId="{300BABAB-3BA4-41A5-812D-99F1EBAE77B0}" dt="2021-08-19T02:27:26.818" v="538" actId="478"/>
          <ac:spMkLst>
            <pc:docMk/>
            <pc:sldMk cId="1144120864" sldId="304"/>
            <ac:spMk id="6" creationId="{0F0004F2-3253-40FC-8935-F741A3B85438}"/>
          </ac:spMkLst>
        </pc:spChg>
        <pc:spChg chg="del">
          <ac:chgData name="Aleena Saji" userId="b1de4b6ade91ec29" providerId="LiveId" clId="{300BABAB-3BA4-41A5-812D-99F1EBAE77B0}" dt="2021-08-19T02:27:26.818" v="538" actId="478"/>
          <ac:spMkLst>
            <pc:docMk/>
            <pc:sldMk cId="1144120864" sldId="304"/>
            <ac:spMk id="7" creationId="{9536195F-C444-4D51-BD7D-A2F55AB3499A}"/>
          </ac:spMkLst>
        </pc:spChg>
        <pc:spChg chg="del">
          <ac:chgData name="Aleena Saji" userId="b1de4b6ade91ec29" providerId="LiveId" clId="{300BABAB-3BA4-41A5-812D-99F1EBAE77B0}" dt="2021-08-19T02:27:26.818" v="538" actId="478"/>
          <ac:spMkLst>
            <pc:docMk/>
            <pc:sldMk cId="1144120864" sldId="304"/>
            <ac:spMk id="8" creationId="{8EAFB3C1-429B-4C48-8B52-24341699A385}"/>
          </ac:spMkLst>
        </pc:spChg>
        <pc:spChg chg="add mod">
          <ac:chgData name="Aleena Saji" userId="b1de4b6ade91ec29" providerId="LiveId" clId="{300BABAB-3BA4-41A5-812D-99F1EBAE77B0}" dt="2021-08-19T02:28:55.034" v="564" actId="1076"/>
          <ac:spMkLst>
            <pc:docMk/>
            <pc:sldMk cId="1144120864" sldId="304"/>
            <ac:spMk id="16" creationId="{41B33765-A8BB-4D78-8DD8-1136A20539AF}"/>
          </ac:spMkLst>
        </pc:spChg>
        <pc:picChg chg="add mod">
          <ac:chgData name="Aleena Saji" userId="b1de4b6ade91ec29" providerId="LiveId" clId="{300BABAB-3BA4-41A5-812D-99F1EBAE77B0}" dt="2021-08-19T02:28:38.345" v="561" actId="1076"/>
          <ac:picMkLst>
            <pc:docMk/>
            <pc:sldMk cId="1144120864" sldId="304"/>
            <ac:picMk id="13" creationId="{0D34D227-E331-4C3B-BBF4-6A80E5358586}"/>
          </ac:picMkLst>
        </pc:picChg>
        <pc:picChg chg="add mod">
          <ac:chgData name="Aleena Saji" userId="b1de4b6ade91ec29" providerId="LiveId" clId="{300BABAB-3BA4-41A5-812D-99F1EBAE77B0}" dt="2021-08-19T02:28:36.552" v="560" actId="1076"/>
          <ac:picMkLst>
            <pc:docMk/>
            <pc:sldMk cId="1144120864" sldId="304"/>
            <ac:picMk id="15" creationId="{9180C04B-C5DA-4CFB-AA2F-6DEFA6B22FEA}"/>
          </ac:picMkLst>
        </pc:picChg>
      </pc:sldChg>
      <pc:sldChg chg="addSp delSp modSp new mod">
        <pc:chgData name="Aleena Saji" userId="b1de4b6ade91ec29" providerId="LiveId" clId="{300BABAB-3BA4-41A5-812D-99F1EBAE77B0}" dt="2021-08-19T02:30:27.095" v="598" actId="14100"/>
        <pc:sldMkLst>
          <pc:docMk/>
          <pc:sldMk cId="776861452" sldId="305"/>
        </pc:sldMkLst>
        <pc:spChg chg="mod">
          <ac:chgData name="Aleena Saji" userId="b1de4b6ade91ec29" providerId="LiveId" clId="{300BABAB-3BA4-41A5-812D-99F1EBAE77B0}" dt="2021-08-19T02:29:37.582" v="585" actId="1076"/>
          <ac:spMkLst>
            <pc:docMk/>
            <pc:sldMk cId="776861452" sldId="305"/>
            <ac:spMk id="2" creationId="{AE9C0A27-FAF8-4368-96DB-51E458FEB571}"/>
          </ac:spMkLst>
        </pc:spChg>
        <pc:spChg chg="del">
          <ac:chgData name="Aleena Saji" userId="b1de4b6ade91ec29" providerId="LiveId" clId="{300BABAB-3BA4-41A5-812D-99F1EBAE77B0}" dt="2021-08-19T02:29:34.059" v="584" actId="478"/>
          <ac:spMkLst>
            <pc:docMk/>
            <pc:sldMk cId="776861452" sldId="305"/>
            <ac:spMk id="3" creationId="{F8EF8C11-3837-41C4-9D27-90399E95D2C6}"/>
          </ac:spMkLst>
        </pc:spChg>
        <pc:spChg chg="del">
          <ac:chgData name="Aleena Saji" userId="b1de4b6ade91ec29" providerId="LiveId" clId="{300BABAB-3BA4-41A5-812D-99F1EBAE77B0}" dt="2021-08-19T02:29:34.059" v="584" actId="478"/>
          <ac:spMkLst>
            <pc:docMk/>
            <pc:sldMk cId="776861452" sldId="305"/>
            <ac:spMk id="4" creationId="{AEB4FE65-A9CD-4159-9DCF-260B2D4EDD96}"/>
          </ac:spMkLst>
        </pc:spChg>
        <pc:spChg chg="del">
          <ac:chgData name="Aleena Saji" userId="b1de4b6ade91ec29" providerId="LiveId" clId="{300BABAB-3BA4-41A5-812D-99F1EBAE77B0}" dt="2021-08-19T02:29:34.059" v="584" actId="478"/>
          <ac:spMkLst>
            <pc:docMk/>
            <pc:sldMk cId="776861452" sldId="305"/>
            <ac:spMk id="5" creationId="{792D5038-C185-4961-958C-A6DC6D4632EF}"/>
          </ac:spMkLst>
        </pc:spChg>
        <pc:spChg chg="del">
          <ac:chgData name="Aleena Saji" userId="b1de4b6ade91ec29" providerId="LiveId" clId="{300BABAB-3BA4-41A5-812D-99F1EBAE77B0}" dt="2021-08-19T02:29:34.059" v="584" actId="478"/>
          <ac:spMkLst>
            <pc:docMk/>
            <pc:sldMk cId="776861452" sldId="305"/>
            <ac:spMk id="6" creationId="{CA208B93-8559-47C0-A770-5759200C46C2}"/>
          </ac:spMkLst>
        </pc:spChg>
        <pc:spChg chg="del">
          <ac:chgData name="Aleena Saji" userId="b1de4b6ade91ec29" providerId="LiveId" clId="{300BABAB-3BA4-41A5-812D-99F1EBAE77B0}" dt="2021-08-19T02:29:34.059" v="584" actId="478"/>
          <ac:spMkLst>
            <pc:docMk/>
            <pc:sldMk cId="776861452" sldId="305"/>
            <ac:spMk id="7" creationId="{06045E72-4AC0-4D70-B4D5-0B9E15FAA06F}"/>
          </ac:spMkLst>
        </pc:spChg>
        <pc:spChg chg="del">
          <ac:chgData name="Aleena Saji" userId="b1de4b6ade91ec29" providerId="LiveId" clId="{300BABAB-3BA4-41A5-812D-99F1EBAE77B0}" dt="2021-08-19T02:29:34.059" v="584" actId="478"/>
          <ac:spMkLst>
            <pc:docMk/>
            <pc:sldMk cId="776861452" sldId="305"/>
            <ac:spMk id="8" creationId="{ABC3CEC4-D351-4E8D-BD8A-E1120EC03B96}"/>
          </ac:spMkLst>
        </pc:spChg>
        <pc:picChg chg="add mod">
          <ac:chgData name="Aleena Saji" userId="b1de4b6ade91ec29" providerId="LiveId" clId="{300BABAB-3BA4-41A5-812D-99F1EBAE77B0}" dt="2021-08-19T02:30:23.104" v="597" actId="14100"/>
          <ac:picMkLst>
            <pc:docMk/>
            <pc:sldMk cId="776861452" sldId="305"/>
            <ac:picMk id="12" creationId="{4E0EE36E-890C-4F72-82CD-BD2A8088FB19}"/>
          </ac:picMkLst>
        </pc:picChg>
        <pc:picChg chg="add mod">
          <ac:chgData name="Aleena Saji" userId="b1de4b6ade91ec29" providerId="LiveId" clId="{300BABAB-3BA4-41A5-812D-99F1EBAE77B0}" dt="2021-08-19T02:30:27.095" v="598" actId="14100"/>
          <ac:picMkLst>
            <pc:docMk/>
            <pc:sldMk cId="776861452" sldId="305"/>
            <ac:picMk id="13" creationId="{FD210F8D-7E89-4622-B1E9-9BB1C870AB7E}"/>
          </ac:picMkLst>
        </pc:picChg>
      </pc:sldChg>
      <pc:sldChg chg="addSp delSp modSp new mod">
        <pc:chgData name="Aleena Saji" userId="b1de4b6ade91ec29" providerId="LiveId" clId="{300BABAB-3BA4-41A5-812D-99F1EBAE77B0}" dt="2021-08-19T02:32:52.744" v="646" actId="1076"/>
        <pc:sldMkLst>
          <pc:docMk/>
          <pc:sldMk cId="755521246" sldId="306"/>
        </pc:sldMkLst>
        <pc:spChg chg="mod">
          <ac:chgData name="Aleena Saji" userId="b1de4b6ade91ec29" providerId="LiveId" clId="{300BABAB-3BA4-41A5-812D-99F1EBAE77B0}" dt="2021-08-19T02:32:12.053" v="639" actId="20577"/>
          <ac:spMkLst>
            <pc:docMk/>
            <pc:sldMk cId="755521246" sldId="306"/>
            <ac:spMk id="2" creationId="{D0828D28-5EBB-451E-B7DC-54F28B5093DC}"/>
          </ac:spMkLst>
        </pc:spChg>
        <pc:spChg chg="del">
          <ac:chgData name="Aleena Saji" userId="b1de4b6ade91ec29" providerId="LiveId" clId="{300BABAB-3BA4-41A5-812D-99F1EBAE77B0}" dt="2021-08-19T02:30:55.498" v="600" actId="478"/>
          <ac:spMkLst>
            <pc:docMk/>
            <pc:sldMk cId="755521246" sldId="306"/>
            <ac:spMk id="3" creationId="{D9A53424-0A6D-4E57-9A83-B3C7DF2488A4}"/>
          </ac:spMkLst>
        </pc:spChg>
        <pc:spChg chg="del">
          <ac:chgData name="Aleena Saji" userId="b1de4b6ade91ec29" providerId="LiveId" clId="{300BABAB-3BA4-41A5-812D-99F1EBAE77B0}" dt="2021-08-19T02:30:55.498" v="600" actId="478"/>
          <ac:spMkLst>
            <pc:docMk/>
            <pc:sldMk cId="755521246" sldId="306"/>
            <ac:spMk id="4" creationId="{346FC04D-2DF9-4AD8-A950-1492761DE73A}"/>
          </ac:spMkLst>
        </pc:spChg>
        <pc:spChg chg="del">
          <ac:chgData name="Aleena Saji" userId="b1de4b6ade91ec29" providerId="LiveId" clId="{300BABAB-3BA4-41A5-812D-99F1EBAE77B0}" dt="2021-08-19T02:30:55.498" v="600" actId="478"/>
          <ac:spMkLst>
            <pc:docMk/>
            <pc:sldMk cId="755521246" sldId="306"/>
            <ac:spMk id="5" creationId="{9C0F39A5-7DF6-41D5-9A11-D20D5EC7F53B}"/>
          </ac:spMkLst>
        </pc:spChg>
        <pc:spChg chg="del">
          <ac:chgData name="Aleena Saji" userId="b1de4b6ade91ec29" providerId="LiveId" clId="{300BABAB-3BA4-41A5-812D-99F1EBAE77B0}" dt="2021-08-19T02:30:55.498" v="600" actId="478"/>
          <ac:spMkLst>
            <pc:docMk/>
            <pc:sldMk cId="755521246" sldId="306"/>
            <ac:spMk id="6" creationId="{ABA6A56B-9AFF-4755-9B0C-9F0B05FFFBC2}"/>
          </ac:spMkLst>
        </pc:spChg>
        <pc:spChg chg="del">
          <ac:chgData name="Aleena Saji" userId="b1de4b6ade91ec29" providerId="LiveId" clId="{300BABAB-3BA4-41A5-812D-99F1EBAE77B0}" dt="2021-08-19T02:30:55.498" v="600" actId="478"/>
          <ac:spMkLst>
            <pc:docMk/>
            <pc:sldMk cId="755521246" sldId="306"/>
            <ac:spMk id="7" creationId="{FAFACB2B-913D-4246-B132-756FF396622A}"/>
          </ac:spMkLst>
        </pc:spChg>
        <pc:spChg chg="del">
          <ac:chgData name="Aleena Saji" userId="b1de4b6ade91ec29" providerId="LiveId" clId="{300BABAB-3BA4-41A5-812D-99F1EBAE77B0}" dt="2021-08-19T02:30:55.498" v="600" actId="478"/>
          <ac:spMkLst>
            <pc:docMk/>
            <pc:sldMk cId="755521246" sldId="306"/>
            <ac:spMk id="8" creationId="{64A9739F-3338-4C42-823D-9AFE3A8476BE}"/>
          </ac:spMkLst>
        </pc:spChg>
        <pc:picChg chg="add mod">
          <ac:chgData name="Aleena Saji" userId="b1de4b6ade91ec29" providerId="LiveId" clId="{300BABAB-3BA4-41A5-812D-99F1EBAE77B0}" dt="2021-08-19T02:32:52.744" v="646" actId="1076"/>
          <ac:picMkLst>
            <pc:docMk/>
            <pc:sldMk cId="755521246" sldId="306"/>
            <ac:picMk id="12" creationId="{5C7114B2-2DAA-42C6-99D4-443CBBF31BF0}"/>
          </ac:picMkLst>
        </pc:picChg>
        <pc:picChg chg="add mod">
          <ac:chgData name="Aleena Saji" userId="b1de4b6ade91ec29" providerId="LiveId" clId="{300BABAB-3BA4-41A5-812D-99F1EBAE77B0}" dt="2021-08-19T02:32:48.510" v="645" actId="14100"/>
          <ac:picMkLst>
            <pc:docMk/>
            <pc:sldMk cId="755521246" sldId="306"/>
            <ac:picMk id="13" creationId="{ADA0EF9C-AF35-4AD2-9D2D-299494C6823B}"/>
          </ac:picMkLst>
        </pc:picChg>
      </pc:sldChg>
      <pc:sldChg chg="delSp modSp add mod ord">
        <pc:chgData name="Aleena Saji" userId="b1de4b6ade91ec29" providerId="LiveId" clId="{300BABAB-3BA4-41A5-812D-99F1EBAE77B0}" dt="2021-08-19T03:20:34.576" v="983" actId="478"/>
        <pc:sldMkLst>
          <pc:docMk/>
          <pc:sldMk cId="2987014762" sldId="307"/>
        </pc:sldMkLst>
        <pc:spChg chg="mod">
          <ac:chgData name="Aleena Saji" userId="b1de4b6ade91ec29" providerId="LiveId" clId="{300BABAB-3BA4-41A5-812D-99F1EBAE77B0}" dt="2021-08-19T02:36:07.525" v="654" actId="27636"/>
          <ac:spMkLst>
            <pc:docMk/>
            <pc:sldMk cId="2987014762" sldId="307"/>
            <ac:spMk id="2" creationId="{6719F29B-F233-48AF-8261-F33A4E079E3E}"/>
          </ac:spMkLst>
        </pc:spChg>
        <pc:spChg chg="del mod">
          <ac:chgData name="Aleena Saji" userId="b1de4b6ade91ec29" providerId="LiveId" clId="{300BABAB-3BA4-41A5-812D-99F1EBAE77B0}" dt="2021-08-19T03:20:34.576" v="983" actId="478"/>
          <ac:spMkLst>
            <pc:docMk/>
            <pc:sldMk cId="2987014762" sldId="307"/>
            <ac:spMk id="3" creationId="{35E3EA69-4E0E-41BD-8095-A124225A2647}"/>
          </ac:spMkLst>
        </pc:spChg>
      </pc:sldChg>
      <pc:sldChg chg="delSp modSp new del mod">
        <pc:chgData name="Aleena Saji" userId="b1de4b6ade91ec29" providerId="LiveId" clId="{300BABAB-3BA4-41A5-812D-99F1EBAE77B0}" dt="2021-08-19T03:13:50.472" v="982" actId="47"/>
        <pc:sldMkLst>
          <pc:docMk/>
          <pc:sldMk cId="2544440253" sldId="308"/>
        </pc:sldMkLst>
        <pc:spChg chg="mod">
          <ac:chgData name="Aleena Saji" userId="b1de4b6ade91ec29" providerId="LiveId" clId="{300BABAB-3BA4-41A5-812D-99F1EBAE77B0}" dt="2021-08-19T03:11:33.615" v="980" actId="20577"/>
          <ac:spMkLst>
            <pc:docMk/>
            <pc:sldMk cId="2544440253" sldId="308"/>
            <ac:spMk id="2" creationId="{7DF16D28-292A-499F-B83A-FA5359591F10}"/>
          </ac:spMkLst>
        </pc:spChg>
        <pc:spChg chg="del">
          <ac:chgData name="Aleena Saji" userId="b1de4b6ade91ec29" providerId="LiveId" clId="{300BABAB-3BA4-41A5-812D-99F1EBAE77B0}" dt="2021-08-19T03:11:45.279" v="981" actId="478"/>
          <ac:spMkLst>
            <pc:docMk/>
            <pc:sldMk cId="2544440253" sldId="308"/>
            <ac:spMk id="3" creationId="{2EE1AE13-891A-4AC3-B45C-B5E1752E7184}"/>
          </ac:spMkLst>
        </pc:spChg>
        <pc:spChg chg="del">
          <ac:chgData name="Aleena Saji" userId="b1de4b6ade91ec29" providerId="LiveId" clId="{300BABAB-3BA4-41A5-812D-99F1EBAE77B0}" dt="2021-08-19T03:11:45.279" v="981" actId="478"/>
          <ac:spMkLst>
            <pc:docMk/>
            <pc:sldMk cId="2544440253" sldId="308"/>
            <ac:spMk id="4" creationId="{8D592437-81DB-4CF0-971F-177DB2C5FBF1}"/>
          </ac:spMkLst>
        </pc:spChg>
        <pc:spChg chg="del">
          <ac:chgData name="Aleena Saji" userId="b1de4b6ade91ec29" providerId="LiveId" clId="{300BABAB-3BA4-41A5-812D-99F1EBAE77B0}" dt="2021-08-19T03:11:45.279" v="981" actId="478"/>
          <ac:spMkLst>
            <pc:docMk/>
            <pc:sldMk cId="2544440253" sldId="308"/>
            <ac:spMk id="5" creationId="{3EA2D3D8-59C6-4EB9-82D1-392A56BEA693}"/>
          </ac:spMkLst>
        </pc:spChg>
        <pc:spChg chg="del">
          <ac:chgData name="Aleena Saji" userId="b1de4b6ade91ec29" providerId="LiveId" clId="{300BABAB-3BA4-41A5-812D-99F1EBAE77B0}" dt="2021-08-19T03:11:45.279" v="981" actId="478"/>
          <ac:spMkLst>
            <pc:docMk/>
            <pc:sldMk cId="2544440253" sldId="308"/>
            <ac:spMk id="6" creationId="{D7012CE7-FD5A-448F-95BC-FB3C63EB14A3}"/>
          </ac:spMkLst>
        </pc:spChg>
        <pc:spChg chg="del">
          <ac:chgData name="Aleena Saji" userId="b1de4b6ade91ec29" providerId="LiveId" clId="{300BABAB-3BA4-41A5-812D-99F1EBAE77B0}" dt="2021-08-19T03:11:45.279" v="981" actId="478"/>
          <ac:spMkLst>
            <pc:docMk/>
            <pc:sldMk cId="2544440253" sldId="308"/>
            <ac:spMk id="7" creationId="{9E4382A9-B56C-4795-99D8-C5041748DB90}"/>
          </ac:spMkLst>
        </pc:spChg>
        <pc:spChg chg="del">
          <ac:chgData name="Aleena Saji" userId="b1de4b6ade91ec29" providerId="LiveId" clId="{300BABAB-3BA4-41A5-812D-99F1EBAE77B0}" dt="2021-08-19T03:11:45.279" v="981" actId="478"/>
          <ac:spMkLst>
            <pc:docMk/>
            <pc:sldMk cId="2544440253" sldId="308"/>
            <ac:spMk id="8" creationId="{B6A1FAAB-AF3F-44E3-861B-0104C33613D8}"/>
          </ac:spMkLst>
        </pc:spChg>
      </pc:sldChg>
      <pc:sldMasterChg chg="delSldLayout">
        <pc:chgData name="Aleena Saji" userId="b1de4b6ade91ec29" providerId="LiveId" clId="{300BABAB-3BA4-41A5-812D-99F1EBAE77B0}" dt="2021-08-18T23:15:41.140" v="258" actId="47"/>
        <pc:sldMasterMkLst>
          <pc:docMk/>
          <pc:sldMasterMk cId="1928452137" sldId="2147483666"/>
        </pc:sldMasterMkLst>
        <pc:sldLayoutChg chg="del">
          <pc:chgData name="Aleena Saji" userId="b1de4b6ade91ec29" providerId="LiveId" clId="{300BABAB-3BA4-41A5-812D-99F1EBAE77B0}" dt="2021-08-18T23:15:41.140" v="258" actId="47"/>
          <pc:sldLayoutMkLst>
            <pc:docMk/>
            <pc:sldMasterMk cId="1928452137" sldId="2147483666"/>
            <pc:sldLayoutMk cId="4026250860" sldId="214748368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8/18/2021</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8/18/2021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aji-Aleena/Aleena-BDAT1001-FinalProject" TargetMode="External"/><Relationship Id="rId2" Type="http://schemas.openxmlformats.org/officeDocument/2006/relationships/hyperlink" Target="https://drive.google.com/file/d/1at20J7PmLQx5ioRkZ3bRvmr9nr6FJrCT/view?usp=sharing" TargetMode="Externa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1961965"/>
            <a:ext cx="5258096" cy="3595077"/>
          </a:xfrm>
        </p:spPr>
        <p:txBody>
          <a:bodyPr/>
          <a:lstStyle/>
          <a:p>
            <a:pPr algn="r"/>
            <a:r>
              <a:rPr lang="en-US" sz="4400" dirty="0"/>
              <a:t>Information ENCODING STANDARDS</a:t>
            </a:r>
            <a:br>
              <a:rPr lang="en-US" dirty="0"/>
            </a:br>
            <a:br>
              <a:rPr lang="en-US" dirty="0"/>
            </a:br>
            <a:br>
              <a:rPr lang="en-US" dirty="0"/>
            </a:br>
            <a:r>
              <a:rPr lang="en-US" sz="2000" dirty="0"/>
              <a:t>Final Project  </a:t>
            </a:r>
            <a:br>
              <a:rPr lang="en-US" sz="2000" dirty="0"/>
            </a:br>
            <a:endParaRPr lang="en-US" sz="2000"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0" y="5168879"/>
            <a:ext cx="4941770" cy="370028"/>
          </a:xfrm>
        </p:spPr>
        <p:txBody>
          <a:bodyPr>
            <a:normAutofit/>
          </a:bodyPr>
          <a:lstStyle/>
          <a:p>
            <a:pPr algn="r"/>
            <a:r>
              <a:rPr lang="en-US" dirty="0"/>
              <a:t>Aleena Saji - 200475553</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309522" cy="1325563"/>
          </a:xfrm>
        </p:spPr>
        <p:txBody>
          <a:bodyPr>
            <a:normAutofit fontScale="90000"/>
          </a:bodyPr>
          <a:lstStyle/>
          <a:p>
            <a:r>
              <a:rPr lang="en-ZA" sz="4900" dirty="0"/>
              <a:t>Part-2</a:t>
            </a:r>
            <a:br>
              <a:rPr lang="en-ZA" dirty="0"/>
            </a:br>
            <a:r>
              <a:rPr lang="en-ZA" dirty="0"/>
              <a:t>Security technologies recommendation</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r>
              <a:rPr lang="en-US" b="0" i="0" dirty="0">
                <a:effectLst/>
                <a:latin typeface="times new roman" panose="02020603050405020304" pitchFamily="18" charset="0"/>
              </a:rPr>
              <a:t>A local Hospital is asking for you to act as a consultant on a project. They have some questions that they hope you can answer:</a:t>
            </a:r>
            <a:endParaRPr lang="en-US" dirty="0"/>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10</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B591D3CC-A451-415C-8FDF-B4F1049BCDE7}"/>
              </a:ext>
            </a:extLst>
          </p:cNvPr>
          <p:cNvSpPr txBox="1"/>
          <p:nvPr/>
        </p:nvSpPr>
        <p:spPr>
          <a:xfrm>
            <a:off x="2916315" y="773227"/>
            <a:ext cx="7328516" cy="400110"/>
          </a:xfrm>
          <a:prstGeom prst="rect">
            <a:avLst/>
          </a:prstGeom>
          <a:noFill/>
        </p:spPr>
        <p:txBody>
          <a:bodyPr wrap="square">
            <a:spAutoFit/>
          </a:bodyPr>
          <a:lstStyle/>
          <a:p>
            <a:pPr algn="l">
              <a:buFont typeface="Arial" panose="020B0604020202020204" pitchFamily="34" charset="0"/>
              <a:buChar char="•"/>
            </a:pPr>
            <a:r>
              <a:rPr lang="en-US" sz="2000" b="0" i="0" dirty="0">
                <a:effectLst/>
                <a:latin typeface="times new roman" panose="02020603050405020304" pitchFamily="18" charset="0"/>
              </a:rPr>
              <a:t>How can we transfer personal data securely within their network?</a:t>
            </a:r>
          </a:p>
        </p:txBody>
      </p:sp>
      <p:sp>
        <p:nvSpPr>
          <p:cNvPr id="34" name="TextBox 33">
            <a:extLst>
              <a:ext uri="{FF2B5EF4-FFF2-40B4-BE49-F238E27FC236}">
                <a16:creationId xmlns:a16="http://schemas.microsoft.com/office/drawing/2014/main" id="{B7B0404E-ED41-4D54-BE75-EED3001D19FE}"/>
              </a:ext>
            </a:extLst>
          </p:cNvPr>
          <p:cNvSpPr txBox="1"/>
          <p:nvPr/>
        </p:nvSpPr>
        <p:spPr>
          <a:xfrm>
            <a:off x="2586168" y="1409658"/>
            <a:ext cx="9480914" cy="5909310"/>
          </a:xfrm>
          <a:prstGeom prst="rect">
            <a:avLst/>
          </a:prstGeom>
          <a:noFill/>
        </p:spPr>
        <p:txBody>
          <a:bodyPr wrap="square" rtlCol="0">
            <a:spAutoFit/>
          </a:bodyPr>
          <a:lstStyle/>
          <a:p>
            <a:r>
              <a:rPr lang="en-US" dirty="0"/>
              <a:t>A great number of files are shared everyday using email, WhatsApp, FTP tools and so on.  </a:t>
            </a:r>
          </a:p>
          <a:p>
            <a:r>
              <a:rPr lang="en-US" dirty="0"/>
              <a:t>The need to protect sensitive data has increased over the years with advance in technology. A great number of files are transferred through different channels within and outside the any organization daily. With the busy schedule people often don’t stop to analyze the security level offered by that means of data transfer.</a:t>
            </a:r>
          </a:p>
          <a:p>
            <a:endParaRPr lang="en-US" dirty="0"/>
          </a:p>
          <a:p>
            <a:r>
              <a:rPr lang="en-US" dirty="0"/>
              <a:t>Common means of transfer are: </a:t>
            </a:r>
          </a:p>
          <a:p>
            <a:pPr marL="285750" indent="-285750">
              <a:buFont typeface="Arial" panose="020B0604020202020204" pitchFamily="34" charset="0"/>
              <a:buChar char="•"/>
            </a:pPr>
            <a:r>
              <a:rPr lang="en-US" dirty="0"/>
              <a:t>Email – no user authentication or guarantee of data encryption.</a:t>
            </a:r>
          </a:p>
          <a:p>
            <a:pPr marL="285750" indent="-285750">
              <a:buFont typeface="Arial" panose="020B0604020202020204" pitchFamily="34" charset="0"/>
              <a:buChar char="•"/>
            </a:pPr>
            <a:r>
              <a:rPr lang="en-US" dirty="0"/>
              <a:t>FTP (File transfer Protocol) – lacks significant security features</a:t>
            </a:r>
          </a:p>
          <a:p>
            <a:pPr marL="285750" indent="-285750">
              <a:buFont typeface="Arial" panose="020B0604020202020204" pitchFamily="34" charset="0"/>
              <a:buChar char="•"/>
            </a:pPr>
            <a:r>
              <a:rPr lang="en-US" dirty="0"/>
              <a:t>HTTP – no user authentication or data encryption.</a:t>
            </a:r>
          </a:p>
          <a:p>
            <a:endParaRPr lang="en-US" dirty="0"/>
          </a:p>
          <a:p>
            <a:r>
              <a:rPr lang="en-US" dirty="0"/>
              <a:t>For the transfer of personal data securely within the Network use:</a:t>
            </a:r>
          </a:p>
          <a:p>
            <a:r>
              <a:rPr lang="en-US" b="1" dirty="0"/>
              <a:t>The SSH ( Secure shell)</a:t>
            </a:r>
          </a:p>
          <a:p>
            <a:pPr marL="285750" indent="-285750">
              <a:buFont typeface="Arial" panose="020B0604020202020204" pitchFamily="34" charset="0"/>
              <a:buChar char="•"/>
            </a:pPr>
            <a:r>
              <a:rPr lang="en-US" dirty="0"/>
              <a:t>is a set-up of projects and conventions.</a:t>
            </a:r>
          </a:p>
          <a:p>
            <a:pPr marL="285750" indent="-285750">
              <a:buFont typeface="Arial" panose="020B0604020202020204" pitchFamily="34" charset="0"/>
              <a:buChar char="•"/>
            </a:pPr>
            <a:r>
              <a:rPr lang="en-US" dirty="0"/>
              <a:t>can be used for exceptionally configurable approach to move information securely and encode information streams from less secure projects.</a:t>
            </a:r>
          </a:p>
          <a:p>
            <a:pPr marL="285750" indent="-285750">
              <a:buFont typeface="Arial" panose="020B0604020202020204" pitchFamily="34" charset="0"/>
              <a:buChar char="•"/>
            </a:pPr>
            <a:r>
              <a:rPr lang="en-US" dirty="0"/>
              <a:t>guarantees encryption in transit but not at rest.</a:t>
            </a:r>
          </a:p>
          <a:p>
            <a:pPr marL="285750" indent="-285750">
              <a:buFont typeface="Arial" panose="020B0604020202020204" pitchFamily="34" charset="0"/>
              <a:buChar char="•"/>
            </a:pPr>
            <a:r>
              <a:rPr lang="en-US" dirty="0"/>
              <a:t>Require asymmetric authentication or password.</a:t>
            </a:r>
          </a:p>
          <a:p>
            <a:endParaRPr lang="en-US" dirty="0"/>
          </a:p>
          <a:p>
            <a:endParaRPr lang="en-US" dirty="0"/>
          </a:p>
          <a:p>
            <a:r>
              <a:rPr lang="en-US" dirty="0"/>
              <a:t> </a:t>
            </a:r>
          </a:p>
        </p:txBody>
      </p:sp>
    </p:spTree>
    <p:extLst>
      <p:ext uri="{BB962C8B-B14F-4D97-AF65-F5344CB8AC3E}">
        <p14:creationId xmlns:p14="http://schemas.microsoft.com/office/powerpoint/2010/main" val="1844941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4314548" y="1152771"/>
            <a:ext cx="7037593" cy="846301"/>
          </a:xfrm>
        </p:spPr>
        <p:txBody>
          <a:bodyPr>
            <a:normAutofit fontScale="90000"/>
          </a:bodyPr>
          <a:lstStyle/>
          <a:p>
            <a:pPr algn="l">
              <a:buFont typeface="Arial" panose="020B0604020202020204" pitchFamily="34" charset="0"/>
              <a:buChar char="•"/>
            </a:pPr>
            <a:r>
              <a:rPr lang="en-US" b="0" i="0" dirty="0">
                <a:effectLst/>
                <a:latin typeface="times new roman" panose="02020603050405020304" pitchFamily="18" charset="0"/>
              </a:rPr>
              <a:t>What security policy is best for transferring personal information?</a:t>
            </a:r>
            <a:endParaRPr lang="en-US" b="0" i="0" dirty="0">
              <a:effectLst/>
              <a:latin typeface="inherit"/>
            </a:endParaRP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4900474" y="2798939"/>
            <a:ext cx="6453325" cy="1870715"/>
          </a:xfrm>
        </p:spPr>
        <p:txBody>
          <a:bodyPr>
            <a:normAutofit/>
          </a:bodyPr>
          <a:lstStyle/>
          <a:p>
            <a:pPr marL="0" marR="0" algn="just">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Most data transfer protocols employ SFTP, which is the most widely used protocol. A complicated password and SSH keys are used in SFTP's more private dual authentication method. In addition to Linux, SFTP is available for Windows and Macintosh systems. Using the Secure File Transfer Protocol with NIST methods offers the highest protection (SFTP).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12</a:t>
            </a:fld>
            <a:endParaRPr lang="en-ZA" dirty="0"/>
          </a:p>
        </p:txBody>
      </p:sp>
    </p:spTree>
    <p:extLst>
      <p:ext uri="{BB962C8B-B14F-4D97-AF65-F5344CB8AC3E}">
        <p14:creationId xmlns:p14="http://schemas.microsoft.com/office/powerpoint/2010/main" val="2069393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60882"/>
          </a:xfrm>
        </p:spPr>
        <p:txBody>
          <a:bodyPr/>
          <a:lstStyle/>
          <a:p>
            <a:r>
              <a:rPr lang="en-US" b="0" i="0" dirty="0">
                <a:effectLst/>
                <a:latin typeface="times new roman" panose="02020603050405020304" pitchFamily="18" charset="0"/>
              </a:rPr>
              <a:t>Can we encode and encrypt images?</a:t>
            </a:r>
            <a:br>
              <a:rPr lang="en-US" b="0" i="0" dirty="0">
                <a:effectLst/>
                <a:latin typeface="times new roman" panose="02020603050405020304" pitchFamily="18" charset="0"/>
              </a:rPr>
            </a:br>
            <a:endParaRPr lang="en-US" dirty="0"/>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2209800" y="1996929"/>
            <a:ext cx="8008398" cy="1705060"/>
          </a:xfrm>
        </p:spPr>
        <p:txBody>
          <a:bodyPr vert="horz" lIns="91440" tIns="45720" rIns="91440" bIns="45720" rtlCol="0" anchor="t">
            <a:noAutofit/>
          </a:bodyPr>
          <a:lstStyle/>
          <a:p>
            <a:r>
              <a:rPr lang="en-US" sz="1800" dirty="0"/>
              <a:t>Numerous encryption algorithms can be used to encode and encrypt photos. Third-party encryption tools can be used to mix random pixels in images according to computational logic, and then decode the image using the same logic at the receiver's end. Alternatively, we might use the techniques to construct our own tool using encryption and decryption algorithm.</a:t>
            </a:r>
            <a:endParaRPr lang="en-ZA" sz="1800" noProof="1"/>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normAutofit fontScale="90000"/>
          </a:bodyPr>
          <a:lstStyle/>
          <a:p>
            <a:r>
              <a:rPr lang="en-US" b="0" i="0" dirty="0">
                <a:effectLst/>
                <a:latin typeface="times new roman" panose="02020603050405020304" pitchFamily="18" charset="0"/>
              </a:rPr>
              <a:t>Our database cannot be moved from the site, and we need to be able to access it externally using a secure API ?</a:t>
            </a:r>
            <a:br>
              <a:rPr lang="en-US" b="0" i="0" dirty="0">
                <a:effectLst/>
                <a:latin typeface="inherit"/>
              </a:rPr>
            </a:br>
            <a:endParaRPr lang="en-US" dirty="0"/>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699" y="2538467"/>
            <a:ext cx="7311132" cy="2965688"/>
          </a:xfrm>
        </p:spPr>
        <p:txBody>
          <a:bodyPr vert="horz" lIns="91440" tIns="45720" rIns="91440" bIns="45720" rtlCol="0" anchor="t">
            <a:normAutofit/>
          </a:bodyPr>
          <a:lstStyle/>
          <a:p>
            <a:r>
              <a:rPr lang="en-US" sz="1800" dirty="0"/>
              <a:t> </a:t>
            </a:r>
          </a:p>
          <a:p>
            <a:r>
              <a:rPr lang="en-US" sz="1800" dirty="0"/>
              <a:t>REST API can be considered.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Anytime an external API is used to retrieve the data, we must ensure that data is accessed safely and correctly. </a:t>
            </a:r>
          </a:p>
          <a:p>
            <a:pPr algn="just">
              <a:lnSpc>
                <a:spcPct val="107000"/>
              </a:lnSpc>
              <a:spcBef>
                <a:spcPts val="0"/>
              </a:spcBef>
              <a:spcAft>
                <a:spcPts val="800"/>
              </a:spcAft>
            </a:pPr>
            <a:r>
              <a:rPr lang="en-US" sz="1800" dirty="0"/>
              <a:t>The architecture for a secure API is built such that we may transition our backend and frontend work securely to a cloud service.</a:t>
            </a: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1057409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282214" y="1152771"/>
            <a:ext cx="6578353" cy="846301"/>
          </a:xfrm>
        </p:spPr>
        <p:txBody>
          <a:bodyPr>
            <a:normAutofit fontScale="90000"/>
          </a:bodyPr>
          <a:lstStyle/>
          <a:p>
            <a:r>
              <a:rPr lang="en-US" b="0" i="0" dirty="0">
                <a:effectLst/>
                <a:latin typeface="times new roman" panose="02020603050405020304" pitchFamily="18" charset="0"/>
              </a:rPr>
              <a:t>Can you recommend a secure framework for coding an API?</a:t>
            </a:r>
            <a:br>
              <a:rPr lang="en-US" b="0" i="0" dirty="0">
                <a:effectLst/>
                <a:latin typeface="inherit"/>
              </a:rPr>
            </a:br>
            <a:endParaRPr lang="en-US" dirty="0"/>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681919" y="2790062"/>
            <a:ext cx="5778941" cy="1657650"/>
          </a:xfrm>
        </p:spPr>
        <p:txBody>
          <a:bodyPr>
            <a:normAutofit/>
          </a:bodyPr>
          <a:lstStyle/>
          <a:p>
            <a:endParaRPr lang="en-US" sz="1400" dirty="0"/>
          </a:p>
          <a:p>
            <a:r>
              <a:rPr lang="en-US" sz="1600" dirty="0"/>
              <a:t>A secure framework must consider Authorization. </a:t>
            </a:r>
            <a:r>
              <a:rPr lang="en-IN" sz="1600" dirty="0">
                <a:effectLst/>
                <a:latin typeface="Calibri" panose="020F0502020204030204" pitchFamily="34" charset="0"/>
                <a:ea typeface="Calibri" panose="020F0502020204030204" pitchFamily="34" charset="0"/>
                <a:cs typeface="Times New Roman" panose="02020603050405020304" pitchFamily="18" charset="0"/>
              </a:rPr>
              <a:t>The PUT and POST methods also have to include input validation, or else the integrity of the network would be at risk. Security and privacy should be included into a framework while creating an application.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dirty="0"/>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1133384"/>
            <a:ext cx="10515600" cy="1325563"/>
          </a:xfrm>
        </p:spPr>
        <p:txBody>
          <a:bodyPr lIns="0"/>
          <a:lstStyle/>
          <a:p>
            <a:r>
              <a:rPr lang="en-US" b="0" i="0" dirty="0">
                <a:effectLst/>
                <a:latin typeface="times new roman" panose="02020603050405020304" pitchFamily="18" charset="0"/>
              </a:rPr>
              <a:t>What data interchange format should we use while transferring data between locations?</a:t>
            </a:r>
            <a:br>
              <a:rPr lang="en-US" b="0" i="0" dirty="0">
                <a:effectLst/>
                <a:latin typeface="inherit"/>
              </a:rPr>
            </a:br>
            <a:endParaRPr lang="en-US" dirty="0"/>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2746899" y="2458947"/>
            <a:ext cx="6912680" cy="1878412"/>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Java Script Object Notation can also be used to transport information from one location to another (JSON). Even though this is a Java script plug-in, then it is not dependent on the operating system as a whole. Programming and updating are basic tasks that anybody can do. A substitute for xml files, because xml files are difficult to generate and comprehend.</a:t>
            </a:r>
            <a:endParaRPr lang="en-US" dirty="0"/>
          </a:p>
        </p:txBody>
      </p:sp>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35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1113407" y="224617"/>
            <a:ext cx="10515600" cy="1325563"/>
          </a:xfrm>
        </p:spPr>
        <p:txBody>
          <a:bodyPr/>
          <a:lstStyle/>
          <a:p>
            <a:r>
              <a:rPr lang="en-US" sz="2800" dirty="0"/>
              <a:t>How should we store our data in our many locations?</a:t>
            </a:r>
            <a:endParaRPr lang="en-ZA" dirty="0"/>
          </a:p>
        </p:txBody>
      </p:sp>
      <p:sp>
        <p:nvSpPr>
          <p:cNvPr id="66" name="Date Placehold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17</a:t>
            </a:fld>
            <a:endParaRPr lang="en-ZA" dirty="0"/>
          </a:p>
        </p:txBody>
      </p:sp>
      <p:sp>
        <p:nvSpPr>
          <p:cNvPr id="103" name="TextBox 102">
            <a:extLst>
              <a:ext uri="{FF2B5EF4-FFF2-40B4-BE49-F238E27FC236}">
                <a16:creationId xmlns:a16="http://schemas.microsoft.com/office/drawing/2014/main" id="{69AA7C09-3623-4CD7-A635-EB39C48B3768}"/>
              </a:ext>
            </a:extLst>
          </p:cNvPr>
          <p:cNvSpPr txBox="1"/>
          <p:nvPr/>
        </p:nvSpPr>
        <p:spPr>
          <a:xfrm>
            <a:off x="3430480" y="3244334"/>
            <a:ext cx="7605943" cy="369332"/>
          </a:xfrm>
          <a:prstGeom prst="rect">
            <a:avLst/>
          </a:prstGeom>
          <a:noFill/>
        </p:spPr>
        <p:txBody>
          <a:bodyPr wrap="square">
            <a:spAutoFit/>
          </a:bodyPr>
          <a:lstStyle/>
          <a:p>
            <a:r>
              <a:rPr lang="en-US" sz="1800" dirty="0"/>
              <a:t>We can replicate the data over numerous servers in different places.</a:t>
            </a:r>
            <a:endParaRPr lang="en-IN" sz="1800" dirty="0"/>
          </a:p>
        </p:txBody>
      </p:sp>
      <p:sp>
        <p:nvSpPr>
          <p:cNvPr id="104" name="TextBox 103">
            <a:extLst>
              <a:ext uri="{FF2B5EF4-FFF2-40B4-BE49-F238E27FC236}">
                <a16:creationId xmlns:a16="http://schemas.microsoft.com/office/drawing/2014/main" id="{C0830765-64CB-42F1-9B38-96E1EC81CF53}"/>
              </a:ext>
            </a:extLst>
          </p:cNvPr>
          <p:cNvSpPr txBox="1"/>
          <p:nvPr/>
        </p:nvSpPr>
        <p:spPr>
          <a:xfrm>
            <a:off x="838200" y="4488704"/>
            <a:ext cx="7605943" cy="923330"/>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RDBMS may be used at any moment to get the data. When recording at several locations, the Oracle database's replicating and grouping features may be needed. That way, data is more reliable and harder to manipulate</a:t>
            </a:r>
            <a:endParaRPr lang="en-IN" sz="1800" dirty="0"/>
          </a:p>
        </p:txBody>
      </p:sp>
    </p:spTree>
    <p:extLst>
      <p:ext uri="{BB962C8B-B14F-4D97-AF65-F5344CB8AC3E}">
        <p14:creationId xmlns:p14="http://schemas.microsoft.com/office/powerpoint/2010/main" val="57897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pPr algn="l">
              <a:buFont typeface="Arial" panose="020B0604020202020204" pitchFamily="34" charset="0"/>
              <a:buChar char="•"/>
            </a:pPr>
            <a:r>
              <a:rPr lang="en-US" b="0" i="0" dirty="0">
                <a:effectLst/>
                <a:latin typeface="times new roman" panose="02020603050405020304" pitchFamily="18" charset="0"/>
              </a:rPr>
              <a:t>What are the ethical concerns related to the transmission of personal data?</a:t>
            </a:r>
            <a:endParaRPr lang="en-US" b="0" i="0" dirty="0">
              <a:effectLst/>
              <a:latin typeface="inherit"/>
            </a:endParaRP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
        <p:nvSpPr>
          <p:cNvPr id="8" name="TextBox 7">
            <a:extLst>
              <a:ext uri="{FF2B5EF4-FFF2-40B4-BE49-F238E27FC236}">
                <a16:creationId xmlns:a16="http://schemas.microsoft.com/office/drawing/2014/main" id="{168CAFCC-A7CB-40A1-8A19-D8E9BA33DDA4}"/>
              </a:ext>
            </a:extLst>
          </p:cNvPr>
          <p:cNvSpPr txBox="1"/>
          <p:nvPr/>
        </p:nvSpPr>
        <p:spPr>
          <a:xfrm>
            <a:off x="2272684" y="2126556"/>
            <a:ext cx="7235301" cy="1264642"/>
          </a:xfrm>
          <a:prstGeom prst="rect">
            <a:avLst/>
          </a:prstGeom>
          <a:noFill/>
        </p:spPr>
        <p:txBody>
          <a:bodyPr wrap="square" rtlCol="0">
            <a:spAutoFit/>
          </a:bodyPr>
          <a:lstStyle/>
          <a:p>
            <a:pPr marL="0" marR="0" algn="just">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Third parties who are not authorized should not have access to information. Every bit of information should be kept. Prioritizing security and avoiding confidentiality breaches is essential. In the event of a technological failure, approved information should not be leaked out.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6997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Link</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4758432" y="3682546"/>
            <a:ext cx="7226422" cy="703023"/>
          </a:xfrm>
        </p:spPr>
        <p:txBody>
          <a:bodyPr vert="horz" lIns="91440" tIns="45720" rIns="91440" bIns="45720" rtlCol="0" anchor="b">
            <a:normAutofit fontScale="92500" lnSpcReduction="20000"/>
          </a:bodyPr>
          <a:lstStyle/>
          <a:p>
            <a:r>
              <a:rPr lang="en-US" dirty="0"/>
              <a:t>Presentation: </a:t>
            </a:r>
            <a:r>
              <a:rPr lang="en-US" dirty="0">
                <a:hlinkClick r:id="rId2"/>
              </a:rPr>
              <a:t>https://drive.google.com/file/d/1at20J7PmLQx5ioRkZ3bRvmr9nr6FJrCT/view?usp=sharing</a:t>
            </a:r>
            <a:endParaRPr lang="en-US" dirty="0"/>
          </a:p>
          <a:p>
            <a:r>
              <a:rPr lang="en-US" dirty="0">
                <a:hlinkClick r:id="rId3"/>
              </a:rPr>
              <a:t>https://github.com/Saji-Aleena/Aleena-BDAT1001-FinalProject</a:t>
            </a:r>
            <a:endParaRPr lang="en-US" dirty="0"/>
          </a:p>
          <a:p>
            <a:endParaRPr lang="en-US" dirty="0"/>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309522" cy="1325563"/>
          </a:xfrm>
        </p:spPr>
        <p:txBody>
          <a:bodyPr>
            <a:normAutofit/>
          </a:bodyPr>
          <a:lstStyle/>
          <a:p>
            <a:r>
              <a:rPr lang="en-ZA" sz="4900" dirty="0"/>
              <a:t>Part-1</a:t>
            </a:r>
            <a:br>
              <a:rPr lang="en-ZA" dirty="0"/>
            </a:br>
            <a:endParaRPr lang="en-ZA" dirty="0"/>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987014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Credits: Ms. Nital Shah</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C1518058-61ED-477D-9515-1AB51EB4AB7A}"/>
              </a:ext>
            </a:extLst>
          </p:cNvPr>
          <p:cNvSpPr txBox="1"/>
          <p:nvPr/>
        </p:nvSpPr>
        <p:spPr>
          <a:xfrm>
            <a:off x="4465469" y="2276758"/>
            <a:ext cx="7546018" cy="3693319"/>
          </a:xfrm>
          <a:prstGeom prst="rect">
            <a:avLst/>
          </a:prstGeom>
          <a:noFill/>
        </p:spPr>
        <p:txBody>
          <a:bodyPr wrap="square">
            <a:spAutoFit/>
          </a:bodyPr>
          <a:lstStyle/>
          <a:p>
            <a:endParaRPr lang="en-US" dirty="0"/>
          </a:p>
          <a:p>
            <a:r>
              <a:rPr lang="en-US" dirty="0"/>
              <a:t>JSON Web Tokens are commonly used in different phases of API security. It's a JSON Object that's used to send data securely over the internet. The fundamental benefit of JWT is that every token is independent, implying that it contains all data expected to permit or deny any offered solicitations to an API.</a:t>
            </a:r>
          </a:p>
          <a:p>
            <a:r>
              <a:rPr lang="en-US" dirty="0"/>
              <a:t> </a:t>
            </a:r>
          </a:p>
          <a:p>
            <a:r>
              <a:rPr lang="en-US" dirty="0"/>
              <a:t>It can be utilized as part of an authentication system. It has the potential to build or confirm the trust connection between two parties sharing data, as well as allow for the assertion of the associated identity.</a:t>
            </a:r>
          </a:p>
          <a:p>
            <a:endParaRPr lang="en-US" dirty="0"/>
          </a:p>
          <a:p>
            <a:endParaRPr lang="en-US" dirty="0"/>
          </a:p>
          <a:p>
            <a:endParaRPr lang="en-US" dirty="0"/>
          </a:p>
        </p:txBody>
      </p:sp>
      <p:sp>
        <p:nvSpPr>
          <p:cNvPr id="2" name="TextBox 1">
            <a:extLst>
              <a:ext uri="{FF2B5EF4-FFF2-40B4-BE49-F238E27FC236}">
                <a16:creationId xmlns:a16="http://schemas.microsoft.com/office/drawing/2014/main" id="{E792139D-5915-4D80-89DD-46FF8A8EF044}"/>
              </a:ext>
            </a:extLst>
          </p:cNvPr>
          <p:cNvSpPr txBox="1"/>
          <p:nvPr/>
        </p:nvSpPr>
        <p:spPr>
          <a:xfrm>
            <a:off x="4465469" y="1287261"/>
            <a:ext cx="4909352" cy="707886"/>
          </a:xfrm>
          <a:prstGeom prst="rect">
            <a:avLst/>
          </a:prstGeom>
          <a:noFill/>
        </p:spPr>
        <p:txBody>
          <a:bodyPr wrap="square" rtlCol="0">
            <a:spAutoFit/>
          </a:bodyPr>
          <a:lstStyle/>
          <a:p>
            <a:pPr algn="l">
              <a:buFont typeface="Arial" panose="020B0604020202020204" pitchFamily="34" charset="0"/>
              <a:buChar char="•"/>
            </a:pPr>
            <a:r>
              <a:rPr lang="en-US" sz="2000" cap="all" spc="150" dirty="0">
                <a:solidFill>
                  <a:srgbClr val="111111"/>
                </a:solidFill>
                <a:latin typeface="times new roman" panose="02020603050405020304" pitchFamily="18" charset="0"/>
                <a:ea typeface="+mj-ea"/>
                <a:cs typeface="+mj-cs"/>
              </a:rPr>
              <a:t>Explain how JWT is used in API security</a:t>
            </a:r>
          </a:p>
        </p:txBody>
      </p:sp>
    </p:spTree>
    <p:extLst>
      <p:ext uri="{BB962C8B-B14F-4D97-AF65-F5344CB8AC3E}">
        <p14:creationId xmlns:p14="http://schemas.microsoft.com/office/powerpoint/2010/main" val="1691102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0F694-A3F6-4015-8FFB-C006F74297A9}"/>
              </a:ext>
            </a:extLst>
          </p:cNvPr>
          <p:cNvSpPr>
            <a:spLocks noGrp="1"/>
          </p:cNvSpPr>
          <p:nvPr>
            <p:ph type="title"/>
          </p:nvPr>
        </p:nvSpPr>
        <p:spPr>
          <a:xfrm>
            <a:off x="4615152" y="513580"/>
            <a:ext cx="5431971" cy="596130"/>
          </a:xfrm>
        </p:spPr>
        <p:txBody>
          <a:bodyPr>
            <a:normAutofit fontScale="90000"/>
          </a:bodyPr>
          <a:lstStyle/>
          <a:p>
            <a:r>
              <a:rPr lang="en-US" dirty="0"/>
              <a:t>created asp.net core web application</a:t>
            </a:r>
          </a:p>
        </p:txBody>
      </p:sp>
      <p:sp>
        <p:nvSpPr>
          <p:cNvPr id="9" name="Date Placeholder 8">
            <a:extLst>
              <a:ext uri="{FF2B5EF4-FFF2-40B4-BE49-F238E27FC236}">
                <a16:creationId xmlns:a16="http://schemas.microsoft.com/office/drawing/2014/main" id="{0B78C3CD-55E7-463D-9928-85DC5E49F1F9}"/>
              </a:ext>
            </a:extLst>
          </p:cNvPr>
          <p:cNvSpPr>
            <a:spLocks noGrp="1"/>
          </p:cNvSpPr>
          <p:nvPr>
            <p:ph type="dt" sz="half" idx="2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E332792-05D5-4EB1-90CE-FA16356B3B68}"/>
              </a:ext>
            </a:extLst>
          </p:cNvPr>
          <p:cNvSpPr>
            <a:spLocks noGrp="1"/>
          </p:cNvSpPr>
          <p:nvPr>
            <p:ph type="ftr" sz="quarter" idx="21"/>
          </p:nvPr>
        </p:nvSpPr>
        <p:spPr/>
        <p:txBody>
          <a:bodyPr/>
          <a:lstStyle/>
          <a:p>
            <a:r>
              <a:rPr lang="en-US"/>
              <a:t>Pitch Deck</a:t>
            </a:r>
            <a:endParaRPr lang="en-US" dirty="0"/>
          </a:p>
        </p:txBody>
      </p:sp>
      <p:sp>
        <p:nvSpPr>
          <p:cNvPr id="11" name="Slide Number Placeholder 10">
            <a:extLst>
              <a:ext uri="{FF2B5EF4-FFF2-40B4-BE49-F238E27FC236}">
                <a16:creationId xmlns:a16="http://schemas.microsoft.com/office/drawing/2014/main" id="{587137D4-C584-4A38-9763-531BAD7C138F}"/>
              </a:ext>
            </a:extLst>
          </p:cNvPr>
          <p:cNvSpPr>
            <a:spLocks noGrp="1"/>
          </p:cNvSpPr>
          <p:nvPr>
            <p:ph type="sldNum" sz="quarter" idx="22"/>
          </p:nvPr>
        </p:nvSpPr>
        <p:spPr/>
        <p:txBody>
          <a:bodyPr/>
          <a:lstStyle/>
          <a:p>
            <a:fld id="{B5CEABB6-07DC-46E8-9B57-56EC44A396E5}" type="slidenum">
              <a:rPr lang="en-US" smtClean="0"/>
              <a:pPr/>
              <a:t>4</a:t>
            </a:fld>
            <a:endParaRPr lang="en-US" dirty="0"/>
          </a:p>
        </p:txBody>
      </p:sp>
      <p:pic>
        <p:nvPicPr>
          <p:cNvPr id="16" name="Picture 15" descr="Graphical user interface, application&#10;&#10;Description automatically generated">
            <a:extLst>
              <a:ext uri="{FF2B5EF4-FFF2-40B4-BE49-F238E27FC236}">
                <a16:creationId xmlns:a16="http://schemas.microsoft.com/office/drawing/2014/main" id="{D3478A69-7057-4D1B-BD09-E530724B82FE}"/>
              </a:ext>
            </a:extLst>
          </p:cNvPr>
          <p:cNvPicPr>
            <a:picLocks noChangeAspect="1"/>
          </p:cNvPicPr>
          <p:nvPr/>
        </p:nvPicPr>
        <p:blipFill>
          <a:blip r:embed="rId2"/>
          <a:stretch>
            <a:fillRect/>
          </a:stretch>
        </p:blipFill>
        <p:spPr>
          <a:xfrm>
            <a:off x="1002739" y="2133147"/>
            <a:ext cx="9833882" cy="2591706"/>
          </a:xfrm>
          <a:prstGeom prst="rect">
            <a:avLst/>
          </a:prstGeom>
        </p:spPr>
      </p:pic>
    </p:spTree>
    <p:extLst>
      <p:ext uri="{BB962C8B-B14F-4D97-AF65-F5344CB8AC3E}">
        <p14:creationId xmlns:p14="http://schemas.microsoft.com/office/powerpoint/2010/main" val="2104827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0F694-A3F6-4015-8FFB-C006F74297A9}"/>
              </a:ext>
            </a:extLst>
          </p:cNvPr>
          <p:cNvSpPr>
            <a:spLocks noGrp="1"/>
          </p:cNvSpPr>
          <p:nvPr>
            <p:ph type="title"/>
          </p:nvPr>
        </p:nvSpPr>
        <p:spPr>
          <a:xfrm>
            <a:off x="4615152" y="513580"/>
            <a:ext cx="5431971" cy="596130"/>
          </a:xfrm>
        </p:spPr>
        <p:txBody>
          <a:bodyPr/>
          <a:lstStyle/>
          <a:p>
            <a:r>
              <a:rPr lang="en-US" dirty="0"/>
              <a:t>Output</a:t>
            </a:r>
          </a:p>
        </p:txBody>
      </p:sp>
      <p:sp>
        <p:nvSpPr>
          <p:cNvPr id="9" name="Date Placeholder 8">
            <a:extLst>
              <a:ext uri="{FF2B5EF4-FFF2-40B4-BE49-F238E27FC236}">
                <a16:creationId xmlns:a16="http://schemas.microsoft.com/office/drawing/2014/main" id="{0B78C3CD-55E7-463D-9928-85DC5E49F1F9}"/>
              </a:ext>
            </a:extLst>
          </p:cNvPr>
          <p:cNvSpPr>
            <a:spLocks noGrp="1"/>
          </p:cNvSpPr>
          <p:nvPr>
            <p:ph type="dt" sz="half" idx="2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E332792-05D5-4EB1-90CE-FA16356B3B68}"/>
              </a:ext>
            </a:extLst>
          </p:cNvPr>
          <p:cNvSpPr>
            <a:spLocks noGrp="1"/>
          </p:cNvSpPr>
          <p:nvPr>
            <p:ph type="ftr" sz="quarter" idx="21"/>
          </p:nvPr>
        </p:nvSpPr>
        <p:spPr/>
        <p:txBody>
          <a:bodyPr/>
          <a:lstStyle/>
          <a:p>
            <a:r>
              <a:rPr lang="en-US"/>
              <a:t>Pitch Deck</a:t>
            </a:r>
            <a:endParaRPr lang="en-US" dirty="0"/>
          </a:p>
        </p:txBody>
      </p:sp>
      <p:sp>
        <p:nvSpPr>
          <p:cNvPr id="11" name="Slide Number Placeholder 10">
            <a:extLst>
              <a:ext uri="{FF2B5EF4-FFF2-40B4-BE49-F238E27FC236}">
                <a16:creationId xmlns:a16="http://schemas.microsoft.com/office/drawing/2014/main" id="{587137D4-C584-4A38-9763-531BAD7C138F}"/>
              </a:ext>
            </a:extLst>
          </p:cNvPr>
          <p:cNvSpPr>
            <a:spLocks noGrp="1"/>
          </p:cNvSpPr>
          <p:nvPr>
            <p:ph type="sldNum" sz="quarter" idx="22"/>
          </p:nvPr>
        </p:nvSpPr>
        <p:spPr/>
        <p:txBody>
          <a:bodyPr/>
          <a:lstStyle/>
          <a:p>
            <a:fld id="{B5CEABB6-07DC-46E8-9B57-56EC44A396E5}" type="slidenum">
              <a:rPr lang="en-US" smtClean="0"/>
              <a:pPr/>
              <a:t>5</a:t>
            </a:fld>
            <a:endParaRPr lang="en-US" dirty="0"/>
          </a:p>
        </p:txBody>
      </p:sp>
      <p:pic>
        <p:nvPicPr>
          <p:cNvPr id="7" name="Picture 6" descr="Graphical user interface, text, application, Word&#10;&#10;Description automatically generated">
            <a:extLst>
              <a:ext uri="{FF2B5EF4-FFF2-40B4-BE49-F238E27FC236}">
                <a16:creationId xmlns:a16="http://schemas.microsoft.com/office/drawing/2014/main" id="{77376C26-6C50-4393-973E-544A0793BB33}"/>
              </a:ext>
            </a:extLst>
          </p:cNvPr>
          <p:cNvPicPr>
            <a:picLocks noChangeAspect="1"/>
          </p:cNvPicPr>
          <p:nvPr/>
        </p:nvPicPr>
        <p:blipFill>
          <a:blip r:embed="rId2"/>
          <a:stretch>
            <a:fillRect/>
          </a:stretch>
        </p:blipFill>
        <p:spPr>
          <a:xfrm>
            <a:off x="993204" y="1868551"/>
            <a:ext cx="10205591" cy="2960901"/>
          </a:xfrm>
          <a:prstGeom prst="rect">
            <a:avLst/>
          </a:prstGeom>
        </p:spPr>
      </p:pic>
    </p:spTree>
    <p:extLst>
      <p:ext uri="{BB962C8B-B14F-4D97-AF65-F5344CB8AC3E}">
        <p14:creationId xmlns:p14="http://schemas.microsoft.com/office/powerpoint/2010/main" val="1962661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C18B578A-7AE3-4672-8A78-970619BBE0AC}"/>
              </a:ext>
            </a:extLst>
          </p:cNvPr>
          <p:cNvSpPr>
            <a:spLocks noGrp="1"/>
          </p:cNvSpPr>
          <p:nvPr>
            <p:ph type="dt" sz="half" idx="2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D9A9FC81-5419-4F09-B3CC-0C156E705871}"/>
              </a:ext>
            </a:extLst>
          </p:cNvPr>
          <p:cNvSpPr>
            <a:spLocks noGrp="1"/>
          </p:cNvSpPr>
          <p:nvPr>
            <p:ph type="ftr" sz="quarter" idx="21"/>
          </p:nvPr>
        </p:nvSpPr>
        <p:spPr/>
        <p:txBody>
          <a:bodyPr/>
          <a:lstStyle/>
          <a:p>
            <a:r>
              <a:rPr lang="en-US"/>
              <a:t>Pitch Deck</a:t>
            </a:r>
            <a:endParaRPr lang="en-US" dirty="0"/>
          </a:p>
        </p:txBody>
      </p:sp>
      <p:sp>
        <p:nvSpPr>
          <p:cNvPr id="11" name="Slide Number Placeholder 10">
            <a:extLst>
              <a:ext uri="{FF2B5EF4-FFF2-40B4-BE49-F238E27FC236}">
                <a16:creationId xmlns:a16="http://schemas.microsoft.com/office/drawing/2014/main" id="{77C8C3E2-6EE7-4736-8916-356499D632A1}"/>
              </a:ext>
            </a:extLst>
          </p:cNvPr>
          <p:cNvSpPr>
            <a:spLocks noGrp="1"/>
          </p:cNvSpPr>
          <p:nvPr>
            <p:ph type="sldNum" sz="quarter" idx="22"/>
          </p:nvPr>
        </p:nvSpPr>
        <p:spPr/>
        <p:txBody>
          <a:bodyPr/>
          <a:lstStyle/>
          <a:p>
            <a:fld id="{B5CEABB6-07DC-46E8-9B57-56EC44A396E5}" type="slidenum">
              <a:rPr lang="en-US" smtClean="0"/>
              <a:pPr/>
              <a:t>6</a:t>
            </a:fld>
            <a:endParaRPr lang="en-US" dirty="0"/>
          </a:p>
        </p:txBody>
      </p:sp>
      <p:pic>
        <p:nvPicPr>
          <p:cNvPr id="13" name="Picture 12" descr="Application&#10;&#10;Description automatically generated with low confidence">
            <a:extLst>
              <a:ext uri="{FF2B5EF4-FFF2-40B4-BE49-F238E27FC236}">
                <a16:creationId xmlns:a16="http://schemas.microsoft.com/office/drawing/2014/main" id="{0D34D227-E331-4C3B-BBF4-6A80E5358586}"/>
              </a:ext>
            </a:extLst>
          </p:cNvPr>
          <p:cNvPicPr>
            <a:picLocks noChangeAspect="1"/>
          </p:cNvPicPr>
          <p:nvPr/>
        </p:nvPicPr>
        <p:blipFill>
          <a:blip r:embed="rId2"/>
          <a:stretch>
            <a:fillRect/>
          </a:stretch>
        </p:blipFill>
        <p:spPr>
          <a:xfrm>
            <a:off x="1171851" y="1560528"/>
            <a:ext cx="9234045" cy="2325267"/>
          </a:xfrm>
          <a:prstGeom prst="rect">
            <a:avLst/>
          </a:prstGeom>
        </p:spPr>
      </p:pic>
      <p:pic>
        <p:nvPicPr>
          <p:cNvPr id="15" name="Picture 14" descr="A picture containing table&#10;&#10;Description automatically generated">
            <a:extLst>
              <a:ext uri="{FF2B5EF4-FFF2-40B4-BE49-F238E27FC236}">
                <a16:creationId xmlns:a16="http://schemas.microsoft.com/office/drawing/2014/main" id="{9180C04B-C5DA-4CFB-AA2F-6DEFA6B22FEA}"/>
              </a:ext>
            </a:extLst>
          </p:cNvPr>
          <p:cNvPicPr>
            <a:picLocks noChangeAspect="1"/>
          </p:cNvPicPr>
          <p:nvPr/>
        </p:nvPicPr>
        <p:blipFill>
          <a:blip r:embed="rId3"/>
          <a:stretch>
            <a:fillRect/>
          </a:stretch>
        </p:blipFill>
        <p:spPr>
          <a:xfrm>
            <a:off x="1171851" y="4134838"/>
            <a:ext cx="9164715" cy="1815959"/>
          </a:xfrm>
          <a:prstGeom prst="rect">
            <a:avLst/>
          </a:prstGeom>
        </p:spPr>
      </p:pic>
      <p:sp>
        <p:nvSpPr>
          <p:cNvPr id="16" name="Title 1">
            <a:extLst>
              <a:ext uri="{FF2B5EF4-FFF2-40B4-BE49-F238E27FC236}">
                <a16:creationId xmlns:a16="http://schemas.microsoft.com/office/drawing/2014/main" id="{41B33765-A8BB-4D78-8DD8-1136A20539AF}"/>
              </a:ext>
            </a:extLst>
          </p:cNvPr>
          <p:cNvSpPr>
            <a:spLocks noGrp="1"/>
          </p:cNvSpPr>
          <p:nvPr>
            <p:ph type="title"/>
          </p:nvPr>
        </p:nvSpPr>
        <p:spPr>
          <a:xfrm>
            <a:off x="4597396" y="463557"/>
            <a:ext cx="5431971" cy="596130"/>
          </a:xfrm>
        </p:spPr>
        <p:txBody>
          <a:bodyPr/>
          <a:lstStyle/>
          <a:p>
            <a:r>
              <a:rPr lang="en-US" dirty="0"/>
              <a:t>Output</a:t>
            </a:r>
          </a:p>
        </p:txBody>
      </p:sp>
    </p:spTree>
    <p:extLst>
      <p:ext uri="{BB962C8B-B14F-4D97-AF65-F5344CB8AC3E}">
        <p14:creationId xmlns:p14="http://schemas.microsoft.com/office/powerpoint/2010/main" val="1144120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C0A27-FAF8-4368-96DB-51E458FEB571}"/>
              </a:ext>
            </a:extLst>
          </p:cNvPr>
          <p:cNvSpPr>
            <a:spLocks noGrp="1"/>
          </p:cNvSpPr>
          <p:nvPr>
            <p:ph type="title"/>
          </p:nvPr>
        </p:nvSpPr>
        <p:spPr>
          <a:xfrm>
            <a:off x="4606274" y="336026"/>
            <a:ext cx="5431971" cy="846301"/>
          </a:xfrm>
        </p:spPr>
        <p:txBody>
          <a:bodyPr/>
          <a:lstStyle/>
          <a:p>
            <a:endParaRPr lang="en-US"/>
          </a:p>
        </p:txBody>
      </p:sp>
      <p:sp>
        <p:nvSpPr>
          <p:cNvPr id="9" name="Date Placeholder 8">
            <a:extLst>
              <a:ext uri="{FF2B5EF4-FFF2-40B4-BE49-F238E27FC236}">
                <a16:creationId xmlns:a16="http://schemas.microsoft.com/office/drawing/2014/main" id="{D7D143A7-D850-43C1-ADDC-FD1320B7BCD5}"/>
              </a:ext>
            </a:extLst>
          </p:cNvPr>
          <p:cNvSpPr>
            <a:spLocks noGrp="1"/>
          </p:cNvSpPr>
          <p:nvPr>
            <p:ph type="dt" sz="half" idx="2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E62AC584-2275-42C6-8CF6-655402A9CFAE}"/>
              </a:ext>
            </a:extLst>
          </p:cNvPr>
          <p:cNvSpPr>
            <a:spLocks noGrp="1"/>
          </p:cNvSpPr>
          <p:nvPr>
            <p:ph type="ftr" sz="quarter" idx="21"/>
          </p:nvPr>
        </p:nvSpPr>
        <p:spPr/>
        <p:txBody>
          <a:bodyPr/>
          <a:lstStyle/>
          <a:p>
            <a:r>
              <a:rPr lang="en-US"/>
              <a:t>Pitch Deck</a:t>
            </a:r>
            <a:endParaRPr lang="en-US" dirty="0"/>
          </a:p>
        </p:txBody>
      </p:sp>
      <p:sp>
        <p:nvSpPr>
          <p:cNvPr id="11" name="Slide Number Placeholder 10">
            <a:extLst>
              <a:ext uri="{FF2B5EF4-FFF2-40B4-BE49-F238E27FC236}">
                <a16:creationId xmlns:a16="http://schemas.microsoft.com/office/drawing/2014/main" id="{8FD3D701-4998-47F3-BB7A-21C9F9B8E658}"/>
              </a:ext>
            </a:extLst>
          </p:cNvPr>
          <p:cNvSpPr>
            <a:spLocks noGrp="1"/>
          </p:cNvSpPr>
          <p:nvPr>
            <p:ph type="sldNum" sz="quarter" idx="22"/>
          </p:nvPr>
        </p:nvSpPr>
        <p:spPr/>
        <p:txBody>
          <a:bodyPr/>
          <a:lstStyle/>
          <a:p>
            <a:fld id="{B5CEABB6-07DC-46E8-9B57-56EC44A396E5}" type="slidenum">
              <a:rPr lang="en-US" smtClean="0"/>
              <a:pPr/>
              <a:t>7</a:t>
            </a:fld>
            <a:endParaRPr lang="en-US" dirty="0"/>
          </a:p>
        </p:txBody>
      </p:sp>
      <p:pic>
        <p:nvPicPr>
          <p:cNvPr id="12" name="Picture 11" descr="Graphical user interface, application&#10;&#10;Description automatically generated">
            <a:extLst>
              <a:ext uri="{FF2B5EF4-FFF2-40B4-BE49-F238E27FC236}">
                <a16:creationId xmlns:a16="http://schemas.microsoft.com/office/drawing/2014/main" id="{4E0EE36E-890C-4F72-82CD-BD2A8088FB19}"/>
              </a:ext>
            </a:extLst>
          </p:cNvPr>
          <p:cNvPicPr/>
          <p:nvPr/>
        </p:nvPicPr>
        <p:blipFill>
          <a:blip r:embed="rId2"/>
          <a:stretch>
            <a:fillRect/>
          </a:stretch>
        </p:blipFill>
        <p:spPr>
          <a:xfrm>
            <a:off x="1452291" y="1633413"/>
            <a:ext cx="8585954" cy="2063231"/>
          </a:xfrm>
          <a:prstGeom prst="rect">
            <a:avLst/>
          </a:prstGeom>
        </p:spPr>
      </p:pic>
      <p:pic>
        <p:nvPicPr>
          <p:cNvPr id="13" name="Picture 12" descr="Graphical user interface, text, application&#10;&#10;Description automatically generated">
            <a:extLst>
              <a:ext uri="{FF2B5EF4-FFF2-40B4-BE49-F238E27FC236}">
                <a16:creationId xmlns:a16="http://schemas.microsoft.com/office/drawing/2014/main" id="{FD210F8D-7E89-4622-B1E9-9BB1C870AB7E}"/>
              </a:ext>
            </a:extLst>
          </p:cNvPr>
          <p:cNvPicPr/>
          <p:nvPr/>
        </p:nvPicPr>
        <p:blipFill>
          <a:blip r:embed="rId3"/>
          <a:stretch>
            <a:fillRect/>
          </a:stretch>
        </p:blipFill>
        <p:spPr>
          <a:xfrm>
            <a:off x="1452291" y="3938074"/>
            <a:ext cx="8748152" cy="2063231"/>
          </a:xfrm>
          <a:prstGeom prst="rect">
            <a:avLst/>
          </a:prstGeom>
        </p:spPr>
      </p:pic>
    </p:spTree>
    <p:extLst>
      <p:ext uri="{BB962C8B-B14F-4D97-AF65-F5344CB8AC3E}">
        <p14:creationId xmlns:p14="http://schemas.microsoft.com/office/powerpoint/2010/main" val="776861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28D28-5EBB-451E-B7DC-54F28B5093DC}"/>
              </a:ext>
            </a:extLst>
          </p:cNvPr>
          <p:cNvSpPr>
            <a:spLocks noGrp="1"/>
          </p:cNvSpPr>
          <p:nvPr>
            <p:ph type="title"/>
          </p:nvPr>
        </p:nvSpPr>
        <p:spPr>
          <a:xfrm>
            <a:off x="4606274" y="327147"/>
            <a:ext cx="5431971" cy="846301"/>
          </a:xfrm>
        </p:spPr>
        <p:txBody>
          <a:bodyPr/>
          <a:lstStyle/>
          <a:p>
            <a:r>
              <a:rPr lang="en-US" dirty="0"/>
              <a:t>Postman</a:t>
            </a:r>
          </a:p>
        </p:txBody>
      </p:sp>
      <p:sp>
        <p:nvSpPr>
          <p:cNvPr id="9" name="Date Placeholder 8">
            <a:extLst>
              <a:ext uri="{FF2B5EF4-FFF2-40B4-BE49-F238E27FC236}">
                <a16:creationId xmlns:a16="http://schemas.microsoft.com/office/drawing/2014/main" id="{8D579D9C-CCE0-4F8B-B166-1025AA2642F5}"/>
              </a:ext>
            </a:extLst>
          </p:cNvPr>
          <p:cNvSpPr>
            <a:spLocks noGrp="1"/>
          </p:cNvSpPr>
          <p:nvPr>
            <p:ph type="dt" sz="half" idx="2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47E5A4DA-B5D6-43FB-8840-500FD2CC1045}"/>
              </a:ext>
            </a:extLst>
          </p:cNvPr>
          <p:cNvSpPr>
            <a:spLocks noGrp="1"/>
          </p:cNvSpPr>
          <p:nvPr>
            <p:ph type="ftr" sz="quarter" idx="21"/>
          </p:nvPr>
        </p:nvSpPr>
        <p:spPr/>
        <p:txBody>
          <a:bodyPr/>
          <a:lstStyle/>
          <a:p>
            <a:r>
              <a:rPr lang="en-US"/>
              <a:t>Pitch Deck</a:t>
            </a:r>
            <a:endParaRPr lang="en-US" dirty="0"/>
          </a:p>
        </p:txBody>
      </p:sp>
      <p:sp>
        <p:nvSpPr>
          <p:cNvPr id="11" name="Slide Number Placeholder 10">
            <a:extLst>
              <a:ext uri="{FF2B5EF4-FFF2-40B4-BE49-F238E27FC236}">
                <a16:creationId xmlns:a16="http://schemas.microsoft.com/office/drawing/2014/main" id="{24F03AC1-CDDF-4E6A-8AF9-6150F879FC9A}"/>
              </a:ext>
            </a:extLst>
          </p:cNvPr>
          <p:cNvSpPr>
            <a:spLocks noGrp="1"/>
          </p:cNvSpPr>
          <p:nvPr>
            <p:ph type="sldNum" sz="quarter" idx="22"/>
          </p:nvPr>
        </p:nvSpPr>
        <p:spPr/>
        <p:txBody>
          <a:bodyPr/>
          <a:lstStyle/>
          <a:p>
            <a:fld id="{B5CEABB6-07DC-46E8-9B57-56EC44A396E5}" type="slidenum">
              <a:rPr lang="en-US" smtClean="0"/>
              <a:pPr/>
              <a:t>8</a:t>
            </a:fld>
            <a:endParaRPr lang="en-US" dirty="0"/>
          </a:p>
        </p:txBody>
      </p:sp>
      <p:pic>
        <p:nvPicPr>
          <p:cNvPr id="12" name="Picture 11" descr="Graphical user interface, text, application, email&#10;&#10;Description automatically generated">
            <a:extLst>
              <a:ext uri="{FF2B5EF4-FFF2-40B4-BE49-F238E27FC236}">
                <a16:creationId xmlns:a16="http://schemas.microsoft.com/office/drawing/2014/main" id="{5C7114B2-2DAA-42C6-99D4-443CBBF31BF0}"/>
              </a:ext>
            </a:extLst>
          </p:cNvPr>
          <p:cNvPicPr/>
          <p:nvPr/>
        </p:nvPicPr>
        <p:blipFill>
          <a:blip r:embed="rId2"/>
          <a:stretch>
            <a:fillRect/>
          </a:stretch>
        </p:blipFill>
        <p:spPr>
          <a:xfrm>
            <a:off x="923595" y="1017887"/>
            <a:ext cx="10286999" cy="4333875"/>
          </a:xfrm>
          <a:prstGeom prst="rect">
            <a:avLst/>
          </a:prstGeom>
        </p:spPr>
      </p:pic>
      <p:pic>
        <p:nvPicPr>
          <p:cNvPr id="13" name="Picture 12">
            <a:extLst>
              <a:ext uri="{FF2B5EF4-FFF2-40B4-BE49-F238E27FC236}">
                <a16:creationId xmlns:a16="http://schemas.microsoft.com/office/drawing/2014/main" id="{ADA0EF9C-AF35-4AD2-9D2D-299494C6823B}"/>
              </a:ext>
            </a:extLst>
          </p:cNvPr>
          <p:cNvPicPr/>
          <p:nvPr/>
        </p:nvPicPr>
        <p:blipFill>
          <a:blip r:embed="rId3"/>
          <a:stretch>
            <a:fillRect/>
          </a:stretch>
        </p:blipFill>
        <p:spPr>
          <a:xfrm>
            <a:off x="923595" y="5448300"/>
            <a:ext cx="10315903" cy="1082553"/>
          </a:xfrm>
          <a:prstGeom prst="rect">
            <a:avLst/>
          </a:prstGeom>
        </p:spPr>
      </p:pic>
    </p:spTree>
    <p:extLst>
      <p:ext uri="{BB962C8B-B14F-4D97-AF65-F5344CB8AC3E}">
        <p14:creationId xmlns:p14="http://schemas.microsoft.com/office/powerpoint/2010/main" val="755521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059B9-BFA0-4151-837B-DBF1998753E4}"/>
              </a:ext>
            </a:extLst>
          </p:cNvPr>
          <p:cNvSpPr>
            <a:spLocks noGrp="1"/>
          </p:cNvSpPr>
          <p:nvPr>
            <p:ph type="title"/>
          </p:nvPr>
        </p:nvSpPr>
        <p:spPr>
          <a:xfrm>
            <a:off x="4368643" y="1401346"/>
            <a:ext cx="7126369" cy="846301"/>
          </a:xfrm>
        </p:spPr>
        <p:txBody>
          <a:bodyPr>
            <a:normAutofit fontScale="90000"/>
          </a:bodyPr>
          <a:lstStyle/>
          <a:p>
            <a:r>
              <a:rPr lang="en-US" sz="2200" dirty="0">
                <a:solidFill>
                  <a:srgbClr val="111111"/>
                </a:solidFill>
                <a:latin typeface="times new roman" panose="02020603050405020304" pitchFamily="18" charset="0"/>
              </a:rPr>
              <a:t>Make</a:t>
            </a:r>
            <a:r>
              <a:rPr lang="en-US" sz="2200" b="0" i="0" dirty="0">
                <a:solidFill>
                  <a:srgbClr val="111111"/>
                </a:solidFill>
                <a:effectLst/>
                <a:latin typeface="times new roman" panose="02020603050405020304" pitchFamily="18" charset="0"/>
              </a:rPr>
              <a:t> a recommendation on which choice of Authentication method (OAuth, </a:t>
            </a:r>
            <a:r>
              <a:rPr lang="en-US" sz="2200" b="0" i="0" dirty="0" err="1">
                <a:solidFill>
                  <a:srgbClr val="111111"/>
                </a:solidFill>
                <a:effectLst/>
                <a:latin typeface="times new roman" panose="02020603050405020304" pitchFamily="18" charset="0"/>
              </a:rPr>
              <a:t>OpenId</a:t>
            </a:r>
            <a:r>
              <a:rPr lang="en-US" sz="2200" b="0" i="0" dirty="0">
                <a:solidFill>
                  <a:srgbClr val="111111"/>
                </a:solidFill>
                <a:effectLst/>
                <a:latin typeface="times new roman" panose="02020603050405020304" pitchFamily="18" charset="0"/>
              </a:rPr>
              <a:t>, or other) is best for API security</a:t>
            </a:r>
            <a:br>
              <a:rPr lang="en-US" b="0" i="0" dirty="0">
                <a:solidFill>
                  <a:srgbClr val="111111"/>
                </a:solidFill>
                <a:effectLst/>
                <a:latin typeface="inherit"/>
              </a:rPr>
            </a:br>
            <a:endParaRPr lang="en-US" dirty="0"/>
          </a:p>
        </p:txBody>
      </p:sp>
      <p:sp>
        <p:nvSpPr>
          <p:cNvPr id="3" name="Text Placeholder 2">
            <a:extLst>
              <a:ext uri="{FF2B5EF4-FFF2-40B4-BE49-F238E27FC236}">
                <a16:creationId xmlns:a16="http://schemas.microsoft.com/office/drawing/2014/main" id="{FDA5BA8D-A660-45E5-821F-6B7EB7A7AA7F}"/>
              </a:ext>
            </a:extLst>
          </p:cNvPr>
          <p:cNvSpPr>
            <a:spLocks noGrp="1"/>
          </p:cNvSpPr>
          <p:nvPr>
            <p:ph type="body" sz="quarter" idx="13"/>
          </p:nvPr>
        </p:nvSpPr>
        <p:spPr>
          <a:xfrm>
            <a:off x="5920595" y="2744723"/>
            <a:ext cx="5433204" cy="365125"/>
          </a:xfrm>
        </p:spPr>
        <p:txBody>
          <a:bodyPr>
            <a:normAutofit lnSpcReduction="10000"/>
          </a:bodyPr>
          <a:lstStyle/>
          <a:p>
            <a:r>
              <a:rPr lang="en-US" dirty="0" err="1"/>
              <a:t>Oauth</a:t>
            </a:r>
            <a:r>
              <a:rPr lang="en-US" dirty="0"/>
              <a:t> </a:t>
            </a:r>
          </a:p>
        </p:txBody>
      </p:sp>
      <p:sp>
        <p:nvSpPr>
          <p:cNvPr id="4" name="Text Placeholder 3">
            <a:extLst>
              <a:ext uri="{FF2B5EF4-FFF2-40B4-BE49-F238E27FC236}">
                <a16:creationId xmlns:a16="http://schemas.microsoft.com/office/drawing/2014/main" id="{69638C4B-15AB-45E9-833C-2DF5464E0FFC}"/>
              </a:ext>
            </a:extLst>
          </p:cNvPr>
          <p:cNvSpPr>
            <a:spLocks noGrp="1"/>
          </p:cNvSpPr>
          <p:nvPr>
            <p:ph type="body" sz="quarter" idx="15"/>
          </p:nvPr>
        </p:nvSpPr>
        <p:spPr>
          <a:xfrm>
            <a:off x="4082898" y="3225290"/>
            <a:ext cx="7412114" cy="1596142"/>
          </a:xfrm>
        </p:spPr>
        <p:txBody>
          <a:bodyPr>
            <a:normAutofit fontScale="92500" lnSpcReduction="10000"/>
          </a:bodyPr>
          <a:lstStyle/>
          <a:p>
            <a:r>
              <a:rPr lang="en-US" dirty="0"/>
              <a:t>The most typical OAuth implementations use either an access token or a refresh token, or both. The application uses an access token to gain access to the user's data, however these tokens can expire. If the tokens have expired, refresher token may be used to obtain a new access token.</a:t>
            </a:r>
          </a:p>
          <a:p>
            <a:r>
              <a:rPr lang="en-US" dirty="0"/>
              <a:t>It allows for the creation of scopes that can grant access to different parts of the API service, and because the token is revoked after a set period of time, it is much more difficult for attackers to re-use.</a:t>
            </a:r>
          </a:p>
          <a:p>
            <a:r>
              <a:rPr lang="en-US" dirty="0"/>
              <a:t>It is the greatest option for recognizing user accounts and assigning access to them.</a:t>
            </a:r>
          </a:p>
        </p:txBody>
      </p:sp>
      <p:sp>
        <p:nvSpPr>
          <p:cNvPr id="9" name="Date Placeholder 8">
            <a:extLst>
              <a:ext uri="{FF2B5EF4-FFF2-40B4-BE49-F238E27FC236}">
                <a16:creationId xmlns:a16="http://schemas.microsoft.com/office/drawing/2014/main" id="{FF30108C-2615-4568-93CF-0960E7D1080F}"/>
              </a:ext>
            </a:extLst>
          </p:cNvPr>
          <p:cNvSpPr>
            <a:spLocks noGrp="1"/>
          </p:cNvSpPr>
          <p:nvPr>
            <p:ph type="dt" sz="half" idx="2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1B83985B-381C-4FDD-B813-D946D539D81A}"/>
              </a:ext>
            </a:extLst>
          </p:cNvPr>
          <p:cNvSpPr>
            <a:spLocks noGrp="1"/>
          </p:cNvSpPr>
          <p:nvPr>
            <p:ph type="ftr" sz="quarter" idx="21"/>
          </p:nvPr>
        </p:nvSpPr>
        <p:spPr/>
        <p:txBody>
          <a:bodyPr/>
          <a:lstStyle/>
          <a:p>
            <a:r>
              <a:rPr lang="en-US"/>
              <a:t>Pitch Deck</a:t>
            </a:r>
            <a:endParaRPr lang="en-US" dirty="0"/>
          </a:p>
        </p:txBody>
      </p:sp>
      <p:sp>
        <p:nvSpPr>
          <p:cNvPr id="11" name="Slide Number Placeholder 10">
            <a:extLst>
              <a:ext uri="{FF2B5EF4-FFF2-40B4-BE49-F238E27FC236}">
                <a16:creationId xmlns:a16="http://schemas.microsoft.com/office/drawing/2014/main" id="{B50A5FD7-277A-475E-82C1-E2DB6D13CEFD}"/>
              </a:ext>
            </a:extLst>
          </p:cNvPr>
          <p:cNvSpPr>
            <a:spLocks noGrp="1"/>
          </p:cNvSpPr>
          <p:nvPr>
            <p:ph type="sldNum" sz="quarter" idx="22"/>
          </p:nvPr>
        </p:nvSpPr>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1818657850"/>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{30605597-CEA9-4CAF-961E-5E186A632E53}tf22318419_win32</Template>
  <TotalTime>465</TotalTime>
  <Words>1070</Words>
  <Application>Microsoft Office PowerPoint</Application>
  <PresentationFormat>Widescreen</PresentationFormat>
  <Paragraphs>113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inherit</vt:lpstr>
      <vt:lpstr>Tenorite</vt:lpstr>
      <vt:lpstr>times new roman</vt:lpstr>
      <vt:lpstr>Monoline</vt:lpstr>
      <vt:lpstr>Information ENCODING STANDARDS   Final Project   </vt:lpstr>
      <vt:lpstr>Part-1 </vt:lpstr>
      <vt:lpstr>PowerPoint Presentation</vt:lpstr>
      <vt:lpstr>created asp.net core web application</vt:lpstr>
      <vt:lpstr>Output</vt:lpstr>
      <vt:lpstr>Output</vt:lpstr>
      <vt:lpstr>PowerPoint Presentation</vt:lpstr>
      <vt:lpstr>Postman</vt:lpstr>
      <vt:lpstr>Make a recommendation on which choice of Authentication method (OAuth, OpenId, or other) is best for API security </vt:lpstr>
      <vt:lpstr>Part-2 Security technologies recommendation</vt:lpstr>
      <vt:lpstr>PowerPoint Presentation</vt:lpstr>
      <vt:lpstr>What security policy is best for transferring personal information?</vt:lpstr>
      <vt:lpstr>Can we encode and encrypt images? </vt:lpstr>
      <vt:lpstr>Our database cannot be moved from the site, and we need to be able to access it externally using a secure API ? </vt:lpstr>
      <vt:lpstr>Can you recommend a secure framework for coding an API? </vt:lpstr>
      <vt:lpstr>What data interchange format should we use while transferring data between locations? </vt:lpstr>
      <vt:lpstr>How should we store our data in our many locations?</vt:lpstr>
      <vt:lpstr>What are the ethical concerns related to the transmission of personal data?</vt:lpstr>
      <vt:lpstr>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INFROMATION ENCODING STANDARDS   Final Project Part-2 </dc:title>
  <dc:creator>Aleena Saji</dc:creator>
  <cp:lastModifiedBy>Aleena Saji</cp:lastModifiedBy>
  <cp:revision>1</cp:revision>
  <dcterms:created xsi:type="dcterms:W3CDTF">2021-08-17T16:48:27Z</dcterms:created>
  <dcterms:modified xsi:type="dcterms:W3CDTF">2021-08-19T03:55:14Z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