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1" r:id="rId4"/>
    <p:sldId id="313" r:id="rId5"/>
    <p:sldId id="312" r:id="rId6"/>
    <p:sldId id="31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ib Bhattacharjee" initials="SB" lastIdx="2" clrIdx="0">
    <p:extLst>
      <p:ext uri="{19B8F6BF-5375-455C-9EA6-DF929625EA0E}">
        <p15:presenceInfo xmlns:p15="http://schemas.microsoft.com/office/powerpoint/2012/main" userId="c0334cf1fbd414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3212" y="533400"/>
            <a:ext cx="2971800" cy="7553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BB9A2-881C-40B2-9C7A-2ADA958B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Course Code: CSE-1201 .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Course Title: Object 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2804" y="228600"/>
            <a:ext cx="9144001" cy="990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Topic: Visibility Types of Members of a Class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5282" y="1524000"/>
            <a:ext cx="9306007" cy="3200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Presented By: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Name : Sajib Bhattacharjee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ID:20201070010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Semester : 1.2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Section : 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Date: 8.10.2020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FD84689-6037-483D-A6D4-35F5189943FA}"/>
              </a:ext>
            </a:extLst>
          </p:cNvPr>
          <p:cNvSpPr txBox="1">
            <a:spLocks/>
          </p:cNvSpPr>
          <p:nvPr/>
        </p:nvSpPr>
        <p:spPr>
          <a:xfrm>
            <a:off x="1370012" y="4943383"/>
            <a:ext cx="8948691" cy="78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North Western University, Khulna.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0"/>
            <a:ext cx="9829784" cy="12192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Visibility types of Member of a class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69B0-0F7B-40F2-9906-B6021525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066800"/>
            <a:ext cx="10820399" cy="5410199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components of a class such as its data members or functions are called members of a class i.e. class members. A class member is declared with an visibility labels, that specifies how it will be accessed outside its class. A C++ class member can take any of the visibility labels, such as - public, protected and private.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Visibility Label: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class member, be it an data variable or a function can be declared with the public keyword. A class member declared with a  public visibility label is accessible and visible outside its class by using the object of its class.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see example-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#include&lt;iostream&gt;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 10;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message();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B841A6DC-0BDE-4AF5-87A0-4F93D2892EA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0813" y="228600"/>
            <a:ext cx="5257799" cy="42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en-US" sz="2800" b="1" dirty="0">
                <a:solidFill>
                  <a:srgbClr val="92D050"/>
                </a:solidFill>
                <a:latin typeface="Times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A :: message()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 "Hello from the class A";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 "The value of a : " &lt;&lt;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ob.a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"\n";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ob.message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	//Output is :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of a : 10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from the class A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E9C53C32-B134-41CD-B20F-582F444A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" y="4648200"/>
            <a:ext cx="11658599" cy="176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 Visibility Label:</a:t>
            </a:r>
            <a:r>
              <a:rPr lang="en-US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class member - data member or function declared with the private keyword will be hidden and inaccessible outside its class and it won't serve any purpose. Private member of a class is only accessible in the class in which it is declared or defined and not outside it.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see an example –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1D63B-9931-4137-974F-05733D58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1" y="381000"/>
            <a:ext cx="12038013" cy="65532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#include&lt;iostream&gt;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 10;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message();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A :: message()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 "Hello from the class A";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 "The value of a : " &lt;&lt;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ob.a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"\n";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ob.message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();}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 Visibility Label: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C++ class member such as - data member or function declared with the protected keyword will be accessible and visible to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90928-3182-4441-BD42-42C58D04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"/>
            <a:ext cx="12114212" cy="6629400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E4646"/>
                </a:solidFill>
                <a:effectLst/>
                <a:latin typeface="Roboto"/>
                <a:ea typeface="Times New Roman" panose="02020603050405020304" pitchFamily="18" charset="0"/>
              </a:rPr>
              <a:t>Inside its class.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the subclasses i.e. the class which inherits its parent class(more on it in protected visibility label in inheritance.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understand this by an example –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#include&lt;iostream&gt;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 10;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message();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A :: message()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 "Hello from the class A";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 "The value of a : " &lt;&lt;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ob.a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"\n";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ob.message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r>
              <a:rPr lang="en-US" sz="1800" b="1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142</TotalTime>
  <Words>522</Words>
  <Application>Microsoft Office PowerPoint</Application>
  <PresentationFormat>Custom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Britannic Bold</vt:lpstr>
      <vt:lpstr>Calibri</vt:lpstr>
      <vt:lpstr>Corbel</vt:lpstr>
      <vt:lpstr>Roboto</vt:lpstr>
      <vt:lpstr>Symbol</vt:lpstr>
      <vt:lpstr>Times</vt:lpstr>
      <vt:lpstr>Times New Roman</vt:lpstr>
      <vt:lpstr>Digital Blue Tunnel 16x9</vt:lpstr>
      <vt:lpstr>Presentation</vt:lpstr>
      <vt:lpstr>Topic: Visibility Types of Members of a Class</vt:lpstr>
      <vt:lpstr>Visibility types of Member of a class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Sajib Bhattacharjee</dc:creator>
  <cp:lastModifiedBy>Sajib Bhattacharjee</cp:lastModifiedBy>
  <cp:revision>6</cp:revision>
  <dcterms:created xsi:type="dcterms:W3CDTF">2020-10-09T04:44:38Z</dcterms:created>
  <dcterms:modified xsi:type="dcterms:W3CDTF">2020-10-09T10:45:37Z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