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F723-E974-4232-98C6-75E9FC6E3BFA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25A1-5776-4C84-BC82-D805B3B08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66"/>
            <a:ext cx="7989952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3167" y="5473005"/>
            <a:ext cx="577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Welcome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TAMIDER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Nursing Room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spirit to care</a:t>
            </a:r>
          </a:p>
          <a:p>
            <a:endParaRPr lang="en-US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Project Name : Doctor Appointment Management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057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Sajib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Tamider</a:t>
            </a:r>
            <a:endParaRPr lang="en-US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305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Feature  Of this Project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overloading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overloading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Destructor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960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 look of this Project:</a:t>
            </a:r>
          </a:p>
          <a:p>
            <a:endParaRPr lang="en-US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65760"/>
            <a:ext cx="3657600" cy="17081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Doctor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1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choice_d</a:t>
            </a:r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existenAppointment</a:t>
            </a:r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areaSpecialized</a:t>
            </a:r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signup()</a:t>
            </a:r>
            <a:endParaRPr lang="en-US" sz="21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4893471"/>
            <a:ext cx="3484418" cy="16312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Admin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choice_a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areaSpecialized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eraseDocData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erasePatData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0850" y="935956"/>
            <a:ext cx="3162300" cy="28623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Patient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choice()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signup()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patientList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updateData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doctorList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areaSpeacialized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bookAppointment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existenAppointment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3124200"/>
            <a:ext cx="1524000" cy="1741561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6248401" y="3200401"/>
            <a:ext cx="827808" cy="169307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Let’s Introduce the classes and the methods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527" y="531774"/>
            <a:ext cx="861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Patient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choice() : for choice any kind of method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signup() : for signup the data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patientList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show the previous Patient List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updateData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update the previous data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doctorList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show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whice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doctor we have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areaSpeacialized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show which doctor we have in your area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bookAppointment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book an appointment with a doctor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existenAppointment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show the existential patient whose are take an appointment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627" y="31242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Doctor : inherit Patient class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choice_d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for choice the methods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existenAppointment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(): to show the previous patient list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signup(): Enter data as a doctor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areaSpecialized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to show whose are specialized in your area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656945"/>
            <a:ext cx="77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Admin : inherit Patient class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choce_a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: for choice the methods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eraseDocData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(): for delete the doctor’s data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erasePatientData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(): for delete the patient’s data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6" y="1447800"/>
            <a:ext cx="5636987" cy="5029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Interface of the project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0335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458</TotalTime>
  <Words>246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2021-06-28T15:37:58Z</dcterms:created>
  <dcterms:modified xsi:type="dcterms:W3CDTF">2022-11-29T03:19:49Z</dcterms:modified>
</cp:coreProperties>
</file>