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Ungroup the figure, change text and color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5029201" y="2238475"/>
            <a:ext cx="3962399" cy="2714525"/>
            <a:chOff x="1520826" y="1554163"/>
            <a:chExt cx="3962399" cy="2714525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041525" y="1554163"/>
              <a:ext cx="3441700" cy="22352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041525" y="3389313"/>
              <a:ext cx="3441700" cy="0"/>
            </a:xfrm>
            <a:prstGeom prst="line">
              <a:avLst/>
            </a:prstGeom>
            <a:noFill/>
            <a:ln w="4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2041525" y="2792413"/>
              <a:ext cx="3441700" cy="0"/>
            </a:xfrm>
            <a:prstGeom prst="line">
              <a:avLst/>
            </a:prstGeom>
            <a:noFill/>
            <a:ln w="4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041525" y="2195513"/>
              <a:ext cx="3441700" cy="0"/>
            </a:xfrm>
            <a:prstGeom prst="line">
              <a:avLst/>
            </a:prstGeom>
            <a:noFill/>
            <a:ln w="4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2041525" y="1598613"/>
              <a:ext cx="3441700" cy="0"/>
            </a:xfrm>
            <a:prstGeom prst="line">
              <a:avLst/>
            </a:prstGeom>
            <a:noFill/>
            <a:ln w="4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2041525" y="3687763"/>
              <a:ext cx="3441700" cy="0"/>
            </a:xfrm>
            <a:prstGeom prst="line">
              <a:avLst/>
            </a:prstGeom>
            <a:noFill/>
            <a:ln w="4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2041525" y="3090863"/>
              <a:ext cx="3441700" cy="0"/>
            </a:xfrm>
            <a:prstGeom prst="line">
              <a:avLst/>
            </a:prstGeom>
            <a:noFill/>
            <a:ln w="4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2041525" y="2493963"/>
              <a:ext cx="3441700" cy="0"/>
            </a:xfrm>
            <a:prstGeom prst="line">
              <a:avLst/>
            </a:prstGeom>
            <a:noFill/>
            <a:ln w="4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2041525" y="1897063"/>
              <a:ext cx="3441700" cy="0"/>
            </a:xfrm>
            <a:prstGeom prst="line">
              <a:avLst/>
            </a:prstGeom>
            <a:noFill/>
            <a:ln w="4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V="1">
              <a:off x="2689225" y="1554163"/>
              <a:ext cx="0" cy="2235200"/>
            </a:xfrm>
            <a:prstGeom prst="line">
              <a:avLst/>
            </a:prstGeom>
            <a:noFill/>
            <a:ln w="4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V="1">
              <a:off x="3762375" y="1554163"/>
              <a:ext cx="0" cy="2235200"/>
            </a:xfrm>
            <a:prstGeom prst="line">
              <a:avLst/>
            </a:prstGeom>
            <a:noFill/>
            <a:ln w="4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4841875" y="1554163"/>
              <a:ext cx="0" cy="2235200"/>
            </a:xfrm>
            <a:prstGeom prst="line">
              <a:avLst/>
            </a:prstGeom>
            <a:noFill/>
            <a:ln w="4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200275" y="2011363"/>
              <a:ext cx="971550" cy="1676400"/>
              <a:chOff x="2200275" y="2011363"/>
              <a:chExt cx="971550" cy="1676400"/>
            </a:xfrm>
            <a:solidFill>
              <a:schemeClr val="accent1"/>
            </a:solidFill>
          </p:grpSpPr>
          <p:sp>
            <p:nvSpPr>
              <p:cNvPr id="151" name="Rectangle 20"/>
              <p:cNvSpPr>
                <a:spLocks noChangeArrowheads="1"/>
              </p:cNvSpPr>
              <p:nvPr/>
            </p:nvSpPr>
            <p:spPr bwMode="auto">
              <a:xfrm>
                <a:off x="2200275" y="2316163"/>
                <a:ext cx="971550" cy="137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52" name="Rectangle 21"/>
              <p:cNvSpPr>
                <a:spLocks noChangeArrowheads="1"/>
              </p:cNvSpPr>
              <p:nvPr/>
            </p:nvSpPr>
            <p:spPr bwMode="auto">
              <a:xfrm>
                <a:off x="2200275" y="2671763"/>
                <a:ext cx="971550" cy="1016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53" name="Rectangle 27"/>
              <p:cNvSpPr>
                <a:spLocks noChangeArrowheads="1"/>
              </p:cNvSpPr>
              <p:nvPr/>
            </p:nvSpPr>
            <p:spPr bwMode="auto">
              <a:xfrm>
                <a:off x="2200275" y="2354263"/>
                <a:ext cx="971550" cy="133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54" name="Rectangle 28"/>
              <p:cNvSpPr>
                <a:spLocks noChangeArrowheads="1"/>
              </p:cNvSpPr>
              <p:nvPr/>
            </p:nvSpPr>
            <p:spPr bwMode="auto">
              <a:xfrm>
                <a:off x="2200275" y="2665413"/>
                <a:ext cx="971550" cy="1022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55" name="Rectangle 35"/>
              <p:cNvSpPr>
                <a:spLocks noChangeArrowheads="1"/>
              </p:cNvSpPr>
              <p:nvPr/>
            </p:nvSpPr>
            <p:spPr bwMode="auto">
              <a:xfrm>
                <a:off x="2200275" y="2462213"/>
                <a:ext cx="971550" cy="1225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56" name="Rectangle 36"/>
              <p:cNvSpPr>
                <a:spLocks noChangeArrowheads="1"/>
              </p:cNvSpPr>
              <p:nvPr/>
            </p:nvSpPr>
            <p:spPr bwMode="auto">
              <a:xfrm>
                <a:off x="2200275" y="2519363"/>
                <a:ext cx="971550" cy="1168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57" name="Rectangle 38"/>
              <p:cNvSpPr>
                <a:spLocks noChangeArrowheads="1"/>
              </p:cNvSpPr>
              <p:nvPr/>
            </p:nvSpPr>
            <p:spPr bwMode="auto">
              <a:xfrm>
                <a:off x="2200275" y="2665413"/>
                <a:ext cx="971550" cy="1022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58" name="Rectangle 43"/>
              <p:cNvSpPr>
                <a:spLocks noChangeArrowheads="1"/>
              </p:cNvSpPr>
              <p:nvPr/>
            </p:nvSpPr>
            <p:spPr bwMode="auto">
              <a:xfrm>
                <a:off x="2200275" y="2716213"/>
                <a:ext cx="971550" cy="971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59" name="Rectangle 46"/>
              <p:cNvSpPr>
                <a:spLocks noChangeArrowheads="1"/>
              </p:cNvSpPr>
              <p:nvPr/>
            </p:nvSpPr>
            <p:spPr bwMode="auto">
              <a:xfrm>
                <a:off x="2200275" y="2011363"/>
                <a:ext cx="971550" cy="1676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60" name="Rectangle 47"/>
              <p:cNvSpPr>
                <a:spLocks noChangeArrowheads="1"/>
              </p:cNvSpPr>
              <p:nvPr/>
            </p:nvSpPr>
            <p:spPr bwMode="auto">
              <a:xfrm>
                <a:off x="2200275" y="2309813"/>
                <a:ext cx="971550" cy="13779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61" name="Rectangle 50"/>
              <p:cNvSpPr>
                <a:spLocks noChangeArrowheads="1"/>
              </p:cNvSpPr>
              <p:nvPr/>
            </p:nvSpPr>
            <p:spPr bwMode="auto">
              <a:xfrm>
                <a:off x="2200275" y="3173413"/>
                <a:ext cx="971550" cy="514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62" name="Rectangle 51"/>
              <p:cNvSpPr>
                <a:spLocks noChangeArrowheads="1"/>
              </p:cNvSpPr>
              <p:nvPr/>
            </p:nvSpPr>
            <p:spPr bwMode="auto">
              <a:xfrm>
                <a:off x="2200275" y="3160713"/>
                <a:ext cx="971550" cy="527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63" name="Rectangle 57"/>
              <p:cNvSpPr>
                <a:spLocks noChangeArrowheads="1"/>
              </p:cNvSpPr>
              <p:nvPr/>
            </p:nvSpPr>
            <p:spPr bwMode="auto">
              <a:xfrm>
                <a:off x="2200275" y="3230563"/>
                <a:ext cx="971550" cy="457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64" name="Rectangle 58"/>
              <p:cNvSpPr>
                <a:spLocks noChangeArrowheads="1"/>
              </p:cNvSpPr>
              <p:nvPr/>
            </p:nvSpPr>
            <p:spPr bwMode="auto">
              <a:xfrm>
                <a:off x="2200275" y="3287713"/>
                <a:ext cx="971550" cy="400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65" name="Rectangle 65"/>
              <p:cNvSpPr>
                <a:spLocks noChangeArrowheads="1"/>
              </p:cNvSpPr>
              <p:nvPr/>
            </p:nvSpPr>
            <p:spPr bwMode="auto">
              <a:xfrm>
                <a:off x="2200275" y="3236913"/>
                <a:ext cx="971550" cy="4508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66" name="Rectangle 66"/>
              <p:cNvSpPr>
                <a:spLocks noChangeArrowheads="1"/>
              </p:cNvSpPr>
              <p:nvPr/>
            </p:nvSpPr>
            <p:spPr bwMode="auto">
              <a:xfrm>
                <a:off x="2200275" y="3268663"/>
                <a:ext cx="971550" cy="419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67" name="Rectangle 68"/>
              <p:cNvSpPr>
                <a:spLocks noChangeArrowheads="1"/>
              </p:cNvSpPr>
              <p:nvPr/>
            </p:nvSpPr>
            <p:spPr bwMode="auto">
              <a:xfrm>
                <a:off x="2200275" y="3275013"/>
                <a:ext cx="971550" cy="412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68" name="Rectangle 73"/>
              <p:cNvSpPr>
                <a:spLocks noChangeArrowheads="1"/>
              </p:cNvSpPr>
              <p:nvPr/>
            </p:nvSpPr>
            <p:spPr bwMode="auto">
              <a:xfrm>
                <a:off x="2200275" y="3281363"/>
                <a:ext cx="971550" cy="406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69" name="Rectangle 76"/>
              <p:cNvSpPr>
                <a:spLocks noChangeArrowheads="1"/>
              </p:cNvSpPr>
              <p:nvPr/>
            </p:nvSpPr>
            <p:spPr bwMode="auto">
              <a:xfrm>
                <a:off x="2200275" y="3116263"/>
                <a:ext cx="971550" cy="571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70" name="Rectangle 77"/>
              <p:cNvSpPr>
                <a:spLocks noChangeArrowheads="1"/>
              </p:cNvSpPr>
              <p:nvPr/>
            </p:nvSpPr>
            <p:spPr bwMode="auto">
              <a:xfrm>
                <a:off x="2200275" y="3160713"/>
                <a:ext cx="971550" cy="527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71" name="Rectangle 81"/>
              <p:cNvSpPr>
                <a:spLocks noChangeArrowheads="1"/>
              </p:cNvSpPr>
              <p:nvPr/>
            </p:nvSpPr>
            <p:spPr bwMode="auto">
              <a:xfrm>
                <a:off x="2200275" y="2741613"/>
                <a:ext cx="971550" cy="946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72" name="Rectangle 87"/>
              <p:cNvSpPr>
                <a:spLocks noChangeArrowheads="1"/>
              </p:cNvSpPr>
              <p:nvPr/>
            </p:nvSpPr>
            <p:spPr bwMode="auto">
              <a:xfrm>
                <a:off x="2200275" y="2684463"/>
                <a:ext cx="971550" cy="10033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73" name="Rectangle 88"/>
              <p:cNvSpPr>
                <a:spLocks noChangeArrowheads="1"/>
              </p:cNvSpPr>
              <p:nvPr/>
            </p:nvSpPr>
            <p:spPr bwMode="auto">
              <a:xfrm>
                <a:off x="2200275" y="2811463"/>
                <a:ext cx="971550" cy="8763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74" name="Rectangle 95"/>
              <p:cNvSpPr>
                <a:spLocks noChangeArrowheads="1"/>
              </p:cNvSpPr>
              <p:nvPr/>
            </p:nvSpPr>
            <p:spPr bwMode="auto">
              <a:xfrm>
                <a:off x="2200275" y="2735263"/>
                <a:ext cx="971550" cy="952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75" name="Rectangle 96"/>
              <p:cNvSpPr>
                <a:spLocks noChangeArrowheads="1"/>
              </p:cNvSpPr>
              <p:nvPr/>
            </p:nvSpPr>
            <p:spPr bwMode="auto">
              <a:xfrm>
                <a:off x="2200275" y="2627313"/>
                <a:ext cx="971550" cy="1060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76" name="Rectangle 98"/>
              <p:cNvSpPr>
                <a:spLocks noChangeArrowheads="1"/>
              </p:cNvSpPr>
              <p:nvPr/>
            </p:nvSpPr>
            <p:spPr bwMode="auto">
              <a:xfrm>
                <a:off x="2200275" y="2970213"/>
                <a:ext cx="971550" cy="717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77" name="Rectangle 103"/>
              <p:cNvSpPr>
                <a:spLocks noChangeArrowheads="1"/>
              </p:cNvSpPr>
              <p:nvPr/>
            </p:nvSpPr>
            <p:spPr bwMode="auto">
              <a:xfrm>
                <a:off x="2200275" y="2976563"/>
                <a:ext cx="971550" cy="711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78" name="Rectangle 106"/>
              <p:cNvSpPr>
                <a:spLocks noChangeArrowheads="1"/>
              </p:cNvSpPr>
              <p:nvPr/>
            </p:nvSpPr>
            <p:spPr bwMode="auto">
              <a:xfrm>
                <a:off x="2200275" y="2538413"/>
                <a:ext cx="971550" cy="1149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79" name="Rectangle 107"/>
              <p:cNvSpPr>
                <a:spLocks noChangeArrowheads="1"/>
              </p:cNvSpPr>
              <p:nvPr/>
            </p:nvSpPr>
            <p:spPr bwMode="auto">
              <a:xfrm>
                <a:off x="2200275" y="2690813"/>
                <a:ext cx="971550" cy="9969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0" name="Rectangle 110"/>
              <p:cNvSpPr>
                <a:spLocks noChangeArrowheads="1"/>
              </p:cNvSpPr>
              <p:nvPr/>
            </p:nvSpPr>
            <p:spPr bwMode="auto">
              <a:xfrm>
                <a:off x="2200275" y="2608263"/>
                <a:ext cx="971550" cy="1079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1" name="Rectangle 111"/>
              <p:cNvSpPr>
                <a:spLocks noChangeArrowheads="1"/>
              </p:cNvSpPr>
              <p:nvPr/>
            </p:nvSpPr>
            <p:spPr bwMode="auto">
              <a:xfrm>
                <a:off x="2200275" y="2938463"/>
                <a:ext cx="971550" cy="7493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2" name="Rectangle 117"/>
              <p:cNvSpPr>
                <a:spLocks noChangeArrowheads="1"/>
              </p:cNvSpPr>
              <p:nvPr/>
            </p:nvSpPr>
            <p:spPr bwMode="auto">
              <a:xfrm>
                <a:off x="2200275" y="3154363"/>
                <a:ext cx="971550" cy="533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3" name="Rectangle 118"/>
              <p:cNvSpPr>
                <a:spLocks noChangeArrowheads="1"/>
              </p:cNvSpPr>
              <p:nvPr/>
            </p:nvSpPr>
            <p:spPr bwMode="auto">
              <a:xfrm>
                <a:off x="2200275" y="3103563"/>
                <a:ext cx="971550" cy="584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" name="Rectangle 125"/>
              <p:cNvSpPr>
                <a:spLocks noChangeArrowheads="1"/>
              </p:cNvSpPr>
              <p:nvPr/>
            </p:nvSpPr>
            <p:spPr bwMode="auto">
              <a:xfrm>
                <a:off x="2200275" y="2919413"/>
                <a:ext cx="971550" cy="768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" name="Rectangle 126"/>
              <p:cNvSpPr>
                <a:spLocks noChangeArrowheads="1"/>
              </p:cNvSpPr>
              <p:nvPr/>
            </p:nvSpPr>
            <p:spPr bwMode="auto">
              <a:xfrm>
                <a:off x="2200275" y="2944813"/>
                <a:ext cx="971550" cy="7429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" name="Rectangle 128"/>
              <p:cNvSpPr>
                <a:spLocks noChangeArrowheads="1"/>
              </p:cNvSpPr>
              <p:nvPr/>
            </p:nvSpPr>
            <p:spPr bwMode="auto">
              <a:xfrm>
                <a:off x="2200275" y="3179763"/>
                <a:ext cx="971550" cy="508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7" name="Rectangle 133"/>
              <p:cNvSpPr>
                <a:spLocks noChangeArrowheads="1"/>
              </p:cNvSpPr>
              <p:nvPr/>
            </p:nvSpPr>
            <p:spPr bwMode="auto">
              <a:xfrm>
                <a:off x="2200275" y="3160713"/>
                <a:ext cx="971550" cy="527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8" name="Rectangle 136"/>
              <p:cNvSpPr>
                <a:spLocks noChangeArrowheads="1"/>
              </p:cNvSpPr>
              <p:nvPr/>
            </p:nvSpPr>
            <p:spPr bwMode="auto">
              <a:xfrm>
                <a:off x="2200275" y="2671763"/>
                <a:ext cx="971550" cy="1016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9" name="Rectangle 137"/>
              <p:cNvSpPr>
                <a:spLocks noChangeArrowheads="1"/>
              </p:cNvSpPr>
              <p:nvPr/>
            </p:nvSpPr>
            <p:spPr bwMode="auto">
              <a:xfrm>
                <a:off x="2200275" y="2576513"/>
                <a:ext cx="971550" cy="11112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" name="Rectangle 140"/>
              <p:cNvSpPr>
                <a:spLocks noChangeArrowheads="1"/>
              </p:cNvSpPr>
              <p:nvPr/>
            </p:nvSpPr>
            <p:spPr bwMode="auto">
              <a:xfrm>
                <a:off x="2200275" y="3033713"/>
                <a:ext cx="971550" cy="654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" name="Rectangle 141"/>
              <p:cNvSpPr>
                <a:spLocks noChangeArrowheads="1"/>
              </p:cNvSpPr>
              <p:nvPr/>
            </p:nvSpPr>
            <p:spPr bwMode="auto">
              <a:xfrm>
                <a:off x="2200275" y="2836863"/>
                <a:ext cx="971550" cy="850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2" name="Rectangle 147"/>
              <p:cNvSpPr>
                <a:spLocks noChangeArrowheads="1"/>
              </p:cNvSpPr>
              <p:nvPr/>
            </p:nvSpPr>
            <p:spPr bwMode="auto">
              <a:xfrm>
                <a:off x="2200275" y="3230563"/>
                <a:ext cx="971550" cy="457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3" name="Rectangle 148"/>
              <p:cNvSpPr>
                <a:spLocks noChangeArrowheads="1"/>
              </p:cNvSpPr>
              <p:nvPr/>
            </p:nvSpPr>
            <p:spPr bwMode="auto">
              <a:xfrm>
                <a:off x="2200275" y="3065463"/>
                <a:ext cx="971550" cy="6223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4" name="Rectangle 155"/>
              <p:cNvSpPr>
                <a:spLocks noChangeArrowheads="1"/>
              </p:cNvSpPr>
              <p:nvPr/>
            </p:nvSpPr>
            <p:spPr bwMode="auto">
              <a:xfrm>
                <a:off x="2200275" y="2843213"/>
                <a:ext cx="971550" cy="844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5" name="Rectangle 156"/>
              <p:cNvSpPr>
                <a:spLocks noChangeArrowheads="1"/>
              </p:cNvSpPr>
              <p:nvPr/>
            </p:nvSpPr>
            <p:spPr bwMode="auto">
              <a:xfrm>
                <a:off x="2200275" y="2995613"/>
                <a:ext cx="971550" cy="692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6" name="Rectangle 158"/>
              <p:cNvSpPr>
                <a:spLocks noChangeArrowheads="1"/>
              </p:cNvSpPr>
              <p:nvPr/>
            </p:nvSpPr>
            <p:spPr bwMode="auto">
              <a:xfrm>
                <a:off x="2200275" y="3408363"/>
                <a:ext cx="971550" cy="279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7" name="Rectangle 163"/>
              <p:cNvSpPr>
                <a:spLocks noChangeArrowheads="1"/>
              </p:cNvSpPr>
              <p:nvPr/>
            </p:nvSpPr>
            <p:spPr bwMode="auto">
              <a:xfrm>
                <a:off x="2200275" y="3160713"/>
                <a:ext cx="971550" cy="527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8" name="Rectangle 166"/>
              <p:cNvSpPr>
                <a:spLocks noChangeArrowheads="1"/>
              </p:cNvSpPr>
              <p:nvPr/>
            </p:nvSpPr>
            <p:spPr bwMode="auto">
              <a:xfrm>
                <a:off x="2200275" y="2849563"/>
                <a:ext cx="971550" cy="838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9" name="Rectangle 167"/>
              <p:cNvSpPr>
                <a:spLocks noChangeArrowheads="1"/>
              </p:cNvSpPr>
              <p:nvPr/>
            </p:nvSpPr>
            <p:spPr bwMode="auto">
              <a:xfrm>
                <a:off x="2200275" y="2989263"/>
                <a:ext cx="971550" cy="698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00" name="Rectangle 170"/>
              <p:cNvSpPr>
                <a:spLocks noChangeArrowheads="1"/>
              </p:cNvSpPr>
              <p:nvPr/>
            </p:nvSpPr>
            <p:spPr bwMode="auto">
              <a:xfrm>
                <a:off x="2200275" y="2830513"/>
                <a:ext cx="971550" cy="8572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01" name="Rectangle 171"/>
              <p:cNvSpPr>
                <a:spLocks noChangeArrowheads="1"/>
              </p:cNvSpPr>
              <p:nvPr/>
            </p:nvSpPr>
            <p:spPr bwMode="auto">
              <a:xfrm>
                <a:off x="2200275" y="2995613"/>
                <a:ext cx="971550" cy="692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02" name="Rectangle 177"/>
              <p:cNvSpPr>
                <a:spLocks noChangeArrowheads="1"/>
              </p:cNvSpPr>
              <p:nvPr/>
            </p:nvSpPr>
            <p:spPr bwMode="auto">
              <a:xfrm>
                <a:off x="2200275" y="2989263"/>
                <a:ext cx="971550" cy="698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03" name="Rectangle 178"/>
              <p:cNvSpPr>
                <a:spLocks noChangeArrowheads="1"/>
              </p:cNvSpPr>
              <p:nvPr/>
            </p:nvSpPr>
            <p:spPr bwMode="auto">
              <a:xfrm>
                <a:off x="2200275" y="3351213"/>
                <a:ext cx="971550" cy="336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04" name="Rectangle 185"/>
              <p:cNvSpPr>
                <a:spLocks noChangeArrowheads="1"/>
              </p:cNvSpPr>
              <p:nvPr/>
            </p:nvSpPr>
            <p:spPr bwMode="auto">
              <a:xfrm>
                <a:off x="2200275" y="2887663"/>
                <a:ext cx="971550" cy="800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05" name="Rectangle 186"/>
              <p:cNvSpPr>
                <a:spLocks noChangeArrowheads="1"/>
              </p:cNvSpPr>
              <p:nvPr/>
            </p:nvSpPr>
            <p:spPr bwMode="auto">
              <a:xfrm>
                <a:off x="2200275" y="2881313"/>
                <a:ext cx="971550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06" name="Rectangle 188"/>
              <p:cNvSpPr>
                <a:spLocks noChangeArrowheads="1"/>
              </p:cNvSpPr>
              <p:nvPr/>
            </p:nvSpPr>
            <p:spPr bwMode="auto">
              <a:xfrm>
                <a:off x="2200275" y="3249613"/>
                <a:ext cx="971550" cy="438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07" name="Rectangle 193"/>
              <p:cNvSpPr>
                <a:spLocks noChangeArrowheads="1"/>
              </p:cNvSpPr>
              <p:nvPr/>
            </p:nvSpPr>
            <p:spPr bwMode="auto">
              <a:xfrm>
                <a:off x="2200275" y="3325813"/>
                <a:ext cx="971550" cy="3619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352925" y="1655763"/>
              <a:ext cx="971550" cy="2032000"/>
              <a:chOff x="4352925" y="1655763"/>
              <a:chExt cx="971550" cy="2032000"/>
            </a:xfrm>
            <a:solidFill>
              <a:schemeClr val="accent2"/>
            </a:solidFill>
          </p:grpSpPr>
          <p:sp>
            <p:nvSpPr>
              <p:cNvPr id="93" name="Rectangle 23"/>
              <p:cNvSpPr>
                <a:spLocks noChangeArrowheads="1"/>
              </p:cNvSpPr>
              <p:nvPr/>
            </p:nvSpPr>
            <p:spPr bwMode="auto">
              <a:xfrm>
                <a:off x="4352925" y="1731963"/>
                <a:ext cx="971550" cy="19558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94" name="Rectangle 24"/>
              <p:cNvSpPr>
                <a:spLocks noChangeArrowheads="1"/>
              </p:cNvSpPr>
              <p:nvPr/>
            </p:nvSpPr>
            <p:spPr bwMode="auto">
              <a:xfrm>
                <a:off x="4352925" y="2462213"/>
                <a:ext cx="971550" cy="1225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95" name="Rectangle 29"/>
              <p:cNvSpPr>
                <a:spLocks noChangeArrowheads="1"/>
              </p:cNvSpPr>
              <p:nvPr/>
            </p:nvSpPr>
            <p:spPr bwMode="auto">
              <a:xfrm>
                <a:off x="4352925" y="2500313"/>
                <a:ext cx="971550" cy="1187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96" name="Rectangle 30"/>
              <p:cNvSpPr>
                <a:spLocks noChangeArrowheads="1"/>
              </p:cNvSpPr>
              <p:nvPr/>
            </p:nvSpPr>
            <p:spPr bwMode="auto">
              <a:xfrm>
                <a:off x="4352925" y="2290763"/>
                <a:ext cx="971550" cy="1397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4352925" y="2405063"/>
                <a:ext cx="971550" cy="128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98" name="Rectangle 37"/>
              <p:cNvSpPr>
                <a:spLocks noChangeArrowheads="1"/>
              </p:cNvSpPr>
              <p:nvPr/>
            </p:nvSpPr>
            <p:spPr bwMode="auto">
              <a:xfrm>
                <a:off x="4352925" y="2290763"/>
                <a:ext cx="971550" cy="1397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99" name="Rectangle 39"/>
              <p:cNvSpPr>
                <a:spLocks noChangeArrowheads="1"/>
              </p:cNvSpPr>
              <p:nvPr/>
            </p:nvSpPr>
            <p:spPr bwMode="auto">
              <a:xfrm>
                <a:off x="4352925" y="2144713"/>
                <a:ext cx="971550" cy="1543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00" name="Rectangle 40"/>
              <p:cNvSpPr>
                <a:spLocks noChangeArrowheads="1"/>
              </p:cNvSpPr>
              <p:nvPr/>
            </p:nvSpPr>
            <p:spPr bwMode="auto">
              <a:xfrm>
                <a:off x="4352925" y="1655763"/>
                <a:ext cx="971550" cy="2032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01" name="Rectangle 44"/>
              <p:cNvSpPr>
                <a:spLocks noChangeArrowheads="1"/>
              </p:cNvSpPr>
              <p:nvPr/>
            </p:nvSpPr>
            <p:spPr bwMode="auto">
              <a:xfrm>
                <a:off x="4352925" y="2328863"/>
                <a:ext cx="971550" cy="1358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02" name="Rectangle 45"/>
              <p:cNvSpPr>
                <a:spLocks noChangeArrowheads="1"/>
              </p:cNvSpPr>
              <p:nvPr/>
            </p:nvSpPr>
            <p:spPr bwMode="auto">
              <a:xfrm>
                <a:off x="4352925" y="2239963"/>
                <a:ext cx="971550" cy="14478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03" name="Rectangle 53"/>
              <p:cNvSpPr>
                <a:spLocks noChangeArrowheads="1"/>
              </p:cNvSpPr>
              <p:nvPr/>
            </p:nvSpPr>
            <p:spPr bwMode="auto">
              <a:xfrm>
                <a:off x="4352925" y="3128963"/>
                <a:ext cx="971550" cy="5588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04" name="Rectangle 54"/>
              <p:cNvSpPr>
                <a:spLocks noChangeArrowheads="1"/>
              </p:cNvSpPr>
              <p:nvPr/>
            </p:nvSpPr>
            <p:spPr bwMode="auto">
              <a:xfrm>
                <a:off x="4352925" y="3287713"/>
                <a:ext cx="971550" cy="400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05" name="Rectangle 59"/>
              <p:cNvSpPr>
                <a:spLocks noChangeArrowheads="1"/>
              </p:cNvSpPr>
              <p:nvPr/>
            </p:nvSpPr>
            <p:spPr bwMode="auto">
              <a:xfrm>
                <a:off x="4352925" y="3294063"/>
                <a:ext cx="971550" cy="393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06" name="Rectangle 60"/>
              <p:cNvSpPr>
                <a:spLocks noChangeArrowheads="1"/>
              </p:cNvSpPr>
              <p:nvPr/>
            </p:nvSpPr>
            <p:spPr bwMode="auto">
              <a:xfrm>
                <a:off x="4352925" y="3338513"/>
                <a:ext cx="971550" cy="3492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07" name="Rectangle 62"/>
              <p:cNvSpPr>
                <a:spLocks noChangeArrowheads="1"/>
              </p:cNvSpPr>
              <p:nvPr/>
            </p:nvSpPr>
            <p:spPr bwMode="auto">
              <a:xfrm>
                <a:off x="4352925" y="3128963"/>
                <a:ext cx="971550" cy="5588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08" name="Rectangle 67"/>
              <p:cNvSpPr>
                <a:spLocks noChangeArrowheads="1"/>
              </p:cNvSpPr>
              <p:nvPr/>
            </p:nvSpPr>
            <p:spPr bwMode="auto">
              <a:xfrm>
                <a:off x="4352925" y="3357563"/>
                <a:ext cx="971550" cy="330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09" name="Rectangle 69"/>
              <p:cNvSpPr>
                <a:spLocks noChangeArrowheads="1"/>
              </p:cNvSpPr>
              <p:nvPr/>
            </p:nvSpPr>
            <p:spPr bwMode="auto">
              <a:xfrm>
                <a:off x="4352925" y="3160713"/>
                <a:ext cx="971550" cy="527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10" name="Rectangle 70"/>
              <p:cNvSpPr>
                <a:spLocks noChangeArrowheads="1"/>
              </p:cNvSpPr>
              <p:nvPr/>
            </p:nvSpPr>
            <p:spPr bwMode="auto">
              <a:xfrm>
                <a:off x="4352925" y="2970213"/>
                <a:ext cx="971550" cy="717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11" name="Rectangle 74"/>
              <p:cNvSpPr>
                <a:spLocks noChangeArrowheads="1"/>
              </p:cNvSpPr>
              <p:nvPr/>
            </p:nvSpPr>
            <p:spPr bwMode="auto">
              <a:xfrm>
                <a:off x="4352925" y="3122613"/>
                <a:ext cx="971550" cy="565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12" name="Rectangle 75"/>
              <p:cNvSpPr>
                <a:spLocks noChangeArrowheads="1"/>
              </p:cNvSpPr>
              <p:nvPr/>
            </p:nvSpPr>
            <p:spPr bwMode="auto">
              <a:xfrm>
                <a:off x="4352925" y="3135313"/>
                <a:ext cx="971550" cy="552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13" name="Rectangle 83"/>
              <p:cNvSpPr>
                <a:spLocks noChangeArrowheads="1"/>
              </p:cNvSpPr>
              <p:nvPr/>
            </p:nvSpPr>
            <p:spPr bwMode="auto">
              <a:xfrm>
                <a:off x="4352925" y="2703513"/>
                <a:ext cx="971550" cy="9842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14" name="Rectangle 84"/>
              <p:cNvSpPr>
                <a:spLocks noChangeArrowheads="1"/>
              </p:cNvSpPr>
              <p:nvPr/>
            </p:nvSpPr>
            <p:spPr bwMode="auto">
              <a:xfrm>
                <a:off x="4352925" y="2874963"/>
                <a:ext cx="971550" cy="8128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15" name="Rectangle 89"/>
              <p:cNvSpPr>
                <a:spLocks noChangeArrowheads="1"/>
              </p:cNvSpPr>
              <p:nvPr/>
            </p:nvSpPr>
            <p:spPr bwMode="auto">
              <a:xfrm>
                <a:off x="4352925" y="2843213"/>
                <a:ext cx="971550" cy="844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16" name="Rectangle 90"/>
              <p:cNvSpPr>
                <a:spLocks noChangeArrowheads="1"/>
              </p:cNvSpPr>
              <p:nvPr/>
            </p:nvSpPr>
            <p:spPr bwMode="auto">
              <a:xfrm>
                <a:off x="4352925" y="2297113"/>
                <a:ext cx="971550" cy="139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17" name="Rectangle 92"/>
              <p:cNvSpPr>
                <a:spLocks noChangeArrowheads="1"/>
              </p:cNvSpPr>
              <p:nvPr/>
            </p:nvSpPr>
            <p:spPr bwMode="auto">
              <a:xfrm>
                <a:off x="4352925" y="2646363"/>
                <a:ext cx="971550" cy="1041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18" name="Rectangle 97"/>
              <p:cNvSpPr>
                <a:spLocks noChangeArrowheads="1"/>
              </p:cNvSpPr>
              <p:nvPr/>
            </p:nvSpPr>
            <p:spPr bwMode="auto">
              <a:xfrm>
                <a:off x="4352925" y="3014663"/>
                <a:ext cx="971550" cy="673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19" name="Rectangle 99"/>
              <p:cNvSpPr>
                <a:spLocks noChangeArrowheads="1"/>
              </p:cNvSpPr>
              <p:nvPr/>
            </p:nvSpPr>
            <p:spPr bwMode="auto">
              <a:xfrm>
                <a:off x="4352925" y="2532063"/>
                <a:ext cx="971550" cy="1155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20" name="Rectangle 100"/>
              <p:cNvSpPr>
                <a:spLocks noChangeArrowheads="1"/>
              </p:cNvSpPr>
              <p:nvPr/>
            </p:nvSpPr>
            <p:spPr bwMode="auto">
              <a:xfrm>
                <a:off x="4352925" y="2633663"/>
                <a:ext cx="971550" cy="1054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21" name="Rectangle 104"/>
              <p:cNvSpPr>
                <a:spLocks noChangeArrowheads="1"/>
              </p:cNvSpPr>
              <p:nvPr/>
            </p:nvSpPr>
            <p:spPr bwMode="auto">
              <a:xfrm>
                <a:off x="4352925" y="2462213"/>
                <a:ext cx="971550" cy="1225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22" name="Rectangle 105"/>
              <p:cNvSpPr>
                <a:spLocks noChangeArrowheads="1"/>
              </p:cNvSpPr>
              <p:nvPr/>
            </p:nvSpPr>
            <p:spPr bwMode="auto">
              <a:xfrm>
                <a:off x="4352925" y="2627313"/>
                <a:ext cx="971550" cy="1060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23" name="Rectangle 113"/>
              <p:cNvSpPr>
                <a:spLocks noChangeArrowheads="1"/>
              </p:cNvSpPr>
              <p:nvPr/>
            </p:nvSpPr>
            <p:spPr bwMode="auto">
              <a:xfrm>
                <a:off x="4352925" y="2659063"/>
                <a:ext cx="971550" cy="1028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24" name="Rectangle 114"/>
              <p:cNvSpPr>
                <a:spLocks noChangeArrowheads="1"/>
              </p:cNvSpPr>
              <p:nvPr/>
            </p:nvSpPr>
            <p:spPr bwMode="auto">
              <a:xfrm>
                <a:off x="4352925" y="2957513"/>
                <a:ext cx="971550" cy="7302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25" name="Rectangle 119"/>
              <p:cNvSpPr>
                <a:spLocks noChangeArrowheads="1"/>
              </p:cNvSpPr>
              <p:nvPr/>
            </p:nvSpPr>
            <p:spPr bwMode="auto">
              <a:xfrm>
                <a:off x="4352925" y="3046413"/>
                <a:ext cx="971550" cy="641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26" name="Rectangle 120"/>
              <p:cNvSpPr>
                <a:spLocks noChangeArrowheads="1"/>
              </p:cNvSpPr>
              <p:nvPr/>
            </p:nvSpPr>
            <p:spPr bwMode="auto">
              <a:xfrm>
                <a:off x="4352925" y="3211513"/>
                <a:ext cx="971550" cy="4762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27" name="Rectangle 122"/>
              <p:cNvSpPr>
                <a:spLocks noChangeArrowheads="1"/>
              </p:cNvSpPr>
              <p:nvPr/>
            </p:nvSpPr>
            <p:spPr bwMode="auto">
              <a:xfrm>
                <a:off x="4352925" y="2684463"/>
                <a:ext cx="971550" cy="10033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28" name="Rectangle 127"/>
              <p:cNvSpPr>
                <a:spLocks noChangeArrowheads="1"/>
              </p:cNvSpPr>
              <p:nvPr/>
            </p:nvSpPr>
            <p:spPr bwMode="auto">
              <a:xfrm>
                <a:off x="4352925" y="2849563"/>
                <a:ext cx="971550" cy="838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29" name="Rectangle 129"/>
              <p:cNvSpPr>
                <a:spLocks noChangeArrowheads="1"/>
              </p:cNvSpPr>
              <p:nvPr/>
            </p:nvSpPr>
            <p:spPr bwMode="auto">
              <a:xfrm>
                <a:off x="4352925" y="2627313"/>
                <a:ext cx="971550" cy="1060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30" name="Rectangle 130"/>
              <p:cNvSpPr>
                <a:spLocks noChangeArrowheads="1"/>
              </p:cNvSpPr>
              <p:nvPr/>
            </p:nvSpPr>
            <p:spPr bwMode="auto">
              <a:xfrm>
                <a:off x="4352925" y="2563813"/>
                <a:ext cx="971550" cy="11239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31" name="Rectangle 134"/>
              <p:cNvSpPr>
                <a:spLocks noChangeArrowheads="1"/>
              </p:cNvSpPr>
              <p:nvPr/>
            </p:nvSpPr>
            <p:spPr bwMode="auto">
              <a:xfrm>
                <a:off x="4352925" y="2405063"/>
                <a:ext cx="971550" cy="128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32" name="Rectangle 135"/>
              <p:cNvSpPr>
                <a:spLocks noChangeArrowheads="1"/>
              </p:cNvSpPr>
              <p:nvPr/>
            </p:nvSpPr>
            <p:spPr bwMode="auto">
              <a:xfrm>
                <a:off x="4352925" y="2487613"/>
                <a:ext cx="971550" cy="1200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33" name="Rectangle 143"/>
              <p:cNvSpPr>
                <a:spLocks noChangeArrowheads="1"/>
              </p:cNvSpPr>
              <p:nvPr/>
            </p:nvSpPr>
            <p:spPr bwMode="auto">
              <a:xfrm>
                <a:off x="4352925" y="2760663"/>
                <a:ext cx="971550" cy="927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34" name="Rectangle 144"/>
              <p:cNvSpPr>
                <a:spLocks noChangeArrowheads="1"/>
              </p:cNvSpPr>
              <p:nvPr/>
            </p:nvSpPr>
            <p:spPr bwMode="auto">
              <a:xfrm>
                <a:off x="4352925" y="3084513"/>
                <a:ext cx="971550" cy="6032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35" name="Rectangle 149"/>
              <p:cNvSpPr>
                <a:spLocks noChangeArrowheads="1"/>
              </p:cNvSpPr>
              <p:nvPr/>
            </p:nvSpPr>
            <p:spPr bwMode="auto">
              <a:xfrm>
                <a:off x="4352925" y="3351213"/>
                <a:ext cx="971550" cy="336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36" name="Rectangle 150"/>
              <p:cNvSpPr>
                <a:spLocks noChangeArrowheads="1"/>
              </p:cNvSpPr>
              <p:nvPr/>
            </p:nvSpPr>
            <p:spPr bwMode="auto">
              <a:xfrm>
                <a:off x="4352925" y="3249613"/>
                <a:ext cx="971550" cy="438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37" name="Rectangle 152"/>
              <p:cNvSpPr>
                <a:spLocks noChangeArrowheads="1"/>
              </p:cNvSpPr>
              <p:nvPr/>
            </p:nvSpPr>
            <p:spPr bwMode="auto">
              <a:xfrm>
                <a:off x="4352925" y="2735263"/>
                <a:ext cx="971550" cy="952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38" name="Rectangle 157"/>
              <p:cNvSpPr>
                <a:spLocks noChangeArrowheads="1"/>
              </p:cNvSpPr>
              <p:nvPr/>
            </p:nvSpPr>
            <p:spPr bwMode="auto">
              <a:xfrm>
                <a:off x="4352925" y="2722563"/>
                <a:ext cx="971550" cy="965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39" name="Rectangle 159"/>
              <p:cNvSpPr>
                <a:spLocks noChangeArrowheads="1"/>
              </p:cNvSpPr>
              <p:nvPr/>
            </p:nvSpPr>
            <p:spPr bwMode="auto">
              <a:xfrm>
                <a:off x="4352925" y="3109913"/>
                <a:ext cx="971550" cy="5778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40" name="Rectangle 160"/>
              <p:cNvSpPr>
                <a:spLocks noChangeArrowheads="1"/>
              </p:cNvSpPr>
              <p:nvPr/>
            </p:nvSpPr>
            <p:spPr bwMode="auto">
              <a:xfrm>
                <a:off x="4352925" y="2652713"/>
                <a:ext cx="971550" cy="1035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41" name="Rectangle 164"/>
              <p:cNvSpPr>
                <a:spLocks noChangeArrowheads="1"/>
              </p:cNvSpPr>
              <p:nvPr/>
            </p:nvSpPr>
            <p:spPr bwMode="auto">
              <a:xfrm>
                <a:off x="4352925" y="2849563"/>
                <a:ext cx="971550" cy="838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42" name="Rectangle 165"/>
              <p:cNvSpPr>
                <a:spLocks noChangeArrowheads="1"/>
              </p:cNvSpPr>
              <p:nvPr/>
            </p:nvSpPr>
            <p:spPr bwMode="auto">
              <a:xfrm>
                <a:off x="4352925" y="2570163"/>
                <a:ext cx="971550" cy="1117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43" name="Rectangle 173"/>
              <p:cNvSpPr>
                <a:spLocks noChangeArrowheads="1"/>
              </p:cNvSpPr>
              <p:nvPr/>
            </p:nvSpPr>
            <p:spPr bwMode="auto">
              <a:xfrm>
                <a:off x="4352925" y="2601913"/>
                <a:ext cx="971550" cy="10858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44" name="Rectangle 174"/>
              <p:cNvSpPr>
                <a:spLocks noChangeArrowheads="1"/>
              </p:cNvSpPr>
              <p:nvPr/>
            </p:nvSpPr>
            <p:spPr bwMode="auto">
              <a:xfrm>
                <a:off x="4352925" y="3148013"/>
                <a:ext cx="971550" cy="539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45" name="Rectangle 179"/>
              <p:cNvSpPr>
                <a:spLocks noChangeArrowheads="1"/>
              </p:cNvSpPr>
              <p:nvPr/>
            </p:nvSpPr>
            <p:spPr bwMode="auto">
              <a:xfrm>
                <a:off x="4352925" y="3325813"/>
                <a:ext cx="971550" cy="3619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46" name="Rectangle 180"/>
              <p:cNvSpPr>
                <a:spLocks noChangeArrowheads="1"/>
              </p:cNvSpPr>
              <p:nvPr/>
            </p:nvSpPr>
            <p:spPr bwMode="auto">
              <a:xfrm>
                <a:off x="4352925" y="3395663"/>
                <a:ext cx="971550" cy="292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47" name="Rectangle 182"/>
              <p:cNvSpPr>
                <a:spLocks noChangeArrowheads="1"/>
              </p:cNvSpPr>
              <p:nvPr/>
            </p:nvSpPr>
            <p:spPr bwMode="auto">
              <a:xfrm>
                <a:off x="4352925" y="2690813"/>
                <a:ext cx="971550" cy="9969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48" name="Rectangle 187"/>
              <p:cNvSpPr>
                <a:spLocks noChangeArrowheads="1"/>
              </p:cNvSpPr>
              <p:nvPr/>
            </p:nvSpPr>
            <p:spPr bwMode="auto">
              <a:xfrm>
                <a:off x="4352925" y="2690813"/>
                <a:ext cx="971550" cy="9969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49" name="Rectangle 189"/>
              <p:cNvSpPr>
                <a:spLocks noChangeArrowheads="1"/>
              </p:cNvSpPr>
              <p:nvPr/>
            </p:nvSpPr>
            <p:spPr bwMode="auto">
              <a:xfrm>
                <a:off x="4352925" y="2874963"/>
                <a:ext cx="971550" cy="8128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50" name="Rectangle 194"/>
              <p:cNvSpPr>
                <a:spLocks noChangeArrowheads="1"/>
              </p:cNvSpPr>
              <p:nvPr/>
            </p:nvSpPr>
            <p:spPr bwMode="auto">
              <a:xfrm>
                <a:off x="4352925" y="2747963"/>
                <a:ext cx="971550" cy="9398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279775" y="1801813"/>
              <a:ext cx="965200" cy="1885950"/>
              <a:chOff x="3279775" y="1801813"/>
              <a:chExt cx="965200" cy="188595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79775" y="2335213"/>
                <a:ext cx="965200" cy="135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8" name="Rectangle 25"/>
              <p:cNvSpPr>
                <a:spLocks noChangeArrowheads="1"/>
              </p:cNvSpPr>
              <p:nvPr/>
            </p:nvSpPr>
            <p:spPr bwMode="auto">
              <a:xfrm>
                <a:off x="3279775" y="2551113"/>
                <a:ext cx="965200" cy="1136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3279775" y="2049463"/>
                <a:ext cx="965200" cy="16383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40" name="Rectangle 31"/>
              <p:cNvSpPr>
                <a:spLocks noChangeArrowheads="1"/>
              </p:cNvSpPr>
              <p:nvPr/>
            </p:nvSpPr>
            <p:spPr bwMode="auto">
              <a:xfrm>
                <a:off x="3279775" y="2309813"/>
                <a:ext cx="965200" cy="13779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41" name="Rectangle 33"/>
              <p:cNvSpPr>
                <a:spLocks noChangeArrowheads="1"/>
              </p:cNvSpPr>
              <p:nvPr/>
            </p:nvSpPr>
            <p:spPr bwMode="auto">
              <a:xfrm>
                <a:off x="3279775" y="2862263"/>
                <a:ext cx="965200" cy="825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42" name="Rectangle 34"/>
              <p:cNvSpPr>
                <a:spLocks noChangeArrowheads="1"/>
              </p:cNvSpPr>
              <p:nvPr/>
            </p:nvSpPr>
            <p:spPr bwMode="auto">
              <a:xfrm>
                <a:off x="3279775" y="2341563"/>
                <a:ext cx="965200" cy="1346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43" name="Rectangle 41"/>
              <p:cNvSpPr>
                <a:spLocks noChangeArrowheads="1"/>
              </p:cNvSpPr>
              <p:nvPr/>
            </p:nvSpPr>
            <p:spPr bwMode="auto">
              <a:xfrm>
                <a:off x="3279775" y="1801813"/>
                <a:ext cx="965200" cy="18859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44" name="Rectangle 48"/>
              <p:cNvSpPr>
                <a:spLocks noChangeArrowheads="1"/>
              </p:cNvSpPr>
              <p:nvPr/>
            </p:nvSpPr>
            <p:spPr bwMode="auto">
              <a:xfrm>
                <a:off x="3279775" y="2278063"/>
                <a:ext cx="965200" cy="1409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45" name="Rectangle 52"/>
              <p:cNvSpPr>
                <a:spLocks noChangeArrowheads="1"/>
              </p:cNvSpPr>
              <p:nvPr/>
            </p:nvSpPr>
            <p:spPr bwMode="auto">
              <a:xfrm>
                <a:off x="3279775" y="3198813"/>
                <a:ext cx="965200" cy="4889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46" name="Rectangle 55"/>
              <p:cNvSpPr>
                <a:spLocks noChangeArrowheads="1"/>
              </p:cNvSpPr>
              <p:nvPr/>
            </p:nvSpPr>
            <p:spPr bwMode="auto">
              <a:xfrm>
                <a:off x="3279775" y="3179763"/>
                <a:ext cx="965200" cy="508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47" name="Rectangle 56"/>
              <p:cNvSpPr>
                <a:spLocks noChangeArrowheads="1"/>
              </p:cNvSpPr>
              <p:nvPr/>
            </p:nvSpPr>
            <p:spPr bwMode="auto">
              <a:xfrm>
                <a:off x="3279775" y="3128963"/>
                <a:ext cx="965200" cy="5588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48" name="Rectangle 61"/>
              <p:cNvSpPr>
                <a:spLocks noChangeArrowheads="1"/>
              </p:cNvSpPr>
              <p:nvPr/>
            </p:nvSpPr>
            <p:spPr bwMode="auto">
              <a:xfrm>
                <a:off x="3279775" y="3186113"/>
                <a:ext cx="965200" cy="501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49" name="Rectangle 63"/>
              <p:cNvSpPr>
                <a:spLocks noChangeArrowheads="1"/>
              </p:cNvSpPr>
              <p:nvPr/>
            </p:nvSpPr>
            <p:spPr bwMode="auto">
              <a:xfrm>
                <a:off x="3279775" y="3224213"/>
                <a:ext cx="965200" cy="463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50" name="Rectangle 64"/>
              <p:cNvSpPr>
                <a:spLocks noChangeArrowheads="1"/>
              </p:cNvSpPr>
              <p:nvPr/>
            </p:nvSpPr>
            <p:spPr bwMode="auto">
              <a:xfrm>
                <a:off x="3279775" y="3205163"/>
                <a:ext cx="965200" cy="482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51" name="Rectangle 71"/>
              <p:cNvSpPr>
                <a:spLocks noChangeArrowheads="1"/>
              </p:cNvSpPr>
              <p:nvPr/>
            </p:nvSpPr>
            <p:spPr bwMode="auto">
              <a:xfrm>
                <a:off x="3279775" y="3128963"/>
                <a:ext cx="965200" cy="5588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52" name="Rectangle 72"/>
              <p:cNvSpPr>
                <a:spLocks noChangeArrowheads="1"/>
              </p:cNvSpPr>
              <p:nvPr/>
            </p:nvSpPr>
            <p:spPr bwMode="auto">
              <a:xfrm>
                <a:off x="3279775" y="3154363"/>
                <a:ext cx="965200" cy="533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53" name="Rectangle 78"/>
              <p:cNvSpPr>
                <a:spLocks noChangeArrowheads="1"/>
              </p:cNvSpPr>
              <p:nvPr/>
            </p:nvSpPr>
            <p:spPr bwMode="auto">
              <a:xfrm>
                <a:off x="3279775" y="3205163"/>
                <a:ext cx="965200" cy="482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54" name="Rectangle 79"/>
              <p:cNvSpPr>
                <a:spLocks noChangeArrowheads="1"/>
              </p:cNvSpPr>
              <p:nvPr/>
            </p:nvSpPr>
            <p:spPr bwMode="auto">
              <a:xfrm>
                <a:off x="3279775" y="3179763"/>
                <a:ext cx="965200" cy="508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55" name="Rectangle 82"/>
              <p:cNvSpPr>
                <a:spLocks noChangeArrowheads="1"/>
              </p:cNvSpPr>
              <p:nvPr/>
            </p:nvSpPr>
            <p:spPr bwMode="auto">
              <a:xfrm>
                <a:off x="3279775" y="3122613"/>
                <a:ext cx="965200" cy="565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56" name="Rectangle 85"/>
              <p:cNvSpPr>
                <a:spLocks noChangeArrowheads="1"/>
              </p:cNvSpPr>
              <p:nvPr/>
            </p:nvSpPr>
            <p:spPr bwMode="auto">
              <a:xfrm>
                <a:off x="3279775" y="2659063"/>
                <a:ext cx="965200" cy="1028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57" name="Rectangle 86"/>
              <p:cNvSpPr>
                <a:spLocks noChangeArrowheads="1"/>
              </p:cNvSpPr>
              <p:nvPr/>
            </p:nvSpPr>
            <p:spPr bwMode="auto">
              <a:xfrm>
                <a:off x="3279775" y="2697163"/>
                <a:ext cx="965200" cy="990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58" name="Rectangle 91"/>
              <p:cNvSpPr>
                <a:spLocks noChangeArrowheads="1"/>
              </p:cNvSpPr>
              <p:nvPr/>
            </p:nvSpPr>
            <p:spPr bwMode="auto">
              <a:xfrm>
                <a:off x="3279775" y="2589213"/>
                <a:ext cx="965200" cy="1098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59" name="Rectangle 93"/>
              <p:cNvSpPr>
                <a:spLocks noChangeArrowheads="1"/>
              </p:cNvSpPr>
              <p:nvPr/>
            </p:nvSpPr>
            <p:spPr bwMode="auto">
              <a:xfrm>
                <a:off x="3279775" y="2805113"/>
                <a:ext cx="965200" cy="882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60" name="Rectangle 94"/>
              <p:cNvSpPr>
                <a:spLocks noChangeArrowheads="1"/>
              </p:cNvSpPr>
              <p:nvPr/>
            </p:nvSpPr>
            <p:spPr bwMode="auto">
              <a:xfrm>
                <a:off x="3279775" y="2786063"/>
                <a:ext cx="965200" cy="901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61" name="Rectangle 101"/>
              <p:cNvSpPr>
                <a:spLocks noChangeArrowheads="1"/>
              </p:cNvSpPr>
              <p:nvPr/>
            </p:nvSpPr>
            <p:spPr bwMode="auto">
              <a:xfrm>
                <a:off x="3279775" y="2659063"/>
                <a:ext cx="965200" cy="1028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62" name="Rectangle 102"/>
              <p:cNvSpPr>
                <a:spLocks noChangeArrowheads="1"/>
              </p:cNvSpPr>
              <p:nvPr/>
            </p:nvSpPr>
            <p:spPr bwMode="auto">
              <a:xfrm>
                <a:off x="3279775" y="2576513"/>
                <a:ext cx="965200" cy="11112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63" name="Rectangle 108"/>
              <p:cNvSpPr>
                <a:spLocks noChangeArrowheads="1"/>
              </p:cNvSpPr>
              <p:nvPr/>
            </p:nvSpPr>
            <p:spPr bwMode="auto">
              <a:xfrm>
                <a:off x="3279775" y="2722563"/>
                <a:ext cx="965200" cy="965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64" name="Rectangle 109"/>
              <p:cNvSpPr>
                <a:spLocks noChangeArrowheads="1"/>
              </p:cNvSpPr>
              <p:nvPr/>
            </p:nvSpPr>
            <p:spPr bwMode="auto">
              <a:xfrm>
                <a:off x="3279775" y="2614613"/>
                <a:ext cx="965200" cy="1073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auto">
              <a:xfrm>
                <a:off x="3279775" y="3160713"/>
                <a:ext cx="965200" cy="527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66" name="Rectangle 115"/>
              <p:cNvSpPr>
                <a:spLocks noChangeArrowheads="1"/>
              </p:cNvSpPr>
              <p:nvPr/>
            </p:nvSpPr>
            <p:spPr bwMode="auto">
              <a:xfrm>
                <a:off x="3279775" y="2671763"/>
                <a:ext cx="965200" cy="1016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67" name="Rectangle 116"/>
              <p:cNvSpPr>
                <a:spLocks noChangeArrowheads="1"/>
              </p:cNvSpPr>
              <p:nvPr/>
            </p:nvSpPr>
            <p:spPr bwMode="auto">
              <a:xfrm>
                <a:off x="3279775" y="2843213"/>
                <a:ext cx="965200" cy="844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68" name="Rectangle 121"/>
              <p:cNvSpPr>
                <a:spLocks noChangeArrowheads="1"/>
              </p:cNvSpPr>
              <p:nvPr/>
            </p:nvSpPr>
            <p:spPr bwMode="auto">
              <a:xfrm>
                <a:off x="3279775" y="2747963"/>
                <a:ext cx="965200" cy="9398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69" name="Rectangle 123"/>
              <p:cNvSpPr>
                <a:spLocks noChangeArrowheads="1"/>
              </p:cNvSpPr>
              <p:nvPr/>
            </p:nvSpPr>
            <p:spPr bwMode="auto">
              <a:xfrm>
                <a:off x="3279775" y="3141663"/>
                <a:ext cx="965200" cy="546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70" name="Rectangle 124"/>
              <p:cNvSpPr>
                <a:spLocks noChangeArrowheads="1"/>
              </p:cNvSpPr>
              <p:nvPr/>
            </p:nvSpPr>
            <p:spPr bwMode="auto">
              <a:xfrm>
                <a:off x="3279775" y="2995613"/>
                <a:ext cx="965200" cy="692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71" name="Rectangle 131"/>
              <p:cNvSpPr>
                <a:spLocks noChangeArrowheads="1"/>
              </p:cNvSpPr>
              <p:nvPr/>
            </p:nvSpPr>
            <p:spPr bwMode="auto">
              <a:xfrm>
                <a:off x="3279775" y="2735263"/>
                <a:ext cx="965200" cy="952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72" name="Rectangle 132"/>
              <p:cNvSpPr>
                <a:spLocks noChangeArrowheads="1"/>
              </p:cNvSpPr>
              <p:nvPr/>
            </p:nvSpPr>
            <p:spPr bwMode="auto">
              <a:xfrm>
                <a:off x="3279775" y="2913063"/>
                <a:ext cx="965200" cy="774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73" name="Rectangle 139"/>
              <p:cNvSpPr>
                <a:spLocks noChangeArrowheads="1"/>
              </p:cNvSpPr>
              <p:nvPr/>
            </p:nvSpPr>
            <p:spPr bwMode="auto">
              <a:xfrm>
                <a:off x="3279775" y="2633663"/>
                <a:ext cx="965200" cy="1054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74" name="Rectangle 142"/>
              <p:cNvSpPr>
                <a:spLocks noChangeArrowheads="1"/>
              </p:cNvSpPr>
              <p:nvPr/>
            </p:nvSpPr>
            <p:spPr bwMode="auto">
              <a:xfrm>
                <a:off x="3279775" y="3275013"/>
                <a:ext cx="965200" cy="412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75" name="Rectangle 145"/>
              <p:cNvSpPr>
                <a:spLocks noChangeArrowheads="1"/>
              </p:cNvSpPr>
              <p:nvPr/>
            </p:nvSpPr>
            <p:spPr bwMode="auto">
              <a:xfrm>
                <a:off x="3279775" y="3103563"/>
                <a:ext cx="965200" cy="584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76" name="Rectangle 146"/>
              <p:cNvSpPr>
                <a:spLocks noChangeArrowheads="1"/>
              </p:cNvSpPr>
              <p:nvPr/>
            </p:nvSpPr>
            <p:spPr bwMode="auto">
              <a:xfrm>
                <a:off x="3279775" y="3173413"/>
                <a:ext cx="965200" cy="514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77" name="Rectangle 151"/>
              <p:cNvSpPr>
                <a:spLocks noChangeArrowheads="1"/>
              </p:cNvSpPr>
              <p:nvPr/>
            </p:nvSpPr>
            <p:spPr bwMode="auto">
              <a:xfrm>
                <a:off x="3279775" y="3078163"/>
                <a:ext cx="965200" cy="609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78" name="Rectangle 153"/>
              <p:cNvSpPr>
                <a:spLocks noChangeArrowheads="1"/>
              </p:cNvSpPr>
              <p:nvPr/>
            </p:nvSpPr>
            <p:spPr bwMode="auto">
              <a:xfrm>
                <a:off x="3279775" y="3268663"/>
                <a:ext cx="965200" cy="419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79" name="Rectangle 154"/>
              <p:cNvSpPr>
                <a:spLocks noChangeArrowheads="1"/>
              </p:cNvSpPr>
              <p:nvPr/>
            </p:nvSpPr>
            <p:spPr bwMode="auto">
              <a:xfrm>
                <a:off x="3279775" y="3122613"/>
                <a:ext cx="965200" cy="565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80" name="Rectangle 161"/>
              <p:cNvSpPr>
                <a:spLocks noChangeArrowheads="1"/>
              </p:cNvSpPr>
              <p:nvPr/>
            </p:nvSpPr>
            <p:spPr bwMode="auto">
              <a:xfrm>
                <a:off x="3279775" y="3090863"/>
                <a:ext cx="965200" cy="596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81" name="Rectangle 162"/>
              <p:cNvSpPr>
                <a:spLocks noChangeArrowheads="1"/>
              </p:cNvSpPr>
              <p:nvPr/>
            </p:nvSpPr>
            <p:spPr bwMode="auto">
              <a:xfrm>
                <a:off x="3279775" y="2881313"/>
                <a:ext cx="965200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82" name="Rectangle 168"/>
              <p:cNvSpPr>
                <a:spLocks noChangeArrowheads="1"/>
              </p:cNvSpPr>
              <p:nvPr/>
            </p:nvSpPr>
            <p:spPr bwMode="auto">
              <a:xfrm>
                <a:off x="3279775" y="3078163"/>
                <a:ext cx="965200" cy="609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83" name="Rectangle 169"/>
              <p:cNvSpPr>
                <a:spLocks noChangeArrowheads="1"/>
              </p:cNvSpPr>
              <p:nvPr/>
            </p:nvSpPr>
            <p:spPr bwMode="auto">
              <a:xfrm>
                <a:off x="3279775" y="2747963"/>
                <a:ext cx="965200" cy="9398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84" name="Rectangle 172"/>
              <p:cNvSpPr>
                <a:spLocks noChangeArrowheads="1"/>
              </p:cNvSpPr>
              <p:nvPr/>
            </p:nvSpPr>
            <p:spPr bwMode="auto">
              <a:xfrm>
                <a:off x="3279775" y="3167063"/>
                <a:ext cx="965200" cy="520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85" name="Rectangle 175"/>
              <p:cNvSpPr>
                <a:spLocks noChangeArrowheads="1"/>
              </p:cNvSpPr>
              <p:nvPr/>
            </p:nvSpPr>
            <p:spPr bwMode="auto">
              <a:xfrm>
                <a:off x="3279775" y="2874963"/>
                <a:ext cx="965200" cy="8128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86" name="Rectangle 176"/>
              <p:cNvSpPr>
                <a:spLocks noChangeArrowheads="1"/>
              </p:cNvSpPr>
              <p:nvPr/>
            </p:nvSpPr>
            <p:spPr bwMode="auto">
              <a:xfrm>
                <a:off x="3279775" y="3021013"/>
                <a:ext cx="965200" cy="666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87" name="Rectangle 181"/>
              <p:cNvSpPr>
                <a:spLocks noChangeArrowheads="1"/>
              </p:cNvSpPr>
              <p:nvPr/>
            </p:nvSpPr>
            <p:spPr bwMode="auto">
              <a:xfrm>
                <a:off x="3279775" y="2951163"/>
                <a:ext cx="965200" cy="736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88" name="Rectangle 183"/>
              <p:cNvSpPr>
                <a:spLocks noChangeArrowheads="1"/>
              </p:cNvSpPr>
              <p:nvPr/>
            </p:nvSpPr>
            <p:spPr bwMode="auto">
              <a:xfrm>
                <a:off x="3279775" y="3275013"/>
                <a:ext cx="965200" cy="412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89" name="Rectangle 184"/>
              <p:cNvSpPr>
                <a:spLocks noChangeArrowheads="1"/>
              </p:cNvSpPr>
              <p:nvPr/>
            </p:nvSpPr>
            <p:spPr bwMode="auto">
              <a:xfrm>
                <a:off x="3279775" y="2900363"/>
                <a:ext cx="965200" cy="787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90" name="Rectangle 191"/>
              <p:cNvSpPr>
                <a:spLocks noChangeArrowheads="1"/>
              </p:cNvSpPr>
              <p:nvPr/>
            </p:nvSpPr>
            <p:spPr bwMode="auto">
              <a:xfrm>
                <a:off x="3279775" y="2684463"/>
                <a:ext cx="965200" cy="10033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91" name="Rectangle 192"/>
              <p:cNvSpPr>
                <a:spLocks noChangeArrowheads="1"/>
              </p:cNvSpPr>
              <p:nvPr/>
            </p:nvSpPr>
            <p:spPr bwMode="auto">
              <a:xfrm>
                <a:off x="3279775" y="2881313"/>
                <a:ext cx="965200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92" name="Rectangle 198"/>
              <p:cNvSpPr>
                <a:spLocks noChangeArrowheads="1"/>
              </p:cNvSpPr>
              <p:nvPr/>
            </p:nvSpPr>
            <p:spPr bwMode="auto">
              <a:xfrm>
                <a:off x="3279775" y="3084513"/>
                <a:ext cx="965200" cy="6032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</p:grpSp>
        <p:sp>
          <p:nvSpPr>
            <p:cNvPr id="20" name="Rectangle 200"/>
            <p:cNvSpPr>
              <a:spLocks noChangeArrowheads="1"/>
            </p:cNvSpPr>
            <p:nvPr/>
          </p:nvSpPr>
          <p:spPr bwMode="auto">
            <a:xfrm>
              <a:off x="1891058" y="3606318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01"/>
            <p:cNvSpPr>
              <a:spLocks noChangeArrowheads="1"/>
            </p:cNvSpPr>
            <p:nvPr/>
          </p:nvSpPr>
          <p:spPr bwMode="auto">
            <a:xfrm>
              <a:off x="1749425" y="3008244"/>
              <a:ext cx="21159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02"/>
            <p:cNvSpPr>
              <a:spLocks noChangeArrowheads="1"/>
            </p:cNvSpPr>
            <p:nvPr/>
          </p:nvSpPr>
          <p:spPr bwMode="auto">
            <a:xfrm>
              <a:off x="1749425" y="2439888"/>
              <a:ext cx="21159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03"/>
            <p:cNvSpPr>
              <a:spLocks noChangeArrowheads="1"/>
            </p:cNvSpPr>
            <p:nvPr/>
          </p:nvSpPr>
          <p:spPr bwMode="auto">
            <a:xfrm>
              <a:off x="1749425" y="1830288"/>
              <a:ext cx="21159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Arial" pitchFamily="34" charset="0"/>
                  <a:cs typeface="Arial" pitchFamily="34" charset="0"/>
                </a:rPr>
                <a:t>300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204"/>
            <p:cNvSpPr>
              <a:spLocks noChangeShapeType="1"/>
            </p:cNvSpPr>
            <p:nvPr/>
          </p:nvSpPr>
          <p:spPr bwMode="auto">
            <a:xfrm>
              <a:off x="2016125" y="3687763"/>
              <a:ext cx="25400" cy="0"/>
            </a:xfrm>
            <a:prstGeom prst="line">
              <a:avLst/>
            </a:prstGeom>
            <a:noFill/>
            <a:ln w="4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25" name="Line 205"/>
            <p:cNvSpPr>
              <a:spLocks noChangeShapeType="1"/>
            </p:cNvSpPr>
            <p:nvPr/>
          </p:nvSpPr>
          <p:spPr bwMode="auto">
            <a:xfrm>
              <a:off x="2016125" y="3090863"/>
              <a:ext cx="25400" cy="0"/>
            </a:xfrm>
            <a:prstGeom prst="line">
              <a:avLst/>
            </a:prstGeom>
            <a:noFill/>
            <a:ln w="4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26" name="Line 207"/>
            <p:cNvSpPr>
              <a:spLocks noChangeShapeType="1"/>
            </p:cNvSpPr>
            <p:nvPr/>
          </p:nvSpPr>
          <p:spPr bwMode="auto">
            <a:xfrm>
              <a:off x="2016125" y="2493963"/>
              <a:ext cx="25400" cy="0"/>
            </a:xfrm>
            <a:prstGeom prst="line">
              <a:avLst/>
            </a:prstGeom>
            <a:noFill/>
            <a:ln w="4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27" name="Line 208"/>
            <p:cNvSpPr>
              <a:spLocks noChangeShapeType="1"/>
            </p:cNvSpPr>
            <p:nvPr/>
          </p:nvSpPr>
          <p:spPr bwMode="auto">
            <a:xfrm>
              <a:off x="2016125" y="1897063"/>
              <a:ext cx="25400" cy="0"/>
            </a:xfrm>
            <a:prstGeom prst="line">
              <a:avLst/>
            </a:prstGeom>
            <a:noFill/>
            <a:ln w="4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28" name="Line 209"/>
            <p:cNvSpPr>
              <a:spLocks noChangeShapeType="1"/>
            </p:cNvSpPr>
            <p:nvPr/>
          </p:nvSpPr>
          <p:spPr bwMode="auto">
            <a:xfrm flipV="1">
              <a:off x="2689225" y="3789363"/>
              <a:ext cx="0" cy="25400"/>
            </a:xfrm>
            <a:prstGeom prst="line">
              <a:avLst/>
            </a:prstGeom>
            <a:noFill/>
            <a:ln w="4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29" name="Line 210"/>
            <p:cNvSpPr>
              <a:spLocks noChangeShapeType="1"/>
            </p:cNvSpPr>
            <p:nvPr/>
          </p:nvSpPr>
          <p:spPr bwMode="auto">
            <a:xfrm flipV="1">
              <a:off x="3762375" y="3789363"/>
              <a:ext cx="0" cy="25400"/>
            </a:xfrm>
            <a:prstGeom prst="line">
              <a:avLst/>
            </a:prstGeom>
            <a:noFill/>
            <a:ln w="4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30" name="Line 211"/>
            <p:cNvSpPr>
              <a:spLocks noChangeShapeType="1"/>
            </p:cNvSpPr>
            <p:nvPr/>
          </p:nvSpPr>
          <p:spPr bwMode="auto">
            <a:xfrm flipV="1">
              <a:off x="4841875" y="3789363"/>
              <a:ext cx="0" cy="25400"/>
            </a:xfrm>
            <a:prstGeom prst="line">
              <a:avLst/>
            </a:prstGeom>
            <a:noFill/>
            <a:ln w="4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31" name="Rectangle 212"/>
            <p:cNvSpPr>
              <a:spLocks noChangeArrowheads="1"/>
            </p:cNvSpPr>
            <p:nvPr/>
          </p:nvSpPr>
          <p:spPr bwMode="auto">
            <a:xfrm>
              <a:off x="2549525" y="3833813"/>
              <a:ext cx="41197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Arial" pitchFamily="34" charset="0"/>
                  <a:cs typeface="Arial" pitchFamily="34" charset="0"/>
                </a:rPr>
                <a:t>Control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213"/>
            <p:cNvSpPr>
              <a:spLocks noChangeArrowheads="1"/>
            </p:cNvSpPr>
            <p:nvPr/>
          </p:nvSpPr>
          <p:spPr bwMode="auto">
            <a:xfrm>
              <a:off x="3609975" y="3833813"/>
              <a:ext cx="45365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Arial" pitchFamily="34" charset="0"/>
                  <a:cs typeface="Arial" pitchFamily="34" charset="0"/>
                </a:rPr>
                <a:t>Drought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214"/>
            <p:cNvSpPr>
              <a:spLocks noChangeArrowheads="1"/>
            </p:cNvSpPr>
            <p:nvPr/>
          </p:nvSpPr>
          <p:spPr bwMode="auto">
            <a:xfrm>
              <a:off x="4746625" y="3833813"/>
              <a:ext cx="26289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Arial" pitchFamily="34" charset="0"/>
                  <a:cs typeface="Arial" pitchFamily="34" charset="0"/>
                </a:rPr>
                <a:t>Rain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215"/>
            <p:cNvSpPr>
              <a:spLocks noChangeArrowheads="1"/>
            </p:cNvSpPr>
            <p:nvPr/>
          </p:nvSpPr>
          <p:spPr bwMode="auto">
            <a:xfrm>
              <a:off x="3352800" y="4114800"/>
              <a:ext cx="61875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reatment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216"/>
            <p:cNvSpPr>
              <a:spLocks noChangeArrowheads="1"/>
            </p:cNvSpPr>
            <p:nvPr/>
          </p:nvSpPr>
          <p:spPr bwMode="auto">
            <a:xfrm rot="16200000">
              <a:off x="1331671" y="2523303"/>
              <a:ext cx="53219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iomass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215"/>
            <p:cNvSpPr>
              <a:spLocks noChangeArrowheads="1"/>
            </p:cNvSpPr>
            <p:nvPr/>
          </p:nvSpPr>
          <p:spPr bwMode="auto">
            <a:xfrm>
              <a:off x="2200275" y="1598613"/>
              <a:ext cx="471283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 = 0.01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8" name="Picture 3" descr="C:\Users\Fahmida Sultana\Desktop\R training\R_training_Class_08\Rplot1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3" y="1790800"/>
            <a:ext cx="4832374" cy="40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43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34700" y="1979471"/>
            <a:ext cx="7572713" cy="2837628"/>
            <a:chOff x="934700" y="1979471"/>
            <a:chExt cx="7572713" cy="2837628"/>
          </a:xfrm>
        </p:grpSpPr>
        <p:grpSp>
          <p:nvGrpSpPr>
            <p:cNvPr id="4133" name="Group 4132"/>
            <p:cNvGrpSpPr/>
            <p:nvPr/>
          </p:nvGrpSpPr>
          <p:grpSpPr>
            <a:xfrm>
              <a:off x="934700" y="1979471"/>
              <a:ext cx="3047999" cy="2595512"/>
              <a:chOff x="2438401" y="1733550"/>
              <a:chExt cx="2809874" cy="2274788"/>
            </a:xfrm>
          </p:grpSpPr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2562225" y="1733550"/>
                <a:ext cx="2686050" cy="2260600"/>
              </a:xfrm>
              <a:prstGeom prst="rect">
                <a:avLst/>
              </a:prstGeom>
              <a:noFill/>
              <a:ln w="4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98775" y="1778000"/>
                <a:ext cx="2298700" cy="1930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2898775" y="3606800"/>
                <a:ext cx="2298700" cy="0"/>
              </a:xfrm>
              <a:prstGeom prst="line">
                <a:avLst/>
              </a:prstGeom>
              <a:noFill/>
              <a:ln w="4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>
                <a:off x="2898775" y="3009900"/>
                <a:ext cx="2298700" cy="0"/>
              </a:xfrm>
              <a:prstGeom prst="line">
                <a:avLst/>
              </a:prstGeom>
              <a:noFill/>
              <a:ln w="4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2898775" y="2406650"/>
                <a:ext cx="2298700" cy="0"/>
              </a:xfrm>
              <a:prstGeom prst="line">
                <a:avLst/>
              </a:prstGeom>
              <a:noFill/>
              <a:ln w="4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2898775" y="1809750"/>
                <a:ext cx="2298700" cy="0"/>
              </a:xfrm>
              <a:prstGeom prst="line">
                <a:avLst/>
              </a:prstGeom>
              <a:noFill/>
              <a:ln w="4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2898775" y="3308350"/>
                <a:ext cx="2298700" cy="0"/>
              </a:xfrm>
              <a:prstGeom prst="line">
                <a:avLst/>
              </a:prstGeom>
              <a:noFill/>
              <a:ln w="4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2898775" y="2705100"/>
                <a:ext cx="2298700" cy="0"/>
              </a:xfrm>
              <a:prstGeom prst="line">
                <a:avLst/>
              </a:prstGeom>
              <a:noFill/>
              <a:ln w="4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2898775" y="2108200"/>
                <a:ext cx="2298700" cy="0"/>
              </a:xfrm>
              <a:prstGeom prst="line">
                <a:avLst/>
              </a:prstGeom>
              <a:noFill/>
              <a:ln w="4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V="1">
                <a:off x="3527425" y="1778000"/>
                <a:ext cx="0" cy="1930400"/>
              </a:xfrm>
              <a:prstGeom prst="line">
                <a:avLst/>
              </a:prstGeom>
              <a:noFill/>
              <a:ln w="4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 flipV="1">
                <a:off x="4568825" y="1778000"/>
                <a:ext cx="0" cy="1930400"/>
              </a:xfrm>
              <a:prstGeom prst="line">
                <a:avLst/>
              </a:prstGeom>
              <a:noFill/>
              <a:ln w="4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3419475" y="2178050"/>
                <a:ext cx="209550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3527425" y="2178050"/>
                <a:ext cx="0" cy="143510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3419475" y="3613150"/>
                <a:ext cx="209550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4467225" y="2355850"/>
                <a:ext cx="209550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4568825" y="2355850"/>
                <a:ext cx="0" cy="127000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4467225" y="3625850"/>
                <a:ext cx="209550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3521075" y="1854200"/>
                <a:ext cx="19050" cy="635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5"/>
              <p:cNvSpPr>
                <a:spLocks noChangeArrowheads="1"/>
              </p:cNvSpPr>
              <p:nvPr/>
            </p:nvSpPr>
            <p:spPr bwMode="auto">
              <a:xfrm>
                <a:off x="3521075" y="1879600"/>
                <a:ext cx="19050" cy="635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6"/>
              <p:cNvSpPr>
                <a:spLocks noChangeArrowheads="1"/>
              </p:cNvSpPr>
              <p:nvPr/>
            </p:nvSpPr>
            <p:spPr bwMode="auto">
              <a:xfrm>
                <a:off x="3514725" y="1860550"/>
                <a:ext cx="31750" cy="635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3514725" y="1873250"/>
                <a:ext cx="31750" cy="635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3514725" y="1866900"/>
                <a:ext cx="31750" cy="635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3514725" y="1866900"/>
                <a:ext cx="31750" cy="635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Oval 30"/>
              <p:cNvSpPr>
                <a:spLocks noChangeArrowheads="1"/>
              </p:cNvSpPr>
              <p:nvPr/>
            </p:nvSpPr>
            <p:spPr bwMode="auto">
              <a:xfrm>
                <a:off x="3514725" y="1854200"/>
                <a:ext cx="25400" cy="25400"/>
              </a:xfrm>
              <a:prstGeom prst="ellipse">
                <a:avLst/>
              </a:prstGeom>
              <a:noFill/>
              <a:ln w="4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 flipV="1">
                <a:off x="3527425" y="2178050"/>
                <a:ext cx="0" cy="673100"/>
              </a:xfrm>
              <a:prstGeom prst="line">
                <a:avLst/>
              </a:prstGeom>
              <a:noFill/>
              <a:ln w="4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6" name="Line 32"/>
              <p:cNvSpPr>
                <a:spLocks noChangeShapeType="1"/>
              </p:cNvSpPr>
              <p:nvPr/>
            </p:nvSpPr>
            <p:spPr bwMode="auto">
              <a:xfrm>
                <a:off x="3527425" y="3359150"/>
                <a:ext cx="0" cy="254000"/>
              </a:xfrm>
              <a:prstGeom prst="line">
                <a:avLst/>
              </a:prstGeom>
              <a:noFill/>
              <a:ln w="4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7" name="Rectangle 33"/>
              <p:cNvSpPr>
                <a:spLocks noChangeArrowheads="1"/>
              </p:cNvSpPr>
              <p:nvPr/>
            </p:nvSpPr>
            <p:spPr bwMode="auto">
              <a:xfrm>
                <a:off x="3133725" y="2851150"/>
                <a:ext cx="787400" cy="508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9" name="Freeform 34"/>
              <p:cNvSpPr>
                <a:spLocks/>
              </p:cNvSpPr>
              <p:nvPr/>
            </p:nvSpPr>
            <p:spPr bwMode="auto">
              <a:xfrm>
                <a:off x="3133725" y="2851150"/>
                <a:ext cx="787400" cy="508000"/>
              </a:xfrm>
              <a:custGeom>
                <a:avLst/>
                <a:gdLst>
                  <a:gd name="T0" fmla="*/ 0 w 124"/>
                  <a:gd name="T1" fmla="*/ 0 h 80"/>
                  <a:gd name="T2" fmla="*/ 0 w 124"/>
                  <a:gd name="T3" fmla="*/ 80 h 80"/>
                  <a:gd name="T4" fmla="*/ 124 w 124"/>
                  <a:gd name="T5" fmla="*/ 80 h 80"/>
                  <a:gd name="T6" fmla="*/ 124 w 124"/>
                  <a:gd name="T7" fmla="*/ 0 h 80"/>
                  <a:gd name="T8" fmla="*/ 0 w 124"/>
                  <a:gd name="T9" fmla="*/ 0 h 80"/>
                  <a:gd name="T10" fmla="*/ 0 w 12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" h="80">
                    <a:moveTo>
                      <a:pt x="0" y="0"/>
                    </a:moveTo>
                    <a:lnTo>
                      <a:pt x="0" y="80"/>
                    </a:lnTo>
                    <a:lnTo>
                      <a:pt x="124" y="80"/>
                    </a:lnTo>
                    <a:lnTo>
                      <a:pt x="124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4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0" name="Line 35"/>
              <p:cNvSpPr>
                <a:spLocks noChangeShapeType="1"/>
              </p:cNvSpPr>
              <p:nvPr/>
            </p:nvSpPr>
            <p:spPr bwMode="auto">
              <a:xfrm>
                <a:off x="3133725" y="3086100"/>
                <a:ext cx="787400" cy="0"/>
              </a:xfrm>
              <a:prstGeom prst="line">
                <a:avLst/>
              </a:prstGeom>
              <a:noFill/>
              <a:ln w="8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1" name="Rectangle 36"/>
              <p:cNvSpPr>
                <a:spLocks noChangeArrowheads="1"/>
              </p:cNvSpPr>
              <p:nvPr/>
            </p:nvSpPr>
            <p:spPr bwMode="auto">
              <a:xfrm>
                <a:off x="4562475" y="1930400"/>
                <a:ext cx="19050" cy="635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2" name="Rectangle 37"/>
              <p:cNvSpPr>
                <a:spLocks noChangeArrowheads="1"/>
              </p:cNvSpPr>
              <p:nvPr/>
            </p:nvSpPr>
            <p:spPr bwMode="auto">
              <a:xfrm>
                <a:off x="4562475" y="1955800"/>
                <a:ext cx="19050" cy="635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3" name="Rectangle 38"/>
              <p:cNvSpPr>
                <a:spLocks noChangeArrowheads="1"/>
              </p:cNvSpPr>
              <p:nvPr/>
            </p:nvSpPr>
            <p:spPr bwMode="auto">
              <a:xfrm>
                <a:off x="4556125" y="1936750"/>
                <a:ext cx="31750" cy="635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4" name="Rectangle 39"/>
              <p:cNvSpPr>
                <a:spLocks noChangeArrowheads="1"/>
              </p:cNvSpPr>
              <p:nvPr/>
            </p:nvSpPr>
            <p:spPr bwMode="auto">
              <a:xfrm>
                <a:off x="4556125" y="1949450"/>
                <a:ext cx="31750" cy="635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5" name="Rectangle 40"/>
              <p:cNvSpPr>
                <a:spLocks noChangeArrowheads="1"/>
              </p:cNvSpPr>
              <p:nvPr/>
            </p:nvSpPr>
            <p:spPr bwMode="auto">
              <a:xfrm>
                <a:off x="4556125" y="1943100"/>
                <a:ext cx="31750" cy="635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6" name="Rectangle 41"/>
              <p:cNvSpPr>
                <a:spLocks noChangeArrowheads="1"/>
              </p:cNvSpPr>
              <p:nvPr/>
            </p:nvSpPr>
            <p:spPr bwMode="auto">
              <a:xfrm>
                <a:off x="4556125" y="1943100"/>
                <a:ext cx="31750" cy="635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7" name="Oval 42"/>
              <p:cNvSpPr>
                <a:spLocks noChangeArrowheads="1"/>
              </p:cNvSpPr>
              <p:nvPr/>
            </p:nvSpPr>
            <p:spPr bwMode="auto">
              <a:xfrm>
                <a:off x="4556125" y="1930400"/>
                <a:ext cx="25400" cy="25400"/>
              </a:xfrm>
              <a:prstGeom prst="ellipse">
                <a:avLst/>
              </a:prstGeom>
              <a:noFill/>
              <a:ln w="4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8" name="Rectangle 43"/>
              <p:cNvSpPr>
                <a:spLocks noChangeArrowheads="1"/>
              </p:cNvSpPr>
              <p:nvPr/>
            </p:nvSpPr>
            <p:spPr bwMode="auto">
              <a:xfrm>
                <a:off x="4562475" y="2000250"/>
                <a:ext cx="19050" cy="635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9" name="Rectangle 44"/>
              <p:cNvSpPr>
                <a:spLocks noChangeArrowheads="1"/>
              </p:cNvSpPr>
              <p:nvPr/>
            </p:nvSpPr>
            <p:spPr bwMode="auto">
              <a:xfrm>
                <a:off x="4562475" y="2025650"/>
                <a:ext cx="19050" cy="635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10" name="Rectangle 45"/>
              <p:cNvSpPr>
                <a:spLocks noChangeArrowheads="1"/>
              </p:cNvSpPr>
              <p:nvPr/>
            </p:nvSpPr>
            <p:spPr bwMode="auto">
              <a:xfrm>
                <a:off x="4556125" y="2006600"/>
                <a:ext cx="31750" cy="635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11" name="Rectangle 46"/>
              <p:cNvSpPr>
                <a:spLocks noChangeArrowheads="1"/>
              </p:cNvSpPr>
              <p:nvPr/>
            </p:nvSpPr>
            <p:spPr bwMode="auto">
              <a:xfrm>
                <a:off x="4556125" y="2019300"/>
                <a:ext cx="31750" cy="635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12" name="Rectangle 47"/>
              <p:cNvSpPr>
                <a:spLocks noChangeArrowheads="1"/>
              </p:cNvSpPr>
              <p:nvPr/>
            </p:nvSpPr>
            <p:spPr bwMode="auto">
              <a:xfrm>
                <a:off x="4556125" y="2012950"/>
                <a:ext cx="31750" cy="635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13" name="Rectangle 48"/>
              <p:cNvSpPr>
                <a:spLocks noChangeArrowheads="1"/>
              </p:cNvSpPr>
              <p:nvPr/>
            </p:nvSpPr>
            <p:spPr bwMode="auto">
              <a:xfrm>
                <a:off x="4556125" y="2012950"/>
                <a:ext cx="31750" cy="635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14" name="Oval 49"/>
              <p:cNvSpPr>
                <a:spLocks noChangeArrowheads="1"/>
              </p:cNvSpPr>
              <p:nvPr/>
            </p:nvSpPr>
            <p:spPr bwMode="auto">
              <a:xfrm>
                <a:off x="4556125" y="2000250"/>
                <a:ext cx="25400" cy="25400"/>
              </a:xfrm>
              <a:prstGeom prst="ellipse">
                <a:avLst/>
              </a:prstGeom>
              <a:noFill/>
              <a:ln w="4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15" name="Line 50"/>
              <p:cNvSpPr>
                <a:spLocks noChangeShapeType="1"/>
              </p:cNvSpPr>
              <p:nvPr/>
            </p:nvSpPr>
            <p:spPr bwMode="auto">
              <a:xfrm flipV="1">
                <a:off x="4568825" y="2355850"/>
                <a:ext cx="0" cy="469900"/>
              </a:xfrm>
              <a:prstGeom prst="line">
                <a:avLst/>
              </a:prstGeom>
              <a:noFill/>
              <a:ln w="4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16" name="Line 51"/>
              <p:cNvSpPr>
                <a:spLocks noChangeShapeType="1"/>
              </p:cNvSpPr>
              <p:nvPr/>
            </p:nvSpPr>
            <p:spPr bwMode="auto">
              <a:xfrm>
                <a:off x="4568825" y="3346450"/>
                <a:ext cx="0" cy="279400"/>
              </a:xfrm>
              <a:prstGeom prst="line">
                <a:avLst/>
              </a:prstGeom>
              <a:noFill/>
              <a:ln w="4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17" name="Rectangle 52"/>
              <p:cNvSpPr>
                <a:spLocks noChangeArrowheads="1"/>
              </p:cNvSpPr>
              <p:nvPr/>
            </p:nvSpPr>
            <p:spPr bwMode="auto">
              <a:xfrm>
                <a:off x="4181475" y="2825750"/>
                <a:ext cx="781050" cy="520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18" name="Freeform 53"/>
              <p:cNvSpPr>
                <a:spLocks/>
              </p:cNvSpPr>
              <p:nvPr/>
            </p:nvSpPr>
            <p:spPr bwMode="auto">
              <a:xfrm>
                <a:off x="4181475" y="2825750"/>
                <a:ext cx="781050" cy="520700"/>
              </a:xfrm>
              <a:custGeom>
                <a:avLst/>
                <a:gdLst>
                  <a:gd name="T0" fmla="*/ 0 w 123"/>
                  <a:gd name="T1" fmla="*/ 0 h 82"/>
                  <a:gd name="T2" fmla="*/ 0 w 123"/>
                  <a:gd name="T3" fmla="*/ 82 h 82"/>
                  <a:gd name="T4" fmla="*/ 123 w 123"/>
                  <a:gd name="T5" fmla="*/ 82 h 82"/>
                  <a:gd name="T6" fmla="*/ 123 w 123"/>
                  <a:gd name="T7" fmla="*/ 0 h 82"/>
                  <a:gd name="T8" fmla="*/ 0 w 123"/>
                  <a:gd name="T9" fmla="*/ 0 h 82"/>
                  <a:gd name="T10" fmla="*/ 0 w 123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82">
                    <a:moveTo>
                      <a:pt x="0" y="0"/>
                    </a:moveTo>
                    <a:lnTo>
                      <a:pt x="0" y="82"/>
                    </a:lnTo>
                    <a:lnTo>
                      <a:pt x="123" y="82"/>
                    </a:lnTo>
                    <a:lnTo>
                      <a:pt x="123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4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19" name="Line 54"/>
              <p:cNvSpPr>
                <a:spLocks noChangeShapeType="1"/>
              </p:cNvSpPr>
              <p:nvPr/>
            </p:nvSpPr>
            <p:spPr bwMode="auto">
              <a:xfrm>
                <a:off x="4181475" y="3060700"/>
                <a:ext cx="781050" cy="0"/>
              </a:xfrm>
              <a:prstGeom prst="line">
                <a:avLst/>
              </a:prstGeom>
              <a:noFill/>
              <a:ln w="8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20" name="Rectangle 55"/>
              <p:cNvSpPr>
                <a:spLocks noChangeArrowheads="1"/>
              </p:cNvSpPr>
              <p:nvPr/>
            </p:nvSpPr>
            <p:spPr bwMode="auto">
              <a:xfrm>
                <a:off x="2898775" y="1778000"/>
                <a:ext cx="2298700" cy="1930400"/>
              </a:xfrm>
              <a:prstGeom prst="rect">
                <a:avLst/>
              </a:prstGeom>
              <a:noFill/>
              <a:ln w="4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21" name="Rectangle 56"/>
              <p:cNvSpPr>
                <a:spLocks noChangeArrowheads="1"/>
              </p:cNvSpPr>
              <p:nvPr/>
            </p:nvSpPr>
            <p:spPr bwMode="auto">
              <a:xfrm>
                <a:off x="2645880" y="3240890"/>
                <a:ext cx="211596" cy="225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itchFamily="34" charset="0"/>
                    <a:cs typeface="Arial" pitchFamily="34" charset="0"/>
                  </a:rPr>
                  <a:t>100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22" name="Rectangle 57"/>
              <p:cNvSpPr>
                <a:spLocks noChangeArrowheads="1"/>
              </p:cNvSpPr>
              <p:nvPr/>
            </p:nvSpPr>
            <p:spPr bwMode="auto">
              <a:xfrm>
                <a:off x="2675697" y="2643533"/>
                <a:ext cx="211596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itchFamily="34" charset="0"/>
                    <a:cs typeface="Arial" pitchFamily="34" charset="0"/>
                  </a:rPr>
                  <a:t>200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23" name="Rectangle 58"/>
              <p:cNvSpPr>
                <a:spLocks noChangeArrowheads="1"/>
              </p:cNvSpPr>
              <p:nvPr/>
            </p:nvSpPr>
            <p:spPr bwMode="auto">
              <a:xfrm>
                <a:off x="2667000" y="2040834"/>
                <a:ext cx="211596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itchFamily="34" charset="0"/>
                    <a:cs typeface="Arial" pitchFamily="34" charset="0"/>
                  </a:rPr>
                  <a:t>300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24" name="Line 59"/>
              <p:cNvSpPr>
                <a:spLocks noChangeShapeType="1"/>
              </p:cNvSpPr>
              <p:nvPr/>
            </p:nvSpPr>
            <p:spPr bwMode="auto">
              <a:xfrm>
                <a:off x="2873375" y="3308350"/>
                <a:ext cx="25400" cy="0"/>
              </a:xfrm>
              <a:prstGeom prst="line">
                <a:avLst/>
              </a:prstGeom>
              <a:noFill/>
              <a:ln w="4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25" name="Line 60"/>
              <p:cNvSpPr>
                <a:spLocks noChangeShapeType="1"/>
              </p:cNvSpPr>
              <p:nvPr/>
            </p:nvSpPr>
            <p:spPr bwMode="auto">
              <a:xfrm>
                <a:off x="2873375" y="2705100"/>
                <a:ext cx="25400" cy="0"/>
              </a:xfrm>
              <a:prstGeom prst="line">
                <a:avLst/>
              </a:prstGeom>
              <a:noFill/>
              <a:ln w="4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26" name="Line 61"/>
              <p:cNvSpPr>
                <a:spLocks noChangeShapeType="1"/>
              </p:cNvSpPr>
              <p:nvPr/>
            </p:nvSpPr>
            <p:spPr bwMode="auto">
              <a:xfrm>
                <a:off x="2873375" y="2108200"/>
                <a:ext cx="25400" cy="0"/>
              </a:xfrm>
              <a:prstGeom prst="line">
                <a:avLst/>
              </a:prstGeom>
              <a:noFill/>
              <a:ln w="4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27" name="Line 62"/>
              <p:cNvSpPr>
                <a:spLocks noChangeShapeType="1"/>
              </p:cNvSpPr>
              <p:nvPr/>
            </p:nvSpPr>
            <p:spPr bwMode="auto">
              <a:xfrm flipV="1">
                <a:off x="3527425" y="3708400"/>
                <a:ext cx="0" cy="25400"/>
              </a:xfrm>
              <a:prstGeom prst="line">
                <a:avLst/>
              </a:prstGeom>
              <a:noFill/>
              <a:ln w="4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28" name="Line 63"/>
              <p:cNvSpPr>
                <a:spLocks noChangeShapeType="1"/>
              </p:cNvSpPr>
              <p:nvPr/>
            </p:nvSpPr>
            <p:spPr bwMode="auto">
              <a:xfrm flipV="1">
                <a:off x="4568825" y="3708400"/>
                <a:ext cx="0" cy="25400"/>
              </a:xfrm>
              <a:prstGeom prst="line">
                <a:avLst/>
              </a:prstGeom>
              <a:noFill/>
              <a:ln w="4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29" name="Rectangle 64"/>
              <p:cNvSpPr>
                <a:spLocks noChangeArrowheads="1"/>
              </p:cNvSpPr>
              <p:nvPr/>
            </p:nvSpPr>
            <p:spPr bwMode="auto">
              <a:xfrm>
                <a:off x="3470275" y="3752850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itchFamily="34" charset="0"/>
                    <a:cs typeface="Arial" pitchFamily="34" charset="0"/>
                  </a:rPr>
                  <a:t>p2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30" name="Rectangle 65"/>
              <p:cNvSpPr>
                <a:spLocks noChangeArrowheads="1"/>
              </p:cNvSpPr>
              <p:nvPr/>
            </p:nvSpPr>
            <p:spPr bwMode="auto">
              <a:xfrm>
                <a:off x="4511675" y="3752850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itchFamily="34" charset="0"/>
                    <a:cs typeface="Arial" pitchFamily="34" charset="0"/>
                  </a:rPr>
                  <a:t>p4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31" name="Rectangle 66"/>
              <p:cNvSpPr>
                <a:spLocks noChangeArrowheads="1"/>
              </p:cNvSpPr>
              <p:nvPr/>
            </p:nvSpPr>
            <p:spPr bwMode="auto">
              <a:xfrm>
                <a:off x="3914775" y="3854450"/>
                <a:ext cx="29014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lant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32" name="Rectangle 67"/>
              <p:cNvSpPr>
                <a:spLocks noChangeArrowheads="1"/>
              </p:cNvSpPr>
              <p:nvPr/>
            </p:nvSpPr>
            <p:spPr bwMode="auto">
              <a:xfrm rot="16200000">
                <a:off x="2270085" y="2664669"/>
                <a:ext cx="490519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iomass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2031036"/>
              <a:ext cx="4011613" cy="278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R</a:t>
            </a:r>
            <a:r>
              <a:rPr lang="en-US" sz="3200" dirty="0" smtClean="0"/>
              <a:t>egroup the figure, change text and color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527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35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Ungroup the figure, change text and color</vt:lpstr>
      <vt:lpstr>Regroup the figure, change text and color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Fahmida Sultana</dc:creator>
  <cp:lastModifiedBy>Fahmida Sultana</cp:lastModifiedBy>
  <cp:revision>5</cp:revision>
  <dcterms:created xsi:type="dcterms:W3CDTF">2006-08-16T00:00:00Z</dcterms:created>
  <dcterms:modified xsi:type="dcterms:W3CDTF">2023-01-20T20:16:43Z</dcterms:modified>
</cp:coreProperties>
</file>