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3A09D-95BF-41A6-A57A-14FED01E6F35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136A9-70F8-4A7E-8815-C87B04290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2CED4963-E985-44C4-B8C4-FDD613B7C2F8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ED291B17-9318-49DB-B28B-6E5994AE9581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8DD82B9-B8EE-4375-B6FF-88FA6ABB15D9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B2497495-0637-405E-AE64-5CC7506D51F5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BFFD690-9426-415D-8B65-26881E07B2D4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04C4989A-474C-40DE-95B9-011C28B71673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5DB4ED54-5B5E-4A04-93D3-5772E3CE3818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4EDE50D6-574B-40AF-946F-D52A04ADE379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</p:spPr>
        <p:txBody>
          <a:bodyPr/>
          <a:lstStyle/>
          <a:p>
            <a:fld id="{D82884F1-FFEA-405F-9602-3DCA865EDA4E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/>
          <a:lstStyle/>
          <a:p>
            <a:fld id="{7E18DB4A-8810-4A10-AD5C-D5E2C667F5B3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41014-BBA6-3241-834E-5714AA09A905}"/>
              </a:ext>
            </a:extLst>
          </p:cNvPr>
          <p:cNvSpPr txBox="1"/>
          <p:nvPr userDrawn="1"/>
        </p:nvSpPr>
        <p:spPr>
          <a:xfrm>
            <a:off x="5468340" y="858064"/>
            <a:ext cx="125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BE5B7-D2CF-9B04-2877-DF8E54CA2988}"/>
              </a:ext>
            </a:extLst>
          </p:cNvPr>
          <p:cNvSpPr txBox="1"/>
          <p:nvPr userDrawn="1"/>
        </p:nvSpPr>
        <p:spPr>
          <a:xfrm>
            <a:off x="8830117" y="858064"/>
            <a:ext cx="212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ICT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7ADB29-5C75-B5CD-0C78-3040B9B3C2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21" y="745166"/>
            <a:ext cx="1020146" cy="8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832328-0C91-78EA-6B26-2473F35C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Graphic 3" descr="Volume">
            <a:extLst>
              <a:ext uri="{FF2B5EF4-FFF2-40B4-BE49-F238E27FC236}">
                <a16:creationId xmlns:a16="http://schemas.microsoft.com/office/drawing/2014/main" id="{66498191-D3E2-507C-A9B4-05B40063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{17FEE612-DDBF-4B04-B5D2-9023632F3DE9}tf33552983_win32</Template>
  <TotalTime>15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Wingdings 2</vt:lpstr>
      <vt:lpstr>DividendVTI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Robin Mia</dc:creator>
  <cp:lastModifiedBy>Md Robin Mia</cp:lastModifiedBy>
  <cp:revision>3</cp:revision>
  <dcterms:created xsi:type="dcterms:W3CDTF">2024-12-19T08:13:29Z</dcterms:created>
  <dcterms:modified xsi:type="dcterms:W3CDTF">2024-12-19T08:31:35Z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