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74" r:id="rId8"/>
    <p:sldId id="262" r:id="rId9"/>
    <p:sldId id="263" r:id="rId10"/>
    <p:sldId id="265" r:id="rId11"/>
    <p:sldId id="266" r:id="rId12"/>
    <p:sldId id="276" r:id="rId13"/>
    <p:sldId id="267" r:id="rId14"/>
    <p:sldId id="268" r:id="rId15"/>
    <p:sldId id="259" r:id="rId16"/>
    <p:sldId id="269" r:id="rId17"/>
    <p:sldId id="270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X8-LhgFnUU" TargetMode="External"/><Relationship Id="rId2" Type="http://schemas.openxmlformats.org/officeDocument/2006/relationships/hyperlink" Target="https://www.youtube.com/watch?v=Z_TmTLDm5W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Connection (step by step)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 studio 2015 and MS SQL Server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91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914400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the dialog box, Keep Data source as “Microsoft SQL Server (Client)”, as Server name write “</a:t>
            </a:r>
            <a:r>
              <a:rPr lang="en-US" dirty="0" err="1" smtClean="0"/>
              <a:t>localhost</a:t>
            </a:r>
            <a:r>
              <a:rPr lang="en-US" dirty="0" smtClean="0"/>
              <a:t>” (as my </a:t>
            </a:r>
            <a:r>
              <a:rPr lang="en-US" dirty="0" err="1" smtClean="0"/>
              <a:t>Servername</a:t>
            </a:r>
            <a:r>
              <a:rPr lang="en-US" dirty="0" smtClean="0"/>
              <a:t> is “</a:t>
            </a:r>
            <a:r>
              <a:rPr lang="en-US" dirty="0" err="1" smtClean="0"/>
              <a:t>localhost</a:t>
            </a:r>
            <a:r>
              <a:rPr lang="en-US" dirty="0" smtClean="0"/>
              <a:t>” and this is Windows authentication here). To the “Connect to a database” section write down “AAA” (as I have given my database name as “AAA”) then click “OK”. [you can also click “Test Connection” to test your connect is okay or not]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52600"/>
            <a:ext cx="4343400" cy="464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899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990600"/>
            <a:ext cx="9144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you will get your database in the “Data Connections” section.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2438400" cy="1295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 get connection string, copy the text from “Connection”-&gt; “Connection String” [The connection panel will appear when you will click the desired database name]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482664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667000"/>
            <a:ext cx="2438400" cy="1295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2895600"/>
            <a:ext cx="2743200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991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990600"/>
            <a:ext cx="9144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Then, write down this code in the Form1.cs under the “login button click  function”. Here, my login button function name is “button2_click()”.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the rest of the code…..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, start (run) your project and test the requirements.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When the input is okay.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Test with wrong input.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With wrong input, the warning message box is showing…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https://www.youtube.com/watch?v=Z_TmTLDm5Wc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https://www.youtube.com/watch?v=NX8-LhgFnUU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202" b="795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57400" y="0"/>
            <a:ext cx="58525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First create a C# Windows Form Application as a new project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Have fun with SQL and C#!!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 b="6703"/>
          <a:stretch>
            <a:fillRect/>
          </a:stretch>
        </p:blipFill>
        <p:spPr bwMode="auto">
          <a:xfrm>
            <a:off x="152400" y="9906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0"/>
            <a:ext cx="759297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Now from the View-&gt; Toolbox; add two textboxes, two labels and two buttons. </a:t>
            </a:r>
          </a:p>
          <a:p>
            <a:r>
              <a:rPr lang="en-US" dirty="0" smtClean="0"/>
              <a:t>Then change their corresponding texts as in figure.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057400"/>
            <a:ext cx="3429000" cy="2133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5556"/>
          <a:stretch>
            <a:fillRect/>
          </a:stretch>
        </p:blipFill>
        <p:spPr bwMode="auto">
          <a:xfrm>
            <a:off x="0" y="381000"/>
            <a:ext cx="91439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76092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From the solution explorer-&gt;”your project” (</a:t>
            </a:r>
            <a:r>
              <a:rPr lang="en-US" dirty="0" err="1" smtClean="0"/>
              <a:t>hrere</a:t>
            </a:r>
            <a:r>
              <a:rPr lang="en-US" dirty="0" smtClean="0"/>
              <a:t>, first), create another windows form as in</a:t>
            </a:r>
          </a:p>
          <a:p>
            <a:r>
              <a:rPr lang="en-US" dirty="0" smtClean="0"/>
              <a:t>Figure.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3810000"/>
            <a:ext cx="23622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23622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6106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066800"/>
            <a:ext cx="214071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is the new form.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3429000" cy="2133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86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0" y="3048000"/>
            <a:ext cx="23622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45384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DBMS Connection, use this class as header.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3091" y="990600"/>
            <a:ext cx="32940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 this step, start your SQL Server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066800"/>
            <a:ext cx="71949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a database named “AAA”, and create table “</a:t>
            </a:r>
            <a:r>
              <a:rPr lang="en-US" dirty="0" err="1" smtClean="0"/>
              <a:t>emp</a:t>
            </a:r>
            <a:r>
              <a:rPr lang="en-US" dirty="0" smtClean="0"/>
              <a:t>” as </a:t>
            </a:r>
          </a:p>
          <a:p>
            <a:r>
              <a:rPr lang="en-US" dirty="0" smtClean="0"/>
              <a:t>Follows in the AAA database, Insert one row with username and password.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438400"/>
            <a:ext cx="2362200" cy="990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514600"/>
            <a:ext cx="4114800" cy="1295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7052"/>
            <a:ext cx="8458200" cy="47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066800"/>
            <a:ext cx="868314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Go back to your application to connect the project with SQL Server. To do that, go to Tool-&gt;</a:t>
            </a:r>
          </a:p>
          <a:p>
            <a:r>
              <a:rPr lang="en-US" dirty="0" smtClean="0"/>
              <a:t>Connect to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057400"/>
            <a:ext cx="2438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367</Words>
  <Application>Microsoft Office PowerPoint</Application>
  <PresentationFormat>On-screen Show (4:3)</PresentationFormat>
  <Paragraphs>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DB Connection (step by step)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Reference</vt:lpstr>
      <vt:lpstr>Have fun with SQL and C#!!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26</cp:revision>
  <dcterms:created xsi:type="dcterms:W3CDTF">2006-08-16T00:00:00Z</dcterms:created>
  <dcterms:modified xsi:type="dcterms:W3CDTF">2019-11-23T14:56:39Z</dcterms:modified>
</cp:coreProperties>
</file>