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9" r:id="rId7"/>
    <p:sldId id="270" r:id="rId8"/>
    <p:sldId id="274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b Oahid" userId="a31436f4a39e17a4" providerId="LiveId" clId="{16FF94DD-8778-4BB2-9F5F-C1FC33A59DC1}"/>
    <pc:docChg chg="custSel addSld delSld modSld sldOrd">
      <pc:chgData name="Sajib Oahid" userId="a31436f4a39e17a4" providerId="LiveId" clId="{16FF94DD-8778-4BB2-9F5F-C1FC33A59DC1}" dt="2023-03-03T10:46:09.183" v="44" actId="14100"/>
      <pc:docMkLst>
        <pc:docMk/>
      </pc:docMkLst>
      <pc:sldChg chg="modSp">
        <pc:chgData name="Sajib Oahid" userId="a31436f4a39e17a4" providerId="LiveId" clId="{16FF94DD-8778-4BB2-9F5F-C1FC33A59DC1}" dt="2023-03-03T10:42:16.495" v="42"/>
        <pc:sldMkLst>
          <pc:docMk/>
          <pc:sldMk cId="2200335453" sldId="269"/>
        </pc:sldMkLst>
        <pc:spChg chg="mod">
          <ac:chgData name="Sajib Oahid" userId="a31436f4a39e17a4" providerId="LiveId" clId="{16FF94DD-8778-4BB2-9F5F-C1FC33A59DC1}" dt="2023-03-03T10:42:16.495" v="42"/>
          <ac:spMkLst>
            <pc:docMk/>
            <pc:sldMk cId="2200335453" sldId="269"/>
            <ac:spMk id="2" creationId="{00000000-0000-0000-0000-000000000000}"/>
          </ac:spMkLst>
        </pc:spChg>
      </pc:sldChg>
      <pc:sldChg chg="addSp delSp modSp mod">
        <pc:chgData name="Sajib Oahid" userId="a31436f4a39e17a4" providerId="LiveId" clId="{16FF94DD-8778-4BB2-9F5F-C1FC33A59DC1}" dt="2023-03-03T10:30:15.069" v="7" actId="478"/>
        <pc:sldMkLst>
          <pc:docMk/>
          <pc:sldMk cId="1457739965" sldId="271"/>
        </pc:sldMkLst>
        <pc:spChg chg="del mod">
          <ac:chgData name="Sajib Oahid" userId="a31436f4a39e17a4" providerId="LiveId" clId="{16FF94DD-8778-4BB2-9F5F-C1FC33A59DC1}" dt="2023-03-03T10:24:56.798" v="2" actId="21"/>
          <ac:spMkLst>
            <pc:docMk/>
            <pc:sldMk cId="1457739965" sldId="271"/>
            <ac:spMk id="3" creationId="{00000000-0000-0000-0000-000000000000}"/>
          </ac:spMkLst>
        </pc:spChg>
        <pc:spChg chg="mod">
          <ac:chgData name="Sajib Oahid" userId="a31436f4a39e17a4" providerId="LiveId" clId="{16FF94DD-8778-4BB2-9F5F-C1FC33A59DC1}" dt="2023-03-03T10:25:02.606" v="3" actId="1076"/>
          <ac:spMkLst>
            <pc:docMk/>
            <pc:sldMk cId="1457739965" sldId="271"/>
            <ac:spMk id="4" creationId="{00000000-0000-0000-0000-000000000000}"/>
          </ac:spMkLst>
        </pc:spChg>
        <pc:spChg chg="add del mod">
          <ac:chgData name="Sajib Oahid" userId="a31436f4a39e17a4" providerId="LiveId" clId="{16FF94DD-8778-4BB2-9F5F-C1FC33A59DC1}" dt="2023-03-03T10:30:15.069" v="7" actId="478"/>
          <ac:spMkLst>
            <pc:docMk/>
            <pc:sldMk cId="1457739965" sldId="271"/>
            <ac:spMk id="9" creationId="{AE5C8AC6-02D3-268C-3268-AA13249947B7}"/>
          </ac:spMkLst>
        </pc:spChg>
        <pc:picChg chg="add del mod">
          <ac:chgData name="Sajib Oahid" userId="a31436f4a39e17a4" providerId="LiveId" clId="{16FF94DD-8778-4BB2-9F5F-C1FC33A59DC1}" dt="2023-03-03T10:30:15.069" v="7" actId="478"/>
          <ac:picMkLst>
            <pc:docMk/>
            <pc:sldMk cId="1457739965" sldId="271"/>
            <ac:picMk id="8" creationId="{05647CEA-8C17-24C4-51B5-4DFC2EDA490D}"/>
          </ac:picMkLst>
        </pc:picChg>
      </pc:sldChg>
      <pc:sldChg chg="del">
        <pc:chgData name="Sajib Oahid" userId="a31436f4a39e17a4" providerId="LiveId" clId="{16FF94DD-8778-4BB2-9F5F-C1FC33A59DC1}" dt="2023-03-03T10:39:06.675" v="28" actId="2696"/>
        <pc:sldMkLst>
          <pc:docMk/>
          <pc:sldMk cId="3093572411" sldId="272"/>
        </pc:sldMkLst>
      </pc:sldChg>
      <pc:sldChg chg="modSp mod">
        <pc:chgData name="Sajib Oahid" userId="a31436f4a39e17a4" providerId="LiveId" clId="{16FF94DD-8778-4BB2-9F5F-C1FC33A59DC1}" dt="2023-03-03T10:46:09.183" v="44" actId="14100"/>
        <pc:sldMkLst>
          <pc:docMk/>
          <pc:sldMk cId="1875010694" sldId="273"/>
        </pc:sldMkLst>
        <pc:spChg chg="mod">
          <ac:chgData name="Sajib Oahid" userId="a31436f4a39e17a4" providerId="LiveId" clId="{16FF94DD-8778-4BB2-9F5F-C1FC33A59DC1}" dt="2023-03-03T10:46:09.183" v="44" actId="14100"/>
          <ac:spMkLst>
            <pc:docMk/>
            <pc:sldMk cId="1875010694" sldId="273"/>
            <ac:spMk id="3" creationId="{C1616835-AEF2-A75C-3259-26BB977078B1}"/>
          </ac:spMkLst>
        </pc:spChg>
      </pc:sldChg>
      <pc:sldChg chg="delSp modSp mod ord">
        <pc:chgData name="Sajib Oahid" userId="a31436f4a39e17a4" providerId="LiveId" clId="{16FF94DD-8778-4BB2-9F5F-C1FC33A59DC1}" dt="2023-03-03T10:42:16.495" v="42"/>
        <pc:sldMkLst>
          <pc:docMk/>
          <pc:sldMk cId="3032947896" sldId="274"/>
        </pc:sldMkLst>
        <pc:spChg chg="mod">
          <ac:chgData name="Sajib Oahid" userId="a31436f4a39e17a4" providerId="LiveId" clId="{16FF94DD-8778-4BB2-9F5F-C1FC33A59DC1}" dt="2023-03-03T10:42:16.495" v="42"/>
          <ac:spMkLst>
            <pc:docMk/>
            <pc:sldMk cId="3032947896" sldId="274"/>
            <ac:spMk id="2" creationId="{00000000-0000-0000-0000-000000000000}"/>
          </ac:spMkLst>
        </pc:spChg>
        <pc:spChg chg="mod">
          <ac:chgData name="Sajib Oahid" userId="a31436f4a39e17a4" providerId="LiveId" clId="{16FF94DD-8778-4BB2-9F5F-C1FC33A59DC1}" dt="2023-03-03T10:39:56.753" v="41" actId="20577"/>
          <ac:spMkLst>
            <pc:docMk/>
            <pc:sldMk cId="3032947896" sldId="274"/>
            <ac:spMk id="3" creationId="{00000000-0000-0000-0000-000000000000}"/>
          </ac:spMkLst>
        </pc:spChg>
        <pc:spChg chg="del">
          <ac:chgData name="Sajib Oahid" userId="a31436f4a39e17a4" providerId="LiveId" clId="{16FF94DD-8778-4BB2-9F5F-C1FC33A59DC1}" dt="2023-03-03T10:31:12.820" v="12" actId="21"/>
          <ac:spMkLst>
            <pc:docMk/>
            <pc:sldMk cId="3032947896" sldId="274"/>
            <ac:spMk id="4" creationId="{00000000-0000-0000-0000-000000000000}"/>
          </ac:spMkLst>
        </pc:spChg>
      </pc:sldChg>
      <pc:sldChg chg="addSp delSp modSp new del mod modClrScheme chgLayout">
        <pc:chgData name="Sajib Oahid" userId="a31436f4a39e17a4" providerId="LiveId" clId="{16FF94DD-8778-4BB2-9F5F-C1FC33A59DC1}" dt="2023-03-03T10:38:55.112" v="25" actId="2696"/>
        <pc:sldMkLst>
          <pc:docMk/>
          <pc:sldMk cId="2630401152" sldId="275"/>
        </pc:sldMkLst>
        <pc:spChg chg="del mod ord">
          <ac:chgData name="Sajib Oahid" userId="a31436f4a39e17a4" providerId="LiveId" clId="{16FF94DD-8778-4BB2-9F5F-C1FC33A59DC1}" dt="2023-03-03T10:38:39.095" v="24" actId="700"/>
          <ac:spMkLst>
            <pc:docMk/>
            <pc:sldMk cId="2630401152" sldId="275"/>
            <ac:spMk id="2" creationId="{7E78E284-3FDD-EE3D-EEDB-2CD1D250DA5A}"/>
          </ac:spMkLst>
        </pc:spChg>
        <pc:spChg chg="add mod ord">
          <ac:chgData name="Sajib Oahid" userId="a31436f4a39e17a4" providerId="LiveId" clId="{16FF94DD-8778-4BB2-9F5F-C1FC33A59DC1}" dt="2023-03-03T10:38:39.095" v="24" actId="700"/>
          <ac:spMkLst>
            <pc:docMk/>
            <pc:sldMk cId="2630401152" sldId="275"/>
            <ac:spMk id="3" creationId="{59AB7BFE-E5BE-2CF5-BB02-0A7898D533C4}"/>
          </ac:spMkLst>
        </pc:spChg>
        <pc:spChg chg="add mod ord">
          <ac:chgData name="Sajib Oahid" userId="a31436f4a39e17a4" providerId="LiveId" clId="{16FF94DD-8778-4BB2-9F5F-C1FC33A59DC1}" dt="2023-03-03T10:38:39.095" v="24" actId="700"/>
          <ac:spMkLst>
            <pc:docMk/>
            <pc:sldMk cId="2630401152" sldId="275"/>
            <ac:spMk id="4" creationId="{A15A512D-BEEF-422C-F252-ED8DF1B579E8}"/>
          </ac:spMkLst>
        </pc:spChg>
      </pc:sldChg>
      <pc:sldChg chg="addSp delSp modSp new del mod modClrScheme chgLayout">
        <pc:chgData name="Sajib Oahid" userId="a31436f4a39e17a4" providerId="LiveId" clId="{16FF94DD-8778-4BB2-9F5F-C1FC33A59DC1}" dt="2023-03-03T10:35:14.743" v="22" actId="2696"/>
        <pc:sldMkLst>
          <pc:docMk/>
          <pc:sldMk cId="3792176612" sldId="275"/>
        </pc:sldMkLst>
        <pc:spChg chg="del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2" creationId="{79154664-BC96-21D7-78D7-8BFFEE907801}"/>
          </ac:spMkLst>
        </pc:spChg>
        <pc:spChg chg="del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3" creationId="{AC1B6051-2F1E-0531-DD3E-97D58EFF70E6}"/>
          </ac:spMkLst>
        </pc:spChg>
        <pc:spChg chg="add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4" creationId="{61316C9B-CA24-28BD-E3E7-FBA8778BA6B5}"/>
          </ac:spMkLst>
        </pc:spChg>
        <pc:spChg chg="add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5" creationId="{94F21497-3AF9-A1B3-D8D3-473208EA7D01}"/>
          </ac:spMkLst>
        </pc:spChg>
        <pc:spChg chg="add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6" creationId="{B3BC9891-B755-C802-C026-D6E5FEAC3FCF}"/>
          </ac:spMkLst>
        </pc:spChg>
        <pc:spChg chg="add mod ord">
          <ac:chgData name="Sajib Oahid" userId="a31436f4a39e17a4" providerId="LiveId" clId="{16FF94DD-8778-4BB2-9F5F-C1FC33A59DC1}" dt="2023-03-03T10:34:46.522" v="20" actId="700"/>
          <ac:spMkLst>
            <pc:docMk/>
            <pc:sldMk cId="3792176612" sldId="275"/>
            <ac:spMk id="7" creationId="{E335482C-8742-8C53-8506-516E88E52585}"/>
          </ac:spMkLst>
        </pc:spChg>
        <pc:spChg chg="add del mod ord">
          <ac:chgData name="Sajib Oahid" userId="a31436f4a39e17a4" providerId="LiveId" clId="{16FF94DD-8778-4BB2-9F5F-C1FC33A59DC1}" dt="2023-03-03T10:35:10.680" v="21" actId="478"/>
          <ac:spMkLst>
            <pc:docMk/>
            <pc:sldMk cId="3792176612" sldId="275"/>
            <ac:spMk id="8" creationId="{05717055-4C59-2BC9-B332-9D73F7A109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m.physics.metu.edu.tr/105-106/index.php/Recap_of_Chapter_25-2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8839200" cy="22098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US" sz="8000" b="0" i="0" dirty="0" err="1">
                <a:solidFill>
                  <a:schemeClr val="accent2"/>
                </a:solidFill>
                <a:effectLst/>
                <a:latin typeface="Sitka Small" pitchFamily="2" charset="0"/>
              </a:rPr>
              <a:t>Biot</a:t>
            </a:r>
            <a:r>
              <a:rPr lang="en-US" sz="8000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-Savart</a:t>
            </a:r>
            <a:r>
              <a:rPr lang="en-US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 </a:t>
            </a:r>
            <a:r>
              <a:rPr lang="en-US" sz="8000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law</a:t>
            </a:r>
            <a:endParaRPr lang="en-US" sz="8000" dirty="0">
              <a:solidFill>
                <a:schemeClr val="accent2"/>
              </a:solidFill>
              <a:latin typeface="Sitka Small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47347"/>
            <a:ext cx="7086600" cy="960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315200" cy="1295400"/>
          </a:xfrm>
        </p:spPr>
        <p:txBody>
          <a:bodyPr/>
          <a:lstStyle/>
          <a:p>
            <a:r>
              <a:rPr lang="en-US" sz="6600" dirty="0" err="1">
                <a:solidFill>
                  <a:schemeClr val="accent2"/>
                </a:solidFill>
              </a:rPr>
              <a:t>Presentating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1295400"/>
            <a:ext cx="5715000" cy="3429000"/>
          </a:xfrm>
        </p:spPr>
        <p:txBody>
          <a:bodyPr/>
          <a:lstStyle/>
          <a:p>
            <a:endParaRPr lang="en-US" dirty="0"/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Team Leader   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Salauddin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Team Member : Sajib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Team Member : Sarna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Team Member : Sabuj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Team Member 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Manik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6000" b="0" i="0" dirty="0">
                <a:solidFill>
                  <a:schemeClr val="accent2"/>
                </a:solidFill>
                <a:effectLst/>
                <a:latin typeface="Sitka Text" pitchFamily="2" charset="0"/>
              </a:rPr>
              <a:t>Introduction</a:t>
            </a:r>
            <a:endParaRPr lang="en-US" sz="6000" dirty="0">
              <a:solidFill>
                <a:schemeClr val="accent2"/>
              </a:solidFill>
              <a:latin typeface="Sitka Tex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34747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Biot</a:t>
            </a:r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-Savart law is a fundamental law in electromagnetism it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öhne"/>
              </a:rPr>
              <a:t>   </a:t>
            </a:r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describes the magnetic field created by a current-carrying wire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Discovered by French physicists Jean-Baptiste </a:t>
            </a:r>
            <a:r>
              <a:rPr lang="en-US" sz="2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Biot</a:t>
            </a:r>
            <a:r>
              <a:rPr 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 and Félix Savart in 1820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26"/>
            <a:ext cx="9829800" cy="1082674"/>
          </a:xfrm>
        </p:spPr>
        <p:txBody>
          <a:bodyPr/>
          <a:lstStyle/>
          <a:p>
            <a:r>
              <a:rPr lang="en-US" dirty="0">
                <a:latin typeface="Sitka Small Semibold" pitchFamily="2" charset="0"/>
              </a:rPr>
              <a:t>         </a:t>
            </a:r>
            <a:r>
              <a:rPr lang="en-US" sz="5400" b="0" i="0" dirty="0">
                <a:solidFill>
                  <a:schemeClr val="accent2"/>
                </a:solidFill>
                <a:effectLst/>
                <a:latin typeface="Sitka Small Semibold" pitchFamily="2" charset="0"/>
              </a:rPr>
              <a:t>Statement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 </a:t>
            </a:r>
            <a:r>
              <a:rPr lang="en-US" sz="5400" b="0" i="0" dirty="0">
                <a:solidFill>
                  <a:schemeClr val="accent2"/>
                </a:solidFill>
                <a:effectLst/>
                <a:latin typeface="Sitka Small Semibold" pitchFamily="2" charset="0"/>
              </a:rPr>
              <a:t>of the Law</a:t>
            </a:r>
            <a:endParaRPr lang="en-US" sz="5400" dirty="0">
              <a:solidFill>
                <a:schemeClr val="accent2"/>
              </a:solidFill>
              <a:latin typeface="Sitka Small Semi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32790"/>
            <a:ext cx="9555479" cy="392874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The magnetic field (B) created by a current (I) flowing through a wire is proportional to the current and the length of the wire.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B is also inversely proportional to the distance (r) from the wire.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The formula for the </a:t>
            </a:r>
            <a:r>
              <a:rPr lang="en-US" sz="2800" b="0" i="0" dirty="0" err="1">
                <a:effectLst/>
                <a:latin typeface="Sitka Small" pitchFamily="2" charset="0"/>
              </a:rPr>
              <a:t>Biot</a:t>
            </a:r>
            <a:r>
              <a:rPr lang="en-US" sz="2800" b="0" i="0" dirty="0">
                <a:effectLst/>
                <a:latin typeface="Sitka Small" pitchFamily="2" charset="0"/>
              </a:rPr>
              <a:t>-Savart law is: B = (μ₀ / 4π) * I * (dL x r) / r³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Where μ₀ is the permeability of free space and dL is a small element of the wire carrying the current.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2880" y="1532790"/>
            <a:ext cx="4389120" cy="3474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  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2BACC-2299-72E2-A909-D5D17A87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16979" y="917575"/>
            <a:ext cx="2643738" cy="26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 </a:t>
            </a:r>
            <a:r>
              <a:rPr lang="en-US" sz="4800" b="0" i="0" dirty="0">
                <a:solidFill>
                  <a:schemeClr val="accent2"/>
                </a:solidFill>
                <a:effectLst/>
                <a:latin typeface="Sitka Small Semibold" pitchFamily="2" charset="0"/>
              </a:rPr>
              <a:t>Example Calculation</a:t>
            </a:r>
            <a:endParaRPr lang="en-US" sz="4800" dirty="0">
              <a:latin typeface="Sitka Small Semi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9220200" cy="3886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Suppose we have a long straight wire carrying a current of 2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We want to calculate the magnetic field at a point 0.1 m away from the wire.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Using the </a:t>
            </a:r>
            <a:r>
              <a:rPr lang="en-US" sz="3200" b="0" i="0" dirty="0" err="1">
                <a:effectLst/>
                <a:latin typeface="Söhne"/>
              </a:rPr>
              <a:t>Biot</a:t>
            </a:r>
            <a:r>
              <a:rPr lang="en-US" sz="3200" b="0" i="0" dirty="0">
                <a:effectLst/>
                <a:latin typeface="Söhne"/>
              </a:rPr>
              <a:t>-Savart law, we get B = (μ₀ / 4π) * 2 * (dL x r) / r³ = (μ₀ / 4π) * 2 * (dL / 0.1) / 0.1³ = 1.26 x 10^-5 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6"/>
            <a:ext cx="10515600" cy="1082674"/>
          </a:xfrm>
        </p:spPr>
        <p:txBody>
          <a:bodyPr>
            <a:normAutofit fontScale="90000"/>
          </a:bodyPr>
          <a:lstStyle/>
          <a:p>
            <a:r>
              <a:rPr lang="en-US" sz="4800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Applications of the </a:t>
            </a:r>
            <a:r>
              <a:rPr lang="en-US" sz="4800" b="0" i="0" dirty="0" err="1">
                <a:solidFill>
                  <a:schemeClr val="accent2"/>
                </a:solidFill>
                <a:effectLst/>
                <a:latin typeface="Sitka Small" pitchFamily="2" charset="0"/>
              </a:rPr>
              <a:t>Biot</a:t>
            </a:r>
            <a:r>
              <a:rPr lang="en-US" sz="4800" b="0" i="0" dirty="0">
                <a:solidFill>
                  <a:schemeClr val="accent2"/>
                </a:solidFill>
                <a:effectLst/>
                <a:latin typeface="Sitka Small" pitchFamily="2" charset="0"/>
              </a:rPr>
              <a:t>-Savart Law</a:t>
            </a:r>
            <a:endParaRPr lang="en-US" sz="4800" dirty="0">
              <a:solidFill>
                <a:schemeClr val="accent2"/>
              </a:solidFill>
              <a:latin typeface="Sitka Small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741" y="1447800"/>
            <a:ext cx="9220200" cy="3886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The </a:t>
            </a:r>
            <a:r>
              <a:rPr lang="en-US" sz="2800" b="0" i="0" dirty="0" err="1">
                <a:effectLst/>
                <a:latin typeface="Sitka Small" pitchFamily="2" charset="0"/>
              </a:rPr>
              <a:t>Biot</a:t>
            </a:r>
            <a:r>
              <a:rPr lang="en-US" sz="2800" b="0" i="0" dirty="0">
                <a:effectLst/>
                <a:latin typeface="Sitka Small" pitchFamily="2" charset="0"/>
              </a:rPr>
              <a:t>-Savart law is used to calculate the magnetic field created by a current-carrying wire or a group of wires.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It is used in many devices such as transformers, electric motors, and generators.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itka Small" pitchFamily="2" charset="0"/>
              </a:rPr>
              <a:t>It is also used in medical applications such as magnetic resonance imaging (MRI).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16835-AEF2-A75C-3259-26BB977078B1}"/>
              </a:ext>
            </a:extLst>
          </p:cNvPr>
          <p:cNvSpPr txBox="1"/>
          <p:nvPr/>
        </p:nvSpPr>
        <p:spPr>
          <a:xfrm>
            <a:off x="1219200" y="609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0" i="0" dirty="0">
                <a:solidFill>
                  <a:schemeClr val="accent2"/>
                </a:solidFill>
                <a:effectLst/>
                <a:latin typeface="Sitka Small Semibold" pitchFamily="2" charset="0"/>
              </a:rPr>
              <a:t>Conclusion</a:t>
            </a:r>
            <a:endParaRPr lang="en-US" sz="6000" dirty="0">
              <a:solidFill>
                <a:schemeClr val="accent2"/>
              </a:solidFill>
              <a:latin typeface="Sitka Small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D062B-FCAC-EE2D-46BC-C34013E64A36}"/>
              </a:ext>
            </a:extLst>
          </p:cNvPr>
          <p:cNvSpPr txBox="1"/>
          <p:nvPr/>
        </p:nvSpPr>
        <p:spPr>
          <a:xfrm>
            <a:off x="1143000" y="1752601"/>
            <a:ext cx="9525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The </a:t>
            </a:r>
            <a:r>
              <a:rPr lang="en-US" sz="2800" b="0" i="0" dirty="0" err="1">
                <a:effectLst/>
                <a:latin typeface="Söhne"/>
              </a:rPr>
              <a:t>Biot</a:t>
            </a:r>
            <a:r>
              <a:rPr lang="en-US" sz="2800" b="0" i="0" dirty="0">
                <a:effectLst/>
                <a:latin typeface="Söhne"/>
              </a:rPr>
              <a:t>-Savart law is a fundamental law in electromagnetism that is used to calculate the magnetic field created by a current-carrying wire.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It has many applications in technology and medicine.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Understanding the </a:t>
            </a:r>
            <a:r>
              <a:rPr lang="en-US" sz="2800" b="0" i="0" dirty="0" err="1">
                <a:effectLst/>
                <a:latin typeface="Söhne"/>
              </a:rPr>
              <a:t>Biot</a:t>
            </a:r>
            <a:r>
              <a:rPr lang="en-US" sz="2800" b="0" i="0" dirty="0">
                <a:effectLst/>
                <a:latin typeface="Söhne"/>
              </a:rPr>
              <a:t>-Savart law is essential for anyone studying electromagnetism.</a:t>
            </a:r>
          </a:p>
        </p:txBody>
      </p:sp>
    </p:spTree>
    <p:extLst>
      <p:ext uri="{BB962C8B-B14F-4D97-AF65-F5344CB8AC3E}">
        <p14:creationId xmlns:p14="http://schemas.microsoft.com/office/powerpoint/2010/main" val="18750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a4f35948-e619-41b3-aa29-22878b09cfd2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339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</vt:lpstr>
      <vt:lpstr>Sitka Small</vt:lpstr>
      <vt:lpstr>Sitka Small Semibold</vt:lpstr>
      <vt:lpstr>Sitka Text</vt:lpstr>
      <vt:lpstr>Söhne</vt:lpstr>
      <vt:lpstr>Times New Roman</vt:lpstr>
      <vt:lpstr>Children Friends 16x9</vt:lpstr>
      <vt:lpstr>  Biot-Savart law</vt:lpstr>
      <vt:lpstr>Presentating </vt:lpstr>
      <vt:lpstr> Introduction</vt:lpstr>
      <vt:lpstr>         Statement of the Law</vt:lpstr>
      <vt:lpstr> Example Calculation</vt:lpstr>
      <vt:lpstr>Applications of the Biot-Savart Law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Biot-Savart law</dc:title>
  <dc:creator>Sajib Oahid</dc:creator>
  <cp:keywords/>
  <cp:lastModifiedBy>Sajib Oahid</cp:lastModifiedBy>
  <cp:revision>1</cp:revision>
  <dcterms:created xsi:type="dcterms:W3CDTF">2023-03-03T09:32:01Z</dcterms:created>
  <dcterms:modified xsi:type="dcterms:W3CDTF">2023-03-03T10:51:15Z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