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3" r:id="rId6"/>
    <p:sldId id="274" r:id="rId7"/>
    <p:sldId id="279" r:id="rId8"/>
    <p:sldId id="276" r:id="rId9"/>
    <p:sldId id="277" r:id="rId10"/>
    <p:sldId id="286" r:id="rId11"/>
    <p:sldId id="278" r:id="rId12"/>
    <p:sldId id="284" r:id="rId13"/>
    <p:sldId id="287" r:id="rId14"/>
    <p:sldId id="261" r:id="rId15"/>
    <p:sldId id="283" r:id="rId16"/>
    <p:sldId id="280" r:id="rId17"/>
    <p:sldId id="281" r:id="rId18"/>
    <p:sldId id="268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4DB"/>
    <a:srgbClr val="0EA2E8"/>
    <a:srgbClr val="4BA1DB"/>
    <a:srgbClr val="A3CAF7"/>
    <a:srgbClr val="003B73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EB045-90E0-44EB-A41F-E26DC19461E0}" v="5" dt="2021-06-21T09:50:21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333" autoAdjust="0"/>
  </p:normalViewPr>
  <p:slideViewPr>
    <p:cSldViewPr snapToGrid="0">
      <p:cViewPr varScale="1">
        <p:scale>
          <a:sx n="102" d="100"/>
          <a:sy n="102" d="100"/>
        </p:scale>
        <p:origin x="89" y="3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id Ali" userId="99f104c10e21b212" providerId="LiveId" clId="{40AD28D0-3226-4000-962F-36975ED0244A}"/>
    <pc:docChg chg="undo redo custSel addSld delSld modSld">
      <pc:chgData name="Sajid Ali" userId="99f104c10e21b212" providerId="LiveId" clId="{40AD28D0-3226-4000-962F-36975ED0244A}" dt="2020-11-13T10:44:17.291" v="1228" actId="1076"/>
      <pc:docMkLst>
        <pc:docMk/>
      </pc:docMkLst>
      <pc:sldChg chg="addSp modSp mod">
        <pc:chgData name="Sajid Ali" userId="99f104c10e21b212" providerId="LiveId" clId="{40AD28D0-3226-4000-962F-36975ED0244A}" dt="2020-11-13T10:44:17.291" v="1228" actId="1076"/>
        <pc:sldMkLst>
          <pc:docMk/>
          <pc:sldMk cId="869913481" sldId="257"/>
        </pc:sldMkLst>
        <pc:spChg chg="add mod">
          <ac:chgData name="Sajid Ali" userId="99f104c10e21b212" providerId="LiveId" clId="{40AD28D0-3226-4000-962F-36975ED0244A}" dt="2020-11-13T10:08:48.686" v="56" actId="403"/>
          <ac:spMkLst>
            <pc:docMk/>
            <pc:sldMk cId="869913481" sldId="257"/>
            <ac:spMk id="7" creationId="{E8E68E2C-0FA6-4A4F-ACD9-EB26F67DD5DB}"/>
          </ac:spMkLst>
        </pc:spChg>
        <pc:spChg chg="add mod">
          <ac:chgData name="Sajid Ali" userId="99f104c10e21b212" providerId="LiveId" clId="{40AD28D0-3226-4000-962F-36975ED0244A}" dt="2020-11-13T10:30:32.665" v="296" actId="207"/>
          <ac:spMkLst>
            <pc:docMk/>
            <pc:sldMk cId="869913481" sldId="257"/>
            <ac:spMk id="11" creationId="{0A9BF006-7240-4558-A8ED-EDD0D06D0FEE}"/>
          </ac:spMkLst>
        </pc:spChg>
        <pc:spChg chg="add mod">
          <ac:chgData name="Sajid Ali" userId="99f104c10e21b212" providerId="LiveId" clId="{40AD28D0-3226-4000-962F-36975ED0244A}" dt="2020-11-13T10:36:59.795" v="919" actId="14100"/>
          <ac:spMkLst>
            <pc:docMk/>
            <pc:sldMk cId="869913481" sldId="257"/>
            <ac:spMk id="12" creationId="{1DDC1F70-D6A6-4BA1-87BF-3A19EBC54151}"/>
          </ac:spMkLst>
        </pc:spChg>
        <pc:spChg chg="add mod">
          <ac:chgData name="Sajid Ali" userId="99f104c10e21b212" providerId="LiveId" clId="{40AD28D0-3226-4000-962F-36975ED0244A}" dt="2020-11-13T10:34:20.667" v="487" actId="20577"/>
          <ac:spMkLst>
            <pc:docMk/>
            <pc:sldMk cId="869913481" sldId="257"/>
            <ac:spMk id="13" creationId="{26164849-B621-4DE8-A931-0E54B01E7A7D}"/>
          </ac:spMkLst>
        </pc:spChg>
        <pc:spChg chg="add mod">
          <ac:chgData name="Sajid Ali" userId="99f104c10e21b212" providerId="LiveId" clId="{40AD28D0-3226-4000-962F-36975ED0244A}" dt="2020-11-13T10:43:54.733" v="1224" actId="20577"/>
          <ac:spMkLst>
            <pc:docMk/>
            <pc:sldMk cId="869913481" sldId="257"/>
            <ac:spMk id="14" creationId="{F3DE0A08-8809-41DB-8B39-1C3AD43B9E20}"/>
          </ac:spMkLst>
        </pc:spChg>
        <pc:spChg chg="add mod">
          <ac:chgData name="Sajid Ali" userId="99f104c10e21b212" providerId="LiveId" clId="{40AD28D0-3226-4000-962F-36975ED0244A}" dt="2020-11-13T10:34:30.024" v="510" actId="20577"/>
          <ac:spMkLst>
            <pc:docMk/>
            <pc:sldMk cId="869913481" sldId="257"/>
            <ac:spMk id="15" creationId="{F12764D9-088B-480D-BB41-AFFEEC609984}"/>
          </ac:spMkLst>
        </pc:spChg>
        <pc:spChg chg="add mod">
          <ac:chgData name="Sajid Ali" userId="99f104c10e21b212" providerId="LiveId" clId="{40AD28D0-3226-4000-962F-36975ED0244A}" dt="2020-11-13T10:35:49.819" v="700" actId="5793"/>
          <ac:spMkLst>
            <pc:docMk/>
            <pc:sldMk cId="869913481" sldId="257"/>
            <ac:spMk id="16" creationId="{9478DED5-FB86-4A52-9B14-D3A712D385F1}"/>
          </ac:spMkLst>
        </pc:spChg>
        <pc:spChg chg="add mod">
          <ac:chgData name="Sajid Ali" userId="99f104c10e21b212" providerId="LiveId" clId="{40AD28D0-3226-4000-962F-36975ED0244A}" dt="2020-11-13T10:31:29.102" v="306"/>
          <ac:spMkLst>
            <pc:docMk/>
            <pc:sldMk cId="869913481" sldId="257"/>
            <ac:spMk id="17" creationId="{6CA45923-EF57-44A7-BFC1-EB8249DC9177}"/>
          </ac:spMkLst>
        </pc:spChg>
        <pc:spChg chg="add mod">
          <ac:chgData name="Sajid Ali" userId="99f104c10e21b212" providerId="LiveId" clId="{40AD28D0-3226-4000-962F-36975ED0244A}" dt="2020-11-13T10:31:29.102" v="306"/>
          <ac:spMkLst>
            <pc:docMk/>
            <pc:sldMk cId="869913481" sldId="257"/>
            <ac:spMk id="18" creationId="{411A5240-845E-4B95-9690-3A7CE3297ED1}"/>
          </ac:spMkLst>
        </pc:spChg>
        <pc:spChg chg="add mod">
          <ac:chgData name="Sajid Ali" userId="99f104c10e21b212" providerId="LiveId" clId="{40AD28D0-3226-4000-962F-36975ED0244A}" dt="2020-11-13T10:44:17.291" v="1228" actId="1076"/>
          <ac:spMkLst>
            <pc:docMk/>
            <pc:sldMk cId="869913481" sldId="257"/>
            <ac:spMk id="19" creationId="{18BC800B-5113-40F2-9389-99A0E76309CF}"/>
          </ac:spMkLst>
        </pc:spChg>
        <pc:spChg chg="add mod">
          <ac:chgData name="Sajid Ali" userId="99f104c10e21b212" providerId="LiveId" clId="{40AD28D0-3226-4000-962F-36975ED0244A}" dt="2020-11-13T10:44:17.291" v="1228" actId="1076"/>
          <ac:spMkLst>
            <pc:docMk/>
            <pc:sldMk cId="869913481" sldId="257"/>
            <ac:spMk id="20" creationId="{492990CC-DBC7-480F-9FCB-294390A6D494}"/>
          </ac:spMkLst>
        </pc:spChg>
        <pc:spChg chg="add mod">
          <ac:chgData name="Sajid Ali" userId="99f104c10e21b212" providerId="LiveId" clId="{40AD28D0-3226-4000-962F-36975ED0244A}" dt="2020-11-13T10:33:24.270" v="443" actId="20577"/>
          <ac:spMkLst>
            <pc:docMk/>
            <pc:sldMk cId="869913481" sldId="257"/>
            <ac:spMk id="21" creationId="{3ABA5D75-F41F-4880-8E4D-AC27E2DD6D55}"/>
          </ac:spMkLst>
        </pc:spChg>
        <pc:spChg chg="add mod">
          <ac:chgData name="Sajid Ali" userId="99f104c10e21b212" providerId="LiveId" clId="{40AD28D0-3226-4000-962F-36975ED0244A}" dt="2020-11-13T10:33:21.780" v="441" actId="20577"/>
          <ac:spMkLst>
            <pc:docMk/>
            <pc:sldMk cId="869913481" sldId="257"/>
            <ac:spMk id="22" creationId="{CF007E07-FCDD-4AC1-A8ED-E7915EBCCBE2}"/>
          </ac:spMkLst>
        </pc:spChg>
        <pc:spChg chg="add mod">
          <ac:chgData name="Sajid Ali" userId="99f104c10e21b212" providerId="LiveId" clId="{40AD28D0-3226-4000-962F-36975ED0244A}" dt="2020-11-13T10:33:35.055" v="445" actId="20577"/>
          <ac:spMkLst>
            <pc:docMk/>
            <pc:sldMk cId="869913481" sldId="257"/>
            <ac:spMk id="23" creationId="{6922DFE2-0561-432B-A62B-85EEBE4F23FE}"/>
          </ac:spMkLst>
        </pc:spChg>
        <pc:spChg chg="add mod">
          <ac:chgData name="Sajid Ali" userId="99f104c10e21b212" providerId="LiveId" clId="{40AD28D0-3226-4000-962F-36975ED0244A}" dt="2020-11-13T10:44:17.291" v="1228" actId="1076"/>
          <ac:spMkLst>
            <pc:docMk/>
            <pc:sldMk cId="869913481" sldId="257"/>
            <ac:spMk id="24" creationId="{69401EB4-B2DB-485B-AACD-CD1063DF5DC2}"/>
          </ac:spMkLst>
        </pc:spChg>
        <pc:picChg chg="mod">
          <ac:chgData name="Sajid Ali" userId="99f104c10e21b212" providerId="LiveId" clId="{40AD28D0-3226-4000-962F-36975ED0244A}" dt="2020-11-13T10:44:17.291" v="1228" actId="1076"/>
          <ac:picMkLst>
            <pc:docMk/>
            <pc:sldMk cId="869913481" sldId="257"/>
            <ac:picMk id="6" creationId="{3975309A-3F60-4181-AE0F-788A0BA1A433}"/>
          </ac:picMkLst>
        </pc:picChg>
        <pc:picChg chg="add mod">
          <ac:chgData name="Sajid Ali" userId="99f104c10e21b212" providerId="LiveId" clId="{40AD28D0-3226-4000-962F-36975ED0244A}" dt="2020-11-13T10:30:56.899" v="301" actId="1076"/>
          <ac:picMkLst>
            <pc:docMk/>
            <pc:sldMk cId="869913481" sldId="257"/>
            <ac:picMk id="8" creationId="{36CD8AA1-8219-4919-8FF3-8EBAEC30E1D1}"/>
          </ac:picMkLst>
        </pc:picChg>
        <pc:picChg chg="add mod">
          <ac:chgData name="Sajid Ali" userId="99f104c10e21b212" providerId="LiveId" clId="{40AD28D0-3226-4000-962F-36975ED0244A}" dt="2020-11-13T10:25:56.251" v="178" actId="1076"/>
          <ac:picMkLst>
            <pc:docMk/>
            <pc:sldMk cId="869913481" sldId="257"/>
            <ac:picMk id="9" creationId="{00DFAF2F-7A00-41AE-BEF3-A85392A9CBF8}"/>
          </ac:picMkLst>
        </pc:picChg>
        <pc:picChg chg="add mod">
          <ac:chgData name="Sajid Ali" userId="99f104c10e21b212" providerId="LiveId" clId="{40AD28D0-3226-4000-962F-36975ED0244A}" dt="2020-11-13T10:30:53.043" v="300" actId="1076"/>
          <ac:picMkLst>
            <pc:docMk/>
            <pc:sldMk cId="869913481" sldId="257"/>
            <ac:picMk id="10" creationId="{84140CFE-199C-4391-B6FE-D4B451E52530}"/>
          </ac:picMkLst>
        </pc:picChg>
      </pc:sldChg>
      <pc:sldChg chg="addSp delSp modSp del mod">
        <pc:chgData name="Sajid Ali" userId="99f104c10e21b212" providerId="LiveId" clId="{40AD28D0-3226-4000-962F-36975ED0244A}" dt="2020-11-13T10:06:50.812" v="18" actId="2696"/>
        <pc:sldMkLst>
          <pc:docMk/>
          <pc:sldMk cId="862279550" sldId="258"/>
        </pc:sldMkLst>
        <pc:spChg chg="add del mod">
          <ac:chgData name="Sajid Ali" userId="99f104c10e21b212" providerId="LiveId" clId="{40AD28D0-3226-4000-962F-36975ED0244A}" dt="2020-11-13T10:06:47.316" v="17" actId="478"/>
          <ac:spMkLst>
            <pc:docMk/>
            <pc:sldMk cId="862279550" sldId="258"/>
            <ac:spMk id="2" creationId="{46538C0E-FFF4-4B9E-875B-F9951C5FA2AA}"/>
          </ac:spMkLst>
        </pc:spChg>
      </pc:sldChg>
      <pc:sldChg chg="addSp delSp modSp add mod">
        <pc:chgData name="Sajid Ali" userId="99f104c10e21b212" providerId="LiveId" clId="{40AD28D0-3226-4000-962F-36975ED0244A}" dt="2020-11-13T10:43:29.676" v="1216" actId="20577"/>
        <pc:sldMkLst>
          <pc:docMk/>
          <pc:sldMk cId="3384147551" sldId="258"/>
        </pc:sldMkLst>
        <pc:spChg chg="add mod">
          <ac:chgData name="Sajid Ali" userId="99f104c10e21b212" providerId="LiveId" clId="{40AD28D0-3226-4000-962F-36975ED0244A}" dt="2020-11-13T10:39:57.484" v="1056"/>
          <ac:spMkLst>
            <pc:docMk/>
            <pc:sldMk cId="3384147551" sldId="258"/>
            <ac:spMk id="2" creationId="{C75D5A21-04A4-4673-AEE9-24DCDCB5A147}"/>
          </ac:spMkLst>
        </pc:spChg>
        <pc:spChg chg="mod">
          <ac:chgData name="Sajid Ali" userId="99f104c10e21b212" providerId="LiveId" clId="{40AD28D0-3226-4000-962F-36975ED0244A}" dt="2020-11-13T10:20:47.573" v="70" actId="20577"/>
          <ac:spMkLst>
            <pc:docMk/>
            <pc:sldMk cId="3384147551" sldId="258"/>
            <ac:spMk id="7" creationId="{E8E68E2C-0FA6-4A4F-ACD9-EB26F67DD5DB}"/>
          </ac:spMkLst>
        </pc:spChg>
        <pc:spChg chg="add mod">
          <ac:chgData name="Sajid Ali" userId="99f104c10e21b212" providerId="LiveId" clId="{40AD28D0-3226-4000-962F-36975ED0244A}" dt="2020-11-13T10:42:24.464" v="1102" actId="20577"/>
          <ac:spMkLst>
            <pc:docMk/>
            <pc:sldMk cId="3384147551" sldId="258"/>
            <ac:spMk id="8" creationId="{2F859C97-0874-4499-B1D6-D4AB600BF87A}"/>
          </ac:spMkLst>
        </pc:spChg>
        <pc:spChg chg="add mod">
          <ac:chgData name="Sajid Ali" userId="99f104c10e21b212" providerId="LiveId" clId="{40AD28D0-3226-4000-962F-36975ED0244A}" dt="2020-11-13T10:43:29.676" v="1216" actId="20577"/>
          <ac:spMkLst>
            <pc:docMk/>
            <pc:sldMk cId="3384147551" sldId="258"/>
            <ac:spMk id="9" creationId="{C6ED4341-1763-4A96-BA28-FA8E1F28557D}"/>
          </ac:spMkLst>
        </pc:spChg>
        <pc:picChg chg="del">
          <ac:chgData name="Sajid Ali" userId="99f104c10e21b212" providerId="LiveId" clId="{40AD28D0-3226-4000-962F-36975ED0244A}" dt="2020-11-13T10:20:49.181" v="71" actId="478"/>
          <ac:picMkLst>
            <pc:docMk/>
            <pc:sldMk cId="3384147551" sldId="258"/>
            <ac:picMk id="6" creationId="{3975309A-3F60-4181-AE0F-788A0BA1A433}"/>
          </ac:picMkLst>
        </pc:picChg>
      </pc:sldChg>
    </pc:docChg>
  </pc:docChgLst>
  <pc:docChgLst>
    <pc:chgData name="Sajid Ali" userId="99f104c10e21b212" providerId="LiveId" clId="{5D3EB045-90E0-44EB-A41F-E26DC19461E0}"/>
    <pc:docChg chg="custSel addSld delSld modSld">
      <pc:chgData name="Sajid Ali" userId="99f104c10e21b212" providerId="LiveId" clId="{5D3EB045-90E0-44EB-A41F-E26DC19461E0}" dt="2021-06-21T09:50:42.158" v="94" actId="1076"/>
      <pc:docMkLst>
        <pc:docMk/>
      </pc:docMkLst>
      <pc:sldChg chg="addSp delSp modSp mod">
        <pc:chgData name="Sajid Ali" userId="99f104c10e21b212" providerId="LiveId" clId="{5D3EB045-90E0-44EB-A41F-E26DC19461E0}" dt="2021-06-21T09:50:42.158" v="94" actId="1076"/>
        <pc:sldMkLst>
          <pc:docMk/>
          <pc:sldMk cId="193861444" sldId="284"/>
        </pc:sldMkLst>
        <pc:spChg chg="mod">
          <ac:chgData name="Sajid Ali" userId="99f104c10e21b212" providerId="LiveId" clId="{5D3EB045-90E0-44EB-A41F-E26DC19461E0}" dt="2021-06-21T09:49:01.376" v="81" actId="20577"/>
          <ac:spMkLst>
            <pc:docMk/>
            <pc:sldMk cId="193861444" sldId="284"/>
            <ac:spMk id="7" creationId="{E8E68E2C-0FA6-4A4F-ACD9-EB26F67DD5DB}"/>
          </ac:spMkLst>
        </pc:spChg>
        <pc:spChg chg="del">
          <ac:chgData name="Sajid Ali" userId="99f104c10e21b212" providerId="LiveId" clId="{5D3EB045-90E0-44EB-A41F-E26DC19461E0}" dt="2021-06-21T09:49:11.026" v="85" actId="478"/>
          <ac:spMkLst>
            <pc:docMk/>
            <pc:sldMk cId="193861444" sldId="284"/>
            <ac:spMk id="14" creationId="{00000000-0000-0000-0000-000000000000}"/>
          </ac:spMkLst>
        </pc:spChg>
        <pc:spChg chg="del">
          <ac:chgData name="Sajid Ali" userId="99f104c10e21b212" providerId="LiveId" clId="{5D3EB045-90E0-44EB-A41F-E26DC19461E0}" dt="2021-06-21T09:49:08.916" v="84" actId="478"/>
          <ac:spMkLst>
            <pc:docMk/>
            <pc:sldMk cId="193861444" sldId="284"/>
            <ac:spMk id="15" creationId="{00000000-0000-0000-0000-000000000000}"/>
          </ac:spMkLst>
        </pc:spChg>
        <pc:picChg chg="add mod">
          <ac:chgData name="Sajid Ali" userId="99f104c10e21b212" providerId="LiveId" clId="{5D3EB045-90E0-44EB-A41F-E26DC19461E0}" dt="2021-06-21T09:50:42.158" v="94" actId="1076"/>
          <ac:picMkLst>
            <pc:docMk/>
            <pc:sldMk cId="193861444" sldId="284"/>
            <ac:picMk id="3" creationId="{932E87DC-9B2B-4124-83D4-5DDD27BD471D}"/>
          </ac:picMkLst>
        </pc:picChg>
        <pc:picChg chg="del">
          <ac:chgData name="Sajid Ali" userId="99f104c10e21b212" providerId="LiveId" clId="{5D3EB045-90E0-44EB-A41F-E26DC19461E0}" dt="2021-06-21T09:49:06.819" v="83" actId="478"/>
          <ac:picMkLst>
            <pc:docMk/>
            <pc:sldMk cId="193861444" sldId="284"/>
            <ac:picMk id="9218" creationId="{00000000-0000-0000-0000-000000000000}"/>
          </ac:picMkLst>
        </pc:picChg>
        <pc:picChg chg="del">
          <ac:chgData name="Sajid Ali" userId="99f104c10e21b212" providerId="LiveId" clId="{5D3EB045-90E0-44EB-A41F-E26DC19461E0}" dt="2021-06-21T09:49:05.614" v="82" actId="478"/>
          <ac:picMkLst>
            <pc:docMk/>
            <pc:sldMk cId="193861444" sldId="284"/>
            <ac:picMk id="9219" creationId="{00000000-0000-0000-0000-000000000000}"/>
          </ac:picMkLst>
        </pc:picChg>
      </pc:sldChg>
      <pc:sldChg chg="delSp modSp add del mod">
        <pc:chgData name="Sajid Ali" userId="99f104c10e21b212" providerId="LiveId" clId="{5D3EB045-90E0-44EB-A41F-E26DC19461E0}" dt="2021-06-21T09:48:34.312" v="52" actId="2696"/>
        <pc:sldMkLst>
          <pc:docMk/>
          <pc:sldMk cId="901865318" sldId="287"/>
        </pc:sldMkLst>
        <pc:spChg chg="del">
          <ac:chgData name="Sajid Ali" userId="99f104c10e21b212" providerId="LiveId" clId="{5D3EB045-90E0-44EB-A41F-E26DC19461E0}" dt="2021-06-21T09:48:26.800" v="51" actId="478"/>
          <ac:spMkLst>
            <pc:docMk/>
            <pc:sldMk cId="901865318" sldId="287"/>
            <ac:spMk id="3" creationId="{00000000-0000-0000-0000-000000000000}"/>
          </ac:spMkLst>
        </pc:spChg>
        <pc:spChg chg="del">
          <ac:chgData name="Sajid Ali" userId="99f104c10e21b212" providerId="LiveId" clId="{5D3EB045-90E0-44EB-A41F-E26DC19461E0}" dt="2021-06-21T09:48:21.133" v="48" actId="478"/>
          <ac:spMkLst>
            <pc:docMk/>
            <pc:sldMk cId="901865318" sldId="287"/>
            <ac:spMk id="4" creationId="{00000000-0000-0000-0000-000000000000}"/>
          </ac:spMkLst>
        </pc:spChg>
        <pc:spChg chg="mod">
          <ac:chgData name="Sajid Ali" userId="99f104c10e21b212" providerId="LiveId" clId="{5D3EB045-90E0-44EB-A41F-E26DC19461E0}" dt="2021-06-21T09:48:14.331" v="46" actId="20577"/>
          <ac:spMkLst>
            <pc:docMk/>
            <pc:sldMk cId="901865318" sldId="287"/>
            <ac:spMk id="7" creationId="{E8E68E2C-0FA6-4A4F-ACD9-EB26F67DD5DB}"/>
          </ac:spMkLst>
        </pc:spChg>
        <pc:spChg chg="del">
          <ac:chgData name="Sajid Ali" userId="99f104c10e21b212" providerId="LiveId" clId="{5D3EB045-90E0-44EB-A41F-E26DC19461E0}" dt="2021-06-21T09:48:24.554" v="50" actId="478"/>
          <ac:spMkLst>
            <pc:docMk/>
            <pc:sldMk cId="901865318" sldId="287"/>
            <ac:spMk id="8" creationId="{00000000-0000-0000-0000-000000000000}"/>
          </ac:spMkLst>
        </pc:spChg>
        <pc:picChg chg="del">
          <ac:chgData name="Sajid Ali" userId="99f104c10e21b212" providerId="LiveId" clId="{5D3EB045-90E0-44EB-A41F-E26DC19461E0}" dt="2021-06-21T09:48:19.926" v="47" actId="478"/>
          <ac:picMkLst>
            <pc:docMk/>
            <pc:sldMk cId="901865318" sldId="287"/>
            <ac:picMk id="2050" creationId="{00000000-0000-0000-0000-000000000000}"/>
          </ac:picMkLst>
        </pc:picChg>
        <pc:picChg chg="del">
          <ac:chgData name="Sajid Ali" userId="99f104c10e21b212" providerId="LiveId" clId="{5D3EB045-90E0-44EB-A41F-E26DC19461E0}" dt="2021-06-21T09:48:22.391" v="49" actId="478"/>
          <ac:picMkLst>
            <pc:docMk/>
            <pc:sldMk cId="901865318" sldId="287"/>
            <ac:picMk id="2051" creationId="{00000000-0000-0000-0000-000000000000}"/>
          </ac:picMkLst>
        </pc:picChg>
      </pc:sldChg>
      <pc:sldChg chg="add">
        <pc:chgData name="Sajid Ali" userId="99f104c10e21b212" providerId="LiveId" clId="{5D3EB045-90E0-44EB-A41F-E26DC19461E0}" dt="2021-06-21T09:48:49.857" v="53" actId="2890"/>
        <pc:sldMkLst>
          <pc:docMk/>
          <pc:sldMk cId="2405048056" sldId="287"/>
        </pc:sldMkLst>
      </pc:sldChg>
    </pc:docChg>
  </pc:docChgLst>
  <pc:docChgLst>
    <pc:chgData name="Sajid Ali" userId="99f104c10e21b212" providerId="LiveId" clId="{2272DDD8-97A2-48B5-901D-57CD0B957075}"/>
    <pc:docChg chg="undo custSel delSld modSld">
      <pc:chgData name="Sajid Ali" userId="99f104c10e21b212" providerId="LiveId" clId="{2272DDD8-97A2-48B5-901D-57CD0B957075}" dt="2020-12-13T19:15:50.091" v="1755" actId="478"/>
      <pc:docMkLst>
        <pc:docMk/>
      </pc:docMkLst>
      <pc:sldChg chg="modSp mod">
        <pc:chgData name="Sajid Ali" userId="99f104c10e21b212" providerId="LiveId" clId="{2272DDD8-97A2-48B5-901D-57CD0B957075}" dt="2020-12-13T15:43:24.135" v="1715" actId="20577"/>
        <pc:sldMkLst>
          <pc:docMk/>
          <pc:sldMk cId="1568231097" sldId="256"/>
        </pc:sldMkLst>
        <pc:spChg chg="mod">
          <ac:chgData name="Sajid Ali" userId="99f104c10e21b212" providerId="LiveId" clId="{2272DDD8-97A2-48B5-901D-57CD0B957075}" dt="2020-12-13T15:43:24.135" v="1715" actId="20577"/>
          <ac:spMkLst>
            <pc:docMk/>
            <pc:sldMk cId="1568231097" sldId="256"/>
            <ac:spMk id="6" creationId="{61FC4325-BEE9-4787-934B-BBBECAC2866F}"/>
          </ac:spMkLst>
        </pc:spChg>
      </pc:sldChg>
      <pc:sldChg chg="addSp delSp modSp mod">
        <pc:chgData name="Sajid Ali" userId="99f104c10e21b212" providerId="LiveId" clId="{2272DDD8-97A2-48B5-901D-57CD0B957075}" dt="2020-12-13T19:15:50.091" v="1755" actId="478"/>
        <pc:sldMkLst>
          <pc:docMk/>
          <pc:sldMk cId="869913481" sldId="257"/>
        </pc:sldMkLst>
        <pc:spChg chg="mod">
          <ac:chgData name="Sajid Ali" userId="99f104c10e21b212" providerId="LiveId" clId="{2272DDD8-97A2-48B5-901D-57CD0B957075}" dt="2020-12-13T19:15:45.307" v="1752" actId="14100"/>
          <ac:spMkLst>
            <pc:docMk/>
            <pc:sldMk cId="869913481" sldId="257"/>
            <ac:spMk id="2" creationId="{00000000-0000-0000-0000-000000000000}"/>
          </ac:spMkLst>
        </pc:spChg>
        <pc:spChg chg="add del mod">
          <ac:chgData name="Sajid Ali" userId="99f104c10e21b212" providerId="LiveId" clId="{2272DDD8-97A2-48B5-901D-57CD0B957075}" dt="2020-12-13T19:15:50.091" v="1755" actId="478"/>
          <ac:spMkLst>
            <pc:docMk/>
            <pc:sldMk cId="869913481" sldId="257"/>
            <ac:spMk id="3" creationId="{791BA781-C0C9-4126-8473-91524EAE1A33}"/>
          </ac:spMkLst>
        </pc:spChg>
        <pc:spChg chg="mod ord">
          <ac:chgData name="Sajid Ali" userId="99f104c10e21b212" providerId="LiveId" clId="{2272DDD8-97A2-48B5-901D-57CD0B957075}" dt="2020-12-13T19:15:41.234" v="1742" actId="207"/>
          <ac:spMkLst>
            <pc:docMk/>
            <pc:sldMk cId="869913481" sldId="257"/>
            <ac:spMk id="7" creationId="{E8E68E2C-0FA6-4A4F-ACD9-EB26F67DD5DB}"/>
          </ac:spMkLst>
        </pc:spChg>
        <pc:spChg chg="mod">
          <ac:chgData name="Sajid Ali" userId="99f104c10e21b212" providerId="LiveId" clId="{2272DDD8-97A2-48B5-901D-57CD0B957075}" dt="2020-12-13T15:19:11.826" v="1182" actId="20577"/>
          <ac:spMkLst>
            <pc:docMk/>
            <pc:sldMk cId="869913481" sldId="257"/>
            <ac:spMk id="25" creationId="{5708E3B1-911D-4E57-9262-3C1673318635}"/>
          </ac:spMkLst>
        </pc:spChg>
      </pc:sldChg>
      <pc:sldChg chg="del">
        <pc:chgData name="Sajid Ali" userId="99f104c10e21b212" providerId="LiveId" clId="{2272DDD8-97A2-48B5-901D-57CD0B957075}" dt="2020-12-13T14:33:24.946" v="0" actId="2696"/>
        <pc:sldMkLst>
          <pc:docMk/>
          <pc:sldMk cId="3384147551" sldId="258"/>
        </pc:sldMkLst>
      </pc:sldChg>
      <pc:sldChg chg="modSp mod">
        <pc:chgData name="Sajid Ali" userId="99f104c10e21b212" providerId="LiveId" clId="{2272DDD8-97A2-48B5-901D-57CD0B957075}" dt="2020-12-13T15:16:11.343" v="1168" actId="113"/>
        <pc:sldMkLst>
          <pc:docMk/>
          <pc:sldMk cId="1414650282" sldId="263"/>
        </pc:sldMkLst>
        <pc:spChg chg="mod">
          <ac:chgData name="Sajid Ali" userId="99f104c10e21b212" providerId="LiveId" clId="{2272DDD8-97A2-48B5-901D-57CD0B957075}" dt="2020-12-13T15:16:11.343" v="1168" actId="113"/>
          <ac:spMkLst>
            <pc:docMk/>
            <pc:sldMk cId="1414650282" sldId="263"/>
            <ac:spMk id="6" creationId="{0ABFB042-140D-9746-BF71-7C095667FB81}"/>
          </ac:spMkLst>
        </pc:spChg>
      </pc:sldChg>
      <pc:sldChg chg="addSp modSp mod">
        <pc:chgData name="Sajid Ali" userId="99f104c10e21b212" providerId="LiveId" clId="{2272DDD8-97A2-48B5-901D-57CD0B957075}" dt="2020-12-13T15:38:01.358" v="1578" actId="20577"/>
        <pc:sldMkLst>
          <pc:docMk/>
          <pc:sldMk cId="2617536680" sldId="264"/>
        </pc:sldMkLst>
        <pc:spChg chg="add mod">
          <ac:chgData name="Sajid Ali" userId="99f104c10e21b212" providerId="LiveId" clId="{2272DDD8-97A2-48B5-901D-57CD0B957075}" dt="2020-12-13T15:37:32.452" v="1518" actId="20577"/>
          <ac:spMkLst>
            <pc:docMk/>
            <pc:sldMk cId="2617536680" sldId="264"/>
            <ac:spMk id="4" creationId="{84C86D59-8B13-4DC2-90F2-B80417FF31F3}"/>
          </ac:spMkLst>
        </pc:spChg>
        <pc:spChg chg="mod">
          <ac:chgData name="Sajid Ali" userId="99f104c10e21b212" providerId="LiveId" clId="{2272DDD8-97A2-48B5-901D-57CD0B957075}" dt="2020-12-13T15:28:36.599" v="1322" actId="20577"/>
          <ac:spMkLst>
            <pc:docMk/>
            <pc:sldMk cId="2617536680" sldId="264"/>
            <ac:spMk id="6" creationId="{0ABFB042-140D-9746-BF71-7C095667FB81}"/>
          </ac:spMkLst>
        </pc:spChg>
        <pc:spChg chg="add mod">
          <ac:chgData name="Sajid Ali" userId="99f104c10e21b212" providerId="LiveId" clId="{2272DDD8-97A2-48B5-901D-57CD0B957075}" dt="2020-12-13T15:37:29.185" v="1517" actId="20577"/>
          <ac:spMkLst>
            <pc:docMk/>
            <pc:sldMk cId="2617536680" sldId="264"/>
            <ac:spMk id="10" creationId="{34EB70C2-0193-4BD3-8CBA-9E8832D4F2A0}"/>
          </ac:spMkLst>
        </pc:spChg>
        <pc:spChg chg="add mod">
          <ac:chgData name="Sajid Ali" userId="99f104c10e21b212" providerId="LiveId" clId="{2272DDD8-97A2-48B5-901D-57CD0B957075}" dt="2020-12-13T15:38:01.358" v="1578" actId="20577"/>
          <ac:spMkLst>
            <pc:docMk/>
            <pc:sldMk cId="2617536680" sldId="264"/>
            <ac:spMk id="11" creationId="{CC7294C7-02A8-4371-8604-995016462FB9}"/>
          </ac:spMkLst>
        </pc:spChg>
        <pc:graphicFrameChg chg="mod">
          <ac:chgData name="Sajid Ali" userId="99f104c10e21b212" providerId="LiveId" clId="{2272DDD8-97A2-48B5-901D-57CD0B957075}" dt="2020-12-13T15:36:41.802" v="1439" actId="1076"/>
          <ac:graphicFrameMkLst>
            <pc:docMk/>
            <pc:sldMk cId="2617536680" sldId="264"/>
            <ac:graphicFrameMk id="3" creationId="{00000000-0000-0000-0000-000000000000}"/>
          </ac:graphicFrameMkLst>
        </pc:graphicFrameChg>
        <pc:picChg chg="mod">
          <ac:chgData name="Sajid Ali" userId="99f104c10e21b212" providerId="LiveId" clId="{2272DDD8-97A2-48B5-901D-57CD0B957075}" dt="2020-12-13T15:35:01.846" v="1340" actId="1076"/>
          <ac:picMkLst>
            <pc:docMk/>
            <pc:sldMk cId="2617536680" sldId="264"/>
            <ac:picMk id="8" creationId="{00000000-0000-0000-0000-000000000000}"/>
          </ac:picMkLst>
        </pc:picChg>
        <pc:picChg chg="mod">
          <ac:chgData name="Sajid Ali" userId="99f104c10e21b212" providerId="LiveId" clId="{2272DDD8-97A2-48B5-901D-57CD0B957075}" dt="2020-12-13T15:36:48.757" v="1441" actId="1076"/>
          <ac:picMkLst>
            <pc:docMk/>
            <pc:sldMk cId="2617536680" sldId="264"/>
            <ac:picMk id="3074" creationId="{00000000-0000-0000-0000-000000000000}"/>
          </ac:picMkLst>
        </pc:picChg>
      </pc:sldChg>
      <pc:sldChg chg="addSp modSp mod">
        <pc:chgData name="Sajid Ali" userId="99f104c10e21b212" providerId="LiveId" clId="{2272DDD8-97A2-48B5-901D-57CD0B957075}" dt="2020-12-13T14:51:45.810" v="248" actId="1076"/>
        <pc:sldMkLst>
          <pc:docMk/>
          <pc:sldMk cId="1276144994" sldId="265"/>
        </pc:sldMkLst>
        <pc:spChg chg="mod">
          <ac:chgData name="Sajid Ali" userId="99f104c10e21b212" providerId="LiveId" clId="{2272DDD8-97A2-48B5-901D-57CD0B957075}" dt="2020-12-13T14:45:27.072" v="1" actId="33524"/>
          <ac:spMkLst>
            <pc:docMk/>
            <pc:sldMk cId="1276144994" sldId="265"/>
            <ac:spMk id="6" creationId="{0ABFB042-140D-9746-BF71-7C095667FB81}"/>
          </ac:spMkLst>
        </pc:spChg>
        <pc:picChg chg="add mod">
          <ac:chgData name="Sajid Ali" userId="99f104c10e21b212" providerId="LiveId" clId="{2272DDD8-97A2-48B5-901D-57CD0B957075}" dt="2020-12-13T14:51:45.810" v="248" actId="1076"/>
          <ac:picMkLst>
            <pc:docMk/>
            <pc:sldMk cId="1276144994" sldId="265"/>
            <ac:picMk id="3" creationId="{6E26FE13-2B6B-49E3-A90B-1D42533692CF}"/>
          </ac:picMkLst>
        </pc:picChg>
      </pc:sldChg>
      <pc:sldChg chg="modSp mod">
        <pc:chgData name="Sajid Ali" userId="99f104c10e21b212" providerId="LiveId" clId="{2272DDD8-97A2-48B5-901D-57CD0B957075}" dt="2020-12-13T15:32:49.089" v="1339"/>
        <pc:sldMkLst>
          <pc:docMk/>
          <pc:sldMk cId="990999417" sldId="268"/>
        </pc:sldMkLst>
        <pc:spChg chg="mod">
          <ac:chgData name="Sajid Ali" userId="99f104c10e21b212" providerId="LiveId" clId="{2272DDD8-97A2-48B5-901D-57CD0B957075}" dt="2020-12-13T15:32:49.089" v="1339"/>
          <ac:spMkLst>
            <pc:docMk/>
            <pc:sldMk cId="990999417" sldId="268"/>
            <ac:spMk id="6" creationId="{0ABFB042-140D-9746-BF71-7C095667FB81}"/>
          </ac:spMkLst>
        </pc:spChg>
      </pc:sldChg>
      <pc:sldChg chg="modSp mod">
        <pc:chgData name="Sajid Ali" userId="99f104c10e21b212" providerId="LiveId" clId="{2272DDD8-97A2-48B5-901D-57CD0B957075}" dt="2020-12-13T15:20:23.760" v="1193" actId="20577"/>
        <pc:sldMkLst>
          <pc:docMk/>
          <pc:sldMk cId="405026176" sldId="269"/>
        </pc:sldMkLst>
        <pc:spChg chg="mod">
          <ac:chgData name="Sajid Ali" userId="99f104c10e21b212" providerId="LiveId" clId="{2272DDD8-97A2-48B5-901D-57CD0B957075}" dt="2020-12-13T15:20:23.760" v="1193" actId="20577"/>
          <ac:spMkLst>
            <pc:docMk/>
            <pc:sldMk cId="405026176" sldId="269"/>
            <ac:spMk id="7" creationId="{E8E68E2C-0FA6-4A4F-ACD9-EB26F67DD5DB}"/>
          </ac:spMkLst>
        </pc:spChg>
      </pc:sldChg>
      <pc:sldChg chg="modSp mod">
        <pc:chgData name="Sajid Ali" userId="99f104c10e21b212" providerId="LiveId" clId="{2272DDD8-97A2-48B5-901D-57CD0B957075}" dt="2020-12-13T15:41:50.643" v="1707" actId="20577"/>
        <pc:sldMkLst>
          <pc:docMk/>
          <pc:sldMk cId="4116275570" sldId="270"/>
        </pc:sldMkLst>
        <pc:spChg chg="mod">
          <ac:chgData name="Sajid Ali" userId="99f104c10e21b212" providerId="LiveId" clId="{2272DDD8-97A2-48B5-901D-57CD0B957075}" dt="2020-12-13T15:41:50.643" v="1707" actId="20577"/>
          <ac:spMkLst>
            <pc:docMk/>
            <pc:sldMk cId="4116275570" sldId="270"/>
            <ac:spMk id="7" creationId="{E8E68E2C-0FA6-4A4F-ACD9-EB26F67DD5DB}"/>
          </ac:spMkLst>
        </pc:spChg>
        <pc:spChg chg="mod">
          <ac:chgData name="Sajid Ali" userId="99f104c10e21b212" providerId="LiveId" clId="{2272DDD8-97A2-48B5-901D-57CD0B957075}" dt="2020-12-13T15:19:37.272" v="1190" actId="20577"/>
          <ac:spMkLst>
            <pc:docMk/>
            <pc:sldMk cId="4116275570" sldId="270"/>
            <ac:spMk id="25" creationId="{5708E3B1-911D-4E57-9262-3C1673318635}"/>
          </ac:spMkLst>
        </pc:spChg>
      </pc:sldChg>
      <pc:sldChg chg="addSp delSp modSp mod modNotesTx">
        <pc:chgData name="Sajid Ali" userId="99f104c10e21b212" providerId="LiveId" clId="{2272DDD8-97A2-48B5-901D-57CD0B957075}" dt="2020-12-13T15:40:07.809" v="1688" actId="20577"/>
        <pc:sldMkLst>
          <pc:docMk/>
          <pc:sldMk cId="3638533310" sldId="271"/>
        </pc:sldMkLst>
        <pc:spChg chg="add mod">
          <ac:chgData name="Sajid Ali" userId="99f104c10e21b212" providerId="LiveId" clId="{2272DDD8-97A2-48B5-901D-57CD0B957075}" dt="2020-12-13T15:31:36.555" v="1333" actId="20577"/>
          <ac:spMkLst>
            <pc:docMk/>
            <pc:sldMk cId="3638533310" sldId="271"/>
            <ac:spMk id="4" creationId="{13D01AB2-47B9-44D8-8545-DA4CC5916A0C}"/>
          </ac:spMkLst>
        </pc:spChg>
        <pc:spChg chg="del">
          <ac:chgData name="Sajid Ali" userId="99f104c10e21b212" providerId="LiveId" clId="{2272DDD8-97A2-48B5-901D-57CD0B957075}" dt="2020-12-13T14:45:51.023" v="3" actId="478"/>
          <ac:spMkLst>
            <pc:docMk/>
            <pc:sldMk cId="3638533310" sldId="271"/>
            <ac:spMk id="8" creationId="{E8E68E2C-0FA6-4A4F-ACD9-EB26F67DD5DB}"/>
          </ac:spMkLst>
        </pc:spChg>
        <pc:spChg chg="del">
          <ac:chgData name="Sajid Ali" userId="99f104c10e21b212" providerId="LiveId" clId="{2272DDD8-97A2-48B5-901D-57CD0B957075}" dt="2020-12-13T14:45:47.790" v="2" actId="478"/>
          <ac:spMkLst>
            <pc:docMk/>
            <pc:sldMk cId="3638533310" sldId="271"/>
            <ac:spMk id="9" creationId="{E8E68E2C-0FA6-4A4F-ACD9-EB26F67DD5DB}"/>
          </ac:spMkLst>
        </pc:spChg>
        <pc:spChg chg="add del mod">
          <ac:chgData name="Sajid Ali" userId="99f104c10e21b212" providerId="LiveId" clId="{2272DDD8-97A2-48B5-901D-57CD0B957075}" dt="2020-12-13T15:03:07.798" v="539" actId="478"/>
          <ac:spMkLst>
            <pc:docMk/>
            <pc:sldMk cId="3638533310" sldId="271"/>
            <ac:spMk id="10" creationId="{38F6586B-EE23-485B-9E08-2910B12D44E8}"/>
          </ac:spMkLst>
        </pc:spChg>
        <pc:spChg chg="add mod">
          <ac:chgData name="Sajid Ali" userId="99f104c10e21b212" providerId="LiveId" clId="{2272DDD8-97A2-48B5-901D-57CD0B957075}" dt="2020-12-13T15:39:17.002" v="1638" actId="20577"/>
          <ac:spMkLst>
            <pc:docMk/>
            <pc:sldMk cId="3638533310" sldId="271"/>
            <ac:spMk id="13" creationId="{CA338291-2AC3-4DF1-8C4D-4054191468A9}"/>
          </ac:spMkLst>
        </pc:spChg>
        <pc:spChg chg="add mod">
          <ac:chgData name="Sajid Ali" userId="99f104c10e21b212" providerId="LiveId" clId="{2272DDD8-97A2-48B5-901D-57CD0B957075}" dt="2020-12-13T15:40:07.809" v="1688" actId="20577"/>
          <ac:spMkLst>
            <pc:docMk/>
            <pc:sldMk cId="3638533310" sldId="271"/>
            <ac:spMk id="14" creationId="{CCAEAA34-2A09-477C-BF23-46FE2FBF7A6D}"/>
          </ac:spMkLst>
        </pc:spChg>
        <pc:picChg chg="add del mod modCrop">
          <ac:chgData name="Sajid Ali" userId="99f104c10e21b212" providerId="LiveId" clId="{2272DDD8-97A2-48B5-901D-57CD0B957075}" dt="2020-12-13T15:00:56.849" v="389" actId="478"/>
          <ac:picMkLst>
            <pc:docMk/>
            <pc:sldMk cId="3638533310" sldId="271"/>
            <ac:picMk id="3" creationId="{2FE3194B-078E-4A0E-9D3B-24C62915A6EF}"/>
          </ac:picMkLst>
        </pc:picChg>
        <pc:picChg chg="add mod">
          <ac:chgData name="Sajid Ali" userId="99f104c10e21b212" providerId="LiveId" clId="{2272DDD8-97A2-48B5-901D-57CD0B957075}" dt="2020-12-13T15:13:38.440" v="1154" actId="1076"/>
          <ac:picMkLst>
            <pc:docMk/>
            <pc:sldMk cId="3638533310" sldId="271"/>
            <ac:picMk id="6" creationId="{F8E5FAA0-91FB-471C-A8B8-9304C134BB56}"/>
          </ac:picMkLst>
        </pc:picChg>
        <pc:picChg chg="add mod">
          <ac:chgData name="Sajid Ali" userId="99f104c10e21b212" providerId="LiveId" clId="{2272DDD8-97A2-48B5-901D-57CD0B957075}" dt="2020-12-13T15:13:43.055" v="1155" actId="1076"/>
          <ac:picMkLst>
            <pc:docMk/>
            <pc:sldMk cId="3638533310" sldId="271"/>
            <ac:picMk id="12" creationId="{0BD62D08-7091-4A77-984F-1BA5818103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11B1-D5AF-4F3B-AF75-952182FE026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E6F9-20CB-4EB0-8D62-A2CF80EFE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8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1392-3377-495F-B67C-D1D62539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E718-29C6-4861-8388-3DAED124F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2EC9-0458-46A7-8461-9A9ABCF3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298A-BC59-4D0B-947F-459CD5AA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F9C7-883A-4733-8049-1F32AED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5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895D-DD5B-4A1D-BA59-516870F7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7F3B9-22AA-4445-9316-6B036F6D1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AB2CB-8E62-4009-AE5A-479833F4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2ECD-0DB3-4A34-8456-2149B852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C211-3E59-4F3C-AF7F-E6D46554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5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6D31E-8047-4445-BA94-537F7C385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5AD01-B2DA-4E0A-9C9D-CD7AD30F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3AF9-4143-4B18-80F1-FF3F920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8870-030E-4102-8F02-CC98CCA9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31DE-2412-4DEF-A9BC-1439C2F4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8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E2BA-440D-44E0-BD46-9A03C182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C6CF-9DEC-4E22-9F00-40D1ECF3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6FA0-C710-462C-B760-EC7DF36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A999-7222-427B-AD75-D65CD891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A73F-CB8D-4C6E-9657-DCC4A0B8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CC08-6B8A-4220-A8EF-5C6384CE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FE476-482F-4962-BEF9-FF8CB3B7A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3FC3-9FF1-4F4E-916A-75906A70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D9E9-6555-49DB-9092-A1765C02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FE3A-10F1-4D45-956E-C9F48D06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7A8C-3382-4F88-ACA3-591708C0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A6B1-D9DD-48A1-A25C-30BB9F97B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D6339-FD8B-4727-9D2E-B41B7A71D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4D95-3685-46D0-B459-980BF3B1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F385-8198-438B-A743-E6D11C48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F20D-F2CB-44BA-9309-29B7A36A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4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7797-1749-4FC9-87E8-8B2E9E9B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25747-EE80-4B78-9348-B97492EC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EC0B-DFEF-447D-9FCD-500E38D96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B8148-3C8B-4C56-8738-439966C7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FAE40-B162-4B03-B043-6165631B3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D34C5-88A1-41A0-A35E-DBB200B0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80AED-0555-42C8-9108-616331E4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76209-948F-4778-8A05-60648DCB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6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B328-73E5-4B8D-BF6B-0A44ED33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F90C3-DD74-4F7B-B44F-602FAD17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ABB91-08A9-42F8-9FE0-B018848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B029-8F94-44E3-B309-A2D49CE8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4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D07B3-0DB5-4E50-9AFD-3D36D10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8DA8B-21F8-4BB1-A99F-B2E41769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C0A4-E9F6-40F7-8F2D-08473D8C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8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EC77-86CB-4E8A-A4E9-E1B1BE72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851F-386C-4073-8539-90276421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EA4F6-8483-4D96-95F5-638A2B7E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E3E20-2541-4AAF-B2D8-897E0062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2F6D-0CB8-410E-A2F9-781073CB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2CD7C-54D0-41EF-9918-42FCB5CC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8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2CA9-137D-4DA8-9D6D-5660B67E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809E4-DB8D-4268-8DD3-DFCC8A66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61569-61F1-415D-B763-BC82F6EA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7FF18-9A5F-48FF-92F4-74F6389E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942F0-7C8C-4A5E-ADA2-E02FB7ED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5AFB-716D-430A-AA39-564C13BB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ABF7F-DC93-481E-B0BA-6D69A9A4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B355-01BD-43FB-8BB2-F86F9A52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72A0-9643-4183-8CE8-1400D9FA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A3A9-58D9-47F8-B9FB-90FA2659EEF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7F80-FB3B-4856-81E6-F0F336B5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DA42-2F2F-45ED-A585-6B34A024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B37B-BE7F-4ABB-BDB7-80BA493E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4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conversation.com/this-diy-contact-tracing-app-helps-people-exposed-to-covid-19-remember-who-they-met-15116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9382E-255E-4EC6-AE70-4852ED8FFC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9A23D-6F2D-4B26-933D-CD0F8B5D0B84}"/>
              </a:ext>
            </a:extLst>
          </p:cNvPr>
          <p:cNvSpPr txBox="1"/>
          <p:nvPr/>
        </p:nvSpPr>
        <p:spPr>
          <a:xfrm>
            <a:off x="588817" y="2351782"/>
            <a:ext cx="10627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Exploring Power Optimisation System</a:t>
            </a:r>
          </a:p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Techniques for Wearables</a:t>
            </a:r>
          </a:p>
        </p:txBody>
      </p:sp>
      <p:pic>
        <p:nvPicPr>
          <p:cNvPr id="7" name="Picture 6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A47829-69B7-46FE-A6A3-616206269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860472"/>
            <a:ext cx="1973113" cy="759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C4325-BEE9-4787-934B-BBBECAC2866F}"/>
              </a:ext>
            </a:extLst>
          </p:cNvPr>
          <p:cNvSpPr txBox="1"/>
          <p:nvPr/>
        </p:nvSpPr>
        <p:spPr>
          <a:xfrm>
            <a:off x="588817" y="3681878"/>
            <a:ext cx="38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Sajid Ali | 01341393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C4325-BEE9-4787-934B-BBBECAC2866F}"/>
              </a:ext>
            </a:extLst>
          </p:cNvPr>
          <p:cNvSpPr txBox="1"/>
          <p:nvPr/>
        </p:nvSpPr>
        <p:spPr>
          <a:xfrm>
            <a:off x="588817" y="4051210"/>
            <a:ext cx="38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sajid.ali17@imperial.ac.uk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C4325-BEE9-4787-934B-BBBECAC2866F}"/>
              </a:ext>
            </a:extLst>
          </p:cNvPr>
          <p:cNvSpPr txBox="1"/>
          <p:nvPr/>
        </p:nvSpPr>
        <p:spPr>
          <a:xfrm>
            <a:off x="588817" y="4420542"/>
            <a:ext cx="38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  <a:r>
              <a:rPr lang="en-GB" b="1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June 2021</a:t>
            </a:r>
          </a:p>
        </p:txBody>
      </p:sp>
    </p:spTree>
    <p:extLst>
      <p:ext uri="{BB962C8B-B14F-4D97-AF65-F5344CB8AC3E}">
        <p14:creationId xmlns:p14="http://schemas.microsoft.com/office/powerpoint/2010/main" val="156823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12826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830580" y="1462545"/>
            <a:ext cx="38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Optimisation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81000" y="1756570"/>
            <a:ext cx="4320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Combining UWB and 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" y="3226318"/>
            <a:ext cx="4213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UWB Receiver consumes excessing power because it is amplifying a wide frequency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BLE for device identification and distance sensing initiation reduces UWB receiver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combines the low scanning power of BLE with the high precision of UWB.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7" name="Picture 3" descr="C:\Users\Sajid\OneDrive\EE4\FYP\Presentation\images\uwb_ble_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397057"/>
            <a:ext cx="5183339" cy="38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25569" y="5285265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Current consumption of combined operation.</a:t>
            </a:r>
          </a:p>
        </p:txBody>
      </p:sp>
    </p:spTree>
    <p:extLst>
      <p:ext uri="{BB962C8B-B14F-4D97-AF65-F5344CB8AC3E}">
        <p14:creationId xmlns:p14="http://schemas.microsoft.com/office/powerpoint/2010/main" val="410235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12826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830580" y="1462545"/>
            <a:ext cx="38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Optimisation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81000" y="1756570"/>
            <a:ext cx="432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Deep Sleep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590516"/>
            <a:ext cx="426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System is idle for much of its operating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This can be due to the user being isolated or not wearing the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Switching off power consuming BLE and UWB threads can extend battery life dramatically.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Overhead associated with monitoring the activity state must be less expensive than the power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Sajid\OneDrive\EE4\FYP\Presentation\images\deep sleep m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43" y="2725929"/>
            <a:ext cx="3514725" cy="122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74980" y="3949191"/>
            <a:ext cx="3143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Power savings of deep sleep mode along with overhead costs.</a:t>
            </a:r>
          </a:p>
        </p:txBody>
      </p:sp>
      <p:pic>
        <p:nvPicPr>
          <p:cNvPr id="8196" name="Picture 4" descr="C:\Users\Sajid\OneDrive\EE4\FYP\Presentation\images\Deep Sle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50" y="738493"/>
            <a:ext cx="2116870" cy="56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86260" y="5983503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Deep sleep mode initiation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99141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C9382E-255E-4EC6-AE70-4852ED8FFCBF}"/>
              </a:ext>
            </a:extLst>
          </p:cNvPr>
          <p:cNvSpPr/>
          <p:nvPr/>
        </p:nvSpPr>
        <p:spPr>
          <a:xfrm>
            <a:off x="0" y="-1"/>
            <a:ext cx="12192000" cy="181356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35278" y="781853"/>
            <a:ext cx="876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35278" y="506669"/>
            <a:ext cx="395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Prototype Development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2E87DC-9B2B-4124-83D4-5DDD27BD4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4" y="2088744"/>
            <a:ext cx="7200812" cy="45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C9382E-255E-4EC6-AE70-4852ED8FFCBF}"/>
              </a:ext>
            </a:extLst>
          </p:cNvPr>
          <p:cNvSpPr/>
          <p:nvPr/>
        </p:nvSpPr>
        <p:spPr>
          <a:xfrm>
            <a:off x="0" y="-1"/>
            <a:ext cx="12192000" cy="181356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35278" y="781853"/>
            <a:ext cx="876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35278" y="506669"/>
            <a:ext cx="395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Prototype Development</a:t>
            </a:r>
          </a:p>
        </p:txBody>
      </p:sp>
      <p:pic>
        <p:nvPicPr>
          <p:cNvPr id="9218" name="Picture 2" descr="C:\Users\Sajid\OneDrive\EE4\FYP\Presentation\images\device_comb_ren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80969"/>
            <a:ext cx="5089070" cy="30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Sajid\OneDrive\EE4\FYP\Presentation\images\pcb_desig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9" y="2736646"/>
            <a:ext cx="6086842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27065" y="5621235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PCB 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8510" y="5646677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Casing Design</a:t>
            </a:r>
          </a:p>
        </p:txBody>
      </p:sp>
    </p:spTree>
    <p:extLst>
      <p:ext uri="{BB962C8B-B14F-4D97-AF65-F5344CB8AC3E}">
        <p14:creationId xmlns:p14="http://schemas.microsoft.com/office/powerpoint/2010/main" val="240504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C9382E-255E-4EC6-AE70-4852ED8FFCBF}"/>
              </a:ext>
            </a:extLst>
          </p:cNvPr>
          <p:cNvSpPr/>
          <p:nvPr/>
        </p:nvSpPr>
        <p:spPr>
          <a:xfrm>
            <a:off x="0" y="-1"/>
            <a:ext cx="12192000" cy="4120827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1" name="Picture 3" descr="C:\Users\Sajid\OneDrive\EE4\FYP\Presentation\images\reflectionMock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1" y="297180"/>
            <a:ext cx="4543106" cy="90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5043530" y="1029712"/>
            <a:ext cx="6440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9160" y="1831858"/>
            <a:ext cx="6873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Role of application is to transfer data from device to backend and inform user of positive contacts.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Provides additional information about the device status.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5043530" y="706724"/>
            <a:ext cx="395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Prototype Development</a:t>
            </a:r>
          </a:p>
        </p:txBody>
      </p:sp>
      <p:pic>
        <p:nvPicPr>
          <p:cNvPr id="12292" name="Picture 4" descr="C:\Users\Sajid\OneDrive\EE4\FYP\Presentation\images\Frame 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09" y="4754292"/>
            <a:ext cx="474141" cy="5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Sajid\OneDrive\EE4\FYP\Presentation\images\Frame 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975" y="4730334"/>
            <a:ext cx="44361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6380" y="5347424"/>
            <a:ext cx="94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3340" y="5339804"/>
            <a:ext cx="94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</a:p>
        </p:txBody>
      </p:sp>
      <p:pic>
        <p:nvPicPr>
          <p:cNvPr id="12294" name="Picture 6" descr="C:\Users\Sajid\OneDrive\EE4\FYP\Presentation\images\Frame 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21" y="4687830"/>
            <a:ext cx="876467" cy="69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943849" y="5385840"/>
            <a:ext cx="122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Multiplatform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3350" y="5613879"/>
            <a:ext cx="1123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to create UI with robust 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2830" y="5647450"/>
            <a:ext cx="1485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 database along with user authentication services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66048" y="5681021"/>
            <a:ext cx="1581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codebase compiles to multiple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8997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C9382E-255E-4EC6-AE70-4852ED8FFCBF}"/>
              </a:ext>
            </a:extLst>
          </p:cNvPr>
          <p:cNvSpPr/>
          <p:nvPr/>
        </p:nvSpPr>
        <p:spPr>
          <a:xfrm>
            <a:off x="0" y="-1"/>
            <a:ext cx="12192000" cy="181356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35278" y="781853"/>
            <a:ext cx="876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Tracing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35278" y="506669"/>
            <a:ext cx="395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Prototype Development</a:t>
            </a:r>
          </a:p>
        </p:txBody>
      </p:sp>
      <p:pic>
        <p:nvPicPr>
          <p:cNvPr id="10242" name="Picture 2" descr="C:\Users\Sajid\OneDrive\EE4\FYP\Presentation\images\decentrali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7" y="2725345"/>
            <a:ext cx="3999374" cy="233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Sajid\OneDrive\EE4\FYP\Final Report\ch_application\images\centralis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84" y="2695575"/>
            <a:ext cx="6349366" cy="23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46809" y="5183085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Decentralised Approach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1842" y="5219537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Centralised Approach</a:t>
            </a:r>
          </a:p>
        </p:txBody>
      </p:sp>
    </p:spTree>
    <p:extLst>
      <p:ext uri="{BB962C8B-B14F-4D97-AF65-F5344CB8AC3E}">
        <p14:creationId xmlns:p14="http://schemas.microsoft.com/office/powerpoint/2010/main" val="347298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791570" y="498764"/>
            <a:ext cx="815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285" y="566382"/>
            <a:ext cx="118273" cy="54591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B84DB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23" y="4714236"/>
            <a:ext cx="75723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17685" y="6068271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Power Efficiency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1584" y="3264207"/>
            <a:ext cx="314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System Performance Comparison</a:t>
            </a:r>
          </a:p>
        </p:txBody>
      </p:sp>
      <p:pic>
        <p:nvPicPr>
          <p:cNvPr id="11267" name="Picture 3" descr="C:\Users\Sajid\OneDrive\EE4\FYP\Presentation\images\false positi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0" y="2103438"/>
            <a:ext cx="4597719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ajid\OneDrive\EE4\FYP\Presentation\images\final_wearabl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" b="10206"/>
          <a:stretch/>
        </p:blipFill>
        <p:spPr bwMode="auto">
          <a:xfrm>
            <a:off x="6623050" y="970009"/>
            <a:ext cx="2959099" cy="334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5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791570" y="498764"/>
            <a:ext cx="921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 and Further Development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08E3B1-911D-4E57-9262-3C1673318635}"/>
              </a:ext>
            </a:extLst>
          </p:cNvPr>
          <p:cNvSpPr>
            <a:spLocks noGrp="1"/>
          </p:cNvSpPr>
          <p:nvPr/>
        </p:nvSpPr>
        <p:spPr>
          <a:xfrm>
            <a:off x="500421" y="1588736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Segoe UI" panose="020B0502040204020203" pitchFamily="34" charset="0"/>
              </a:rPr>
              <a:t>Overall, was successful at constructing a working system which met most of the design requirements of a contact tracing wearable.</a:t>
            </a:r>
          </a:p>
          <a:p>
            <a:r>
              <a:rPr lang="en-US" sz="2000" dirty="0">
                <a:cs typeface="Segoe UI" panose="020B0502040204020203" pitchFamily="34" charset="0"/>
              </a:rPr>
              <a:t>Was not able to implement all the functionality.</a:t>
            </a:r>
          </a:p>
          <a:p>
            <a:r>
              <a:rPr lang="en-US" sz="2000" dirty="0">
                <a:cs typeface="Segoe UI" panose="020B0502040204020203" pitchFamily="34" charset="0"/>
              </a:rPr>
              <a:t>Power efficiency is not adequate for a releasable product; further </a:t>
            </a:r>
            <a:r>
              <a:rPr lang="en-US" sz="2000" dirty="0" err="1">
                <a:cs typeface="Segoe UI" panose="020B0502040204020203" pitchFamily="34" charset="0"/>
              </a:rPr>
              <a:t>optimisations</a:t>
            </a:r>
            <a:r>
              <a:rPr lang="en-US" sz="2000" dirty="0">
                <a:cs typeface="Segoe UI" panose="020B0502040204020203" pitchFamily="34" charset="0"/>
              </a:rPr>
              <a:t> are necessary.</a:t>
            </a:r>
          </a:p>
          <a:p>
            <a:endParaRPr lang="en-US" sz="2000" dirty="0">
              <a:cs typeface="Segoe UI" panose="020B0502040204020203" pitchFamily="34" charset="0"/>
            </a:endParaRPr>
          </a:p>
          <a:p>
            <a:r>
              <a:rPr lang="en-US" sz="2000" dirty="0">
                <a:cs typeface="Segoe UI" panose="020B0502040204020203" pitchFamily="34" charset="0"/>
              </a:rPr>
              <a:t>Further development could include:</a:t>
            </a:r>
          </a:p>
          <a:p>
            <a:pPr lvl="1"/>
            <a:r>
              <a:rPr lang="en-US" sz="1600" dirty="0">
                <a:cs typeface="Segoe UI" panose="020B0502040204020203" pitchFamily="34" charset="0"/>
              </a:rPr>
              <a:t>Lower level integration between UWB and BLE drivers</a:t>
            </a:r>
          </a:p>
          <a:p>
            <a:pPr lvl="1"/>
            <a:r>
              <a:rPr lang="en-US" sz="1600" dirty="0">
                <a:cs typeface="Segoe UI" panose="020B0502040204020203" pitchFamily="34" charset="0"/>
              </a:rPr>
              <a:t>Improvement in contact tracing algorithm requiring fewer readings</a:t>
            </a:r>
          </a:p>
          <a:p>
            <a:pPr lvl="1"/>
            <a:r>
              <a:rPr lang="en-US" sz="1600" dirty="0">
                <a:cs typeface="Segoe UI" panose="020B0502040204020203" pitchFamily="34" charset="0"/>
              </a:rPr>
              <a:t>Further exploration of </a:t>
            </a:r>
            <a:r>
              <a:rPr lang="en-US" sz="1600" dirty="0" err="1">
                <a:cs typeface="Segoe UI" panose="020B0502040204020203" pitchFamily="34" charset="0"/>
              </a:rPr>
              <a:t>centralised</a:t>
            </a:r>
            <a:r>
              <a:rPr lang="en-US" sz="1600" dirty="0">
                <a:cs typeface="Segoe UI" panose="020B0502040204020203" pitchFamily="34" charset="0"/>
              </a:rPr>
              <a:t> contact tracing </a:t>
            </a:r>
            <a:r>
              <a:rPr lang="en-US" sz="1600">
                <a:cs typeface="Segoe UI" panose="020B0502040204020203" pitchFamily="34" charset="0"/>
              </a:rPr>
              <a:t>algorithms.</a:t>
            </a:r>
            <a:endParaRPr lang="en-US" sz="1600" dirty="0">
              <a:cs typeface="Segoe UI" panose="020B0502040204020203" pitchFamily="34" charset="0"/>
            </a:endParaRPr>
          </a:p>
          <a:p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285" y="566382"/>
            <a:ext cx="118273" cy="54591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4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791570" y="498764"/>
            <a:ext cx="1052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285" y="566382"/>
            <a:ext cx="118273" cy="54591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FB042-140D-9746-BF71-7C095667FB81}"/>
              </a:ext>
            </a:extLst>
          </p:cNvPr>
          <p:cNvSpPr>
            <a:spLocks noGrp="1"/>
          </p:cNvSpPr>
          <p:nvPr/>
        </p:nvSpPr>
        <p:spPr>
          <a:xfrm>
            <a:off x="441285" y="1578227"/>
            <a:ext cx="10168128" cy="443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[1] This DIY contact tracing app helps people exposed to COVID-19 remember who they met,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https://theconversation.com/this-diy-contact-tracing-app-helps-people-exposed-to-covid-19-remember-who-they-met-151168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[Accessed 18/06/2021]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[2] H. Cho, J. Ji, et al., “Measuring a distance between Things with improved accuracy”,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ScienceDirect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: 10.1016/j.procs.2015.05.119, Jun 2015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[3] L.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Darmon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, “Wireless for wearables”, https://www.decawave.com/wireless-forwearablesembedded-computer-design-us/, [Accessed: 15/01/2021].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[4] C. Sang, M. Adams, et al., “Numerical and Experimental Evaluation of Error Estimation for Two-Way Ranging Methods”, Sensors, Online Article, Feb 2019.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[5] E.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Hernandex-Orallo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, C. Calafate, et al, “Evaluating the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Effectivness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of COVID-19 Bluetooth-Based Smartphone Contact Tracing Applications”, Applied Sciences, Open Access Article, https://doi.org/10.3390/app10207113, Oct 2020.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[6] MSP430, Texas Instruments, 2013.</a:t>
            </a:r>
          </a:p>
        </p:txBody>
      </p:sp>
    </p:spTree>
    <p:extLst>
      <p:ext uri="{BB962C8B-B14F-4D97-AF65-F5344CB8AC3E}">
        <p14:creationId xmlns:p14="http://schemas.microsoft.com/office/powerpoint/2010/main" val="99099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791570" y="498764"/>
            <a:ext cx="1052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 Cont.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285" y="566382"/>
            <a:ext cx="118273" cy="54591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FB042-140D-9746-BF71-7C095667FB81}"/>
              </a:ext>
            </a:extLst>
          </p:cNvPr>
          <p:cNvSpPr>
            <a:spLocks noGrp="1"/>
          </p:cNvSpPr>
          <p:nvPr/>
        </p:nvSpPr>
        <p:spPr>
          <a:xfrm>
            <a:off x="441285" y="1578227"/>
            <a:ext cx="10168128" cy="443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[7] H.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Kalantarian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, N.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Alshurafa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, et al., “Power Optimization for Wearable Devices”, 2015 IEEE International Conference on Pervasive Computing and Communication Workshops (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PerCom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Workshops), St. Louis, MO, 2015, pp. 568-573.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[8] DW1000,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Decawave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, v2.09, 2015.</a:t>
            </a:r>
          </a:p>
        </p:txBody>
      </p:sp>
    </p:spTree>
    <p:extLst>
      <p:ext uri="{BB962C8B-B14F-4D97-AF65-F5344CB8AC3E}">
        <p14:creationId xmlns:p14="http://schemas.microsoft.com/office/powerpoint/2010/main" val="1620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791570" y="498764"/>
            <a:ext cx="6440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at a Glance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08E3B1-911D-4E57-9262-3C1673318635}"/>
              </a:ext>
            </a:extLst>
          </p:cNvPr>
          <p:cNvSpPr>
            <a:spLocks noGrp="1"/>
          </p:cNvSpPr>
          <p:nvPr/>
        </p:nvSpPr>
        <p:spPr>
          <a:xfrm>
            <a:off x="500421" y="1588736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and 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Background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Component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Power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Optimisation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Prototype and Application Fabrication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 and Final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285" y="566382"/>
            <a:ext cx="118273" cy="54591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791570" y="498764"/>
            <a:ext cx="815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and Motivation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08E3B1-911D-4E57-9262-3C1673318635}"/>
              </a:ext>
            </a:extLst>
          </p:cNvPr>
          <p:cNvSpPr>
            <a:spLocks noGrp="1"/>
          </p:cNvSpPr>
          <p:nvPr/>
        </p:nvSpPr>
        <p:spPr>
          <a:xfrm>
            <a:off x="500421" y="1588736"/>
            <a:ext cx="5412699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Contact Tracing has proved to be effective at reducing the spread highly transmissible viruses [1].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Existing methods of digital contact tracing are not effective at very closes ranges [2].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Any new system must utilize existing technologies to keep costs down. This requires power efficient design to promote usability and sustainability.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285" y="566382"/>
            <a:ext cx="118273" cy="54591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5122" name="Picture 2" descr="C:\Users\Sajid\OneDrive\EE4\FYP\Presentation\images\contact_trac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56" y="1588735"/>
            <a:ext cx="4512732" cy="33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2722" y="5003093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Contact tracing network [1].</a:t>
            </a:r>
          </a:p>
        </p:txBody>
      </p:sp>
    </p:spTree>
    <p:extLst>
      <p:ext uri="{BB962C8B-B14F-4D97-AF65-F5344CB8AC3E}">
        <p14:creationId xmlns:p14="http://schemas.microsoft.com/office/powerpoint/2010/main" val="58279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12826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1344474" y="1462545"/>
            <a:ext cx="335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81000" y="1756570"/>
            <a:ext cx="432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Distance Sensing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" y="2682240"/>
            <a:ext cx="4358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BLE used RSSI method of estimating distance using a path-loss model.</a:t>
            </a:r>
          </a:p>
          <a:p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method is highly dependent on the environment and relative orientation of antennas [3].</a:t>
            </a:r>
          </a:p>
          <a:p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UWB uses Time of Arrival (</a:t>
            </a:r>
            <a:r>
              <a:rPr lang="en-GB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ToA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method which is more accurate [4].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C:\Users\Sajid\OneDrive\EE4\FYP\Final Report\ch_literature_review\images\21_wideband_pu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0" y="2323632"/>
            <a:ext cx="5814061" cy="22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jid\OneDrive\EE4\FYP\Presentation\images\18_path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14" y="382842"/>
            <a:ext cx="5296852" cy="172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jid\OneDrive\EE4\FYP\Presentation\images\22_DS_TO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26" y="4534365"/>
            <a:ext cx="3302386" cy="21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78965" y="1001761"/>
            <a:ext cx="1327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Heatmap</a:t>
            </a: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 of BLE </a:t>
            </a:r>
            <a:r>
              <a:rPr lang="en-GB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pathloss</a:t>
            </a: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 [2].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7490" y="3221251"/>
            <a:ext cx="1536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Narrowband vs. Wideband pulse [3].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0190" y="5392013"/>
            <a:ext cx="2470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SS-TWR and DS-TWR Iteration [4].</a:t>
            </a:r>
          </a:p>
        </p:txBody>
      </p:sp>
    </p:spTree>
    <p:extLst>
      <p:ext uri="{BB962C8B-B14F-4D97-AF65-F5344CB8AC3E}">
        <p14:creationId xmlns:p14="http://schemas.microsoft.com/office/powerpoint/2010/main" val="414276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12826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1344474" y="1462545"/>
            <a:ext cx="335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81000" y="1756570"/>
            <a:ext cx="432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Contact Tracing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" y="2682240"/>
            <a:ext cx="4328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Centralised and Decentralised approaches to digital contact tracing.</a:t>
            </a:r>
          </a:p>
          <a:p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Compromise between effectiveness and data privacy.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C:\Users\Sajid\OneDrive\EE4\FYP\Presentation\images\23_contact_tracing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78" y="1462545"/>
            <a:ext cx="6251084" cy="35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2965" y="5265055"/>
            <a:ext cx="24703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Centralised vs. Decentralised contact tracing approaches [5].</a:t>
            </a:r>
          </a:p>
        </p:txBody>
      </p:sp>
    </p:spTree>
    <p:extLst>
      <p:ext uri="{BB962C8B-B14F-4D97-AF65-F5344CB8AC3E}">
        <p14:creationId xmlns:p14="http://schemas.microsoft.com/office/powerpoint/2010/main" val="368271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12826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1344474" y="1462545"/>
            <a:ext cx="335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81000" y="1756570"/>
            <a:ext cx="4320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Power Efficient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" y="3226318"/>
            <a:ext cx="4389120" cy="3046988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areas of power dissipation in an embedded system are: (1) </a:t>
            </a:r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Computational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Units, (2) </a:t>
            </a:r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Units, (3) </a:t>
            </a:r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tracing systems expend most power on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efficiency must be incorporated during the design phase and not an afterthought.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C:\Users\Sajid\OneDrive\EE4\FYP\Presentation\images\msp_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14325"/>
            <a:ext cx="35433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jid\OneDrive\EE4\FYP\Presentation\images\current_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3681217"/>
            <a:ext cx="4689610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06024" y="1663913"/>
            <a:ext cx="1908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Segoe UI" panose="020B0502040204020203" pitchFamily="34" charset="0"/>
                <a:cs typeface="Segoe UI" panose="020B0502040204020203" pitchFamily="34" charset="0"/>
              </a:rPr>
              <a:t>MSP430 - Active Mode vs Vcc, Ta = 25C </a:t>
            </a: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[6].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3055" y="6143430"/>
            <a:ext cx="22145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Transmit power and current consumption [7].</a:t>
            </a:r>
          </a:p>
        </p:txBody>
      </p:sp>
    </p:spTree>
    <p:extLst>
      <p:ext uri="{BB962C8B-B14F-4D97-AF65-F5344CB8AC3E}">
        <p14:creationId xmlns:p14="http://schemas.microsoft.com/office/powerpoint/2010/main" val="153566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791570" y="498764"/>
            <a:ext cx="815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Selection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285" y="566382"/>
            <a:ext cx="118273" cy="545911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26" y="2141219"/>
            <a:ext cx="370507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Sajid\OneDrive\EE4\FYP\Presentation\images\zephyrRtos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21" y="1913253"/>
            <a:ext cx="3322955" cy="33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7325" y="5038725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DWM1001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1460" y="5019675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Zephyr RTOS</a:t>
            </a:r>
          </a:p>
        </p:txBody>
      </p:sp>
      <p:sp>
        <p:nvSpPr>
          <p:cNvPr id="4" name="Plus 3"/>
          <p:cNvSpPr/>
          <p:nvPr/>
        </p:nvSpPr>
        <p:spPr>
          <a:xfrm>
            <a:off x="5605462" y="2988942"/>
            <a:ext cx="1171575" cy="1171575"/>
          </a:xfrm>
          <a:prstGeom prst="mathPlus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5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12826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830580" y="1462545"/>
            <a:ext cx="38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Optimisation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81000" y="1756570"/>
            <a:ext cx="4320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 err="1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Ultrawide</a:t>
            </a:r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Band Modes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" y="3226318"/>
            <a:ext cx="42062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UWB chip has many operating modes each with their distinct advantages and disadvantages.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lowest power mode provided adequate range for the purposes of contact tracing.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SS-TWR provided comparable accuracy to DS-TWR with 66% the energy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 descr="C:\Users\Sajid\OneDrive\EE4\FYP\Presentation\images\35_rx_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29" y="3539419"/>
            <a:ext cx="5799957" cy="24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ajid\OneDrive\EE4\FYP\Presentation\images\dw1000_power_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41" y="762277"/>
            <a:ext cx="5924934" cy="198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75630" y="2810820"/>
            <a:ext cx="2621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DW1000 lowest power and longest range modes operation [8].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5629" y="5982030"/>
            <a:ext cx="262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Receiver sequence [8].</a:t>
            </a:r>
          </a:p>
        </p:txBody>
      </p:sp>
    </p:spTree>
    <p:extLst>
      <p:ext uri="{BB962C8B-B14F-4D97-AF65-F5344CB8AC3E}">
        <p14:creationId xmlns:p14="http://schemas.microsoft.com/office/powerpoint/2010/main" val="128223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128260" cy="6858000"/>
          </a:xfrm>
          <a:prstGeom prst="rect">
            <a:avLst/>
          </a:prstGeom>
          <a:solidFill>
            <a:srgbClr val="4B84DB"/>
          </a:solidFill>
          <a:ln>
            <a:solidFill>
              <a:srgbClr val="4B8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830580" y="1462545"/>
            <a:ext cx="38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Optimisation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381000" y="1756570"/>
            <a:ext cx="4320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Combining UWB and 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" y="3226318"/>
            <a:ext cx="4213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UWB Receiver consumes excessing power because it is amplifying a wide frequency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BLE for device identification and distance sensing initiation reduces UWB receiver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combines the low scanning power of BLE with the high precision of UWB.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03" y="1266536"/>
            <a:ext cx="4876075" cy="509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6127203" y="468284"/>
            <a:ext cx="237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BLE 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68E2C-0FA6-4A4F-ACD9-EB26F67DD5DB}"/>
              </a:ext>
            </a:extLst>
          </p:cNvPr>
          <p:cNvSpPr txBox="1"/>
          <p:nvPr/>
        </p:nvSpPr>
        <p:spPr>
          <a:xfrm>
            <a:off x="8565240" y="468284"/>
            <a:ext cx="237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4B84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UWB Thread</a:t>
            </a:r>
          </a:p>
        </p:txBody>
      </p:sp>
    </p:spTree>
    <p:extLst>
      <p:ext uri="{BB962C8B-B14F-4D97-AF65-F5344CB8AC3E}">
        <p14:creationId xmlns:p14="http://schemas.microsoft.com/office/powerpoint/2010/main" val="317110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951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Sajid</dc:creator>
  <cp:lastModifiedBy>Ali, Sajid</cp:lastModifiedBy>
  <cp:revision>88</cp:revision>
  <dcterms:created xsi:type="dcterms:W3CDTF">2020-11-13T09:44:13Z</dcterms:created>
  <dcterms:modified xsi:type="dcterms:W3CDTF">2021-06-21T09:50:54Z</dcterms:modified>
</cp:coreProperties>
</file>