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By Muhammad Sajid Hameed Khan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09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To learn: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Data Base </a:t>
            </a:r>
          </a:p>
          <a:p>
            <a:r>
              <a:rPr lang="en-US" dirty="0" smtClean="0"/>
              <a:t>Website Development</a:t>
            </a:r>
          </a:p>
          <a:p>
            <a:r>
              <a:rPr lang="en-US" dirty="0" smtClean="0"/>
              <a:t>Connection of Data Base with the Website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07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Features in Bank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Bank is named as “Apna Spna Bank ( AS Bank )”.</a:t>
            </a:r>
            <a:endParaRPr lang="en-US" dirty="0"/>
          </a:p>
          <a:p>
            <a:r>
              <a:rPr lang="en-US" dirty="0" smtClean="0"/>
              <a:t>Administration</a:t>
            </a:r>
          </a:p>
          <a:p>
            <a:r>
              <a:rPr lang="en-US" dirty="0" smtClean="0"/>
              <a:t>Customer</a:t>
            </a:r>
          </a:p>
          <a:p>
            <a:r>
              <a:rPr lang="en-US" dirty="0" smtClean="0"/>
              <a:t>News Posting</a:t>
            </a:r>
          </a:p>
          <a:p>
            <a:r>
              <a:rPr lang="en-US" dirty="0" smtClean="0"/>
              <a:t>ATM (</a:t>
            </a:r>
            <a:r>
              <a:rPr lang="en-US" dirty="0"/>
              <a:t>A</a:t>
            </a:r>
            <a:r>
              <a:rPr lang="en-US" dirty="0" smtClean="0"/>
              <a:t>utomated </a:t>
            </a:r>
            <a:r>
              <a:rPr lang="en-US" dirty="0"/>
              <a:t>T</a:t>
            </a:r>
            <a:r>
              <a:rPr lang="en-US" dirty="0" smtClean="0"/>
              <a:t>eller </a:t>
            </a:r>
            <a:r>
              <a:rPr lang="en-US" dirty="0"/>
              <a:t>M</a:t>
            </a:r>
            <a:r>
              <a:rPr lang="en-US" dirty="0" smtClean="0"/>
              <a:t>achine)</a:t>
            </a:r>
          </a:p>
          <a:p>
            <a:r>
              <a:rPr lang="en-US" dirty="0" smtClean="0"/>
              <a:t>Beneficiary </a:t>
            </a:r>
          </a:p>
          <a:p>
            <a:r>
              <a:rPr lang="en-US" dirty="0" smtClean="0"/>
              <a:t>Passbook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792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Data Base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a data base ( “Bank_System” ) in SQL , which contains the table for different attributes like admin , customer etc.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840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Tools Used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that project I familiarized  myself with the use of following tools.</a:t>
            </a:r>
          </a:p>
          <a:p>
            <a:r>
              <a:rPr lang="en-US" dirty="0" smtClean="0"/>
              <a:t>Phpmyadmin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Xampp</a:t>
            </a:r>
          </a:p>
          <a:p>
            <a:r>
              <a:rPr lang="en-US" dirty="0" smtClean="0"/>
              <a:t>PHP Language ( Scripting language &amp; also as programming language )</a:t>
            </a:r>
          </a:p>
          <a:p>
            <a:r>
              <a:rPr lang="en-US" dirty="0" smtClean="0"/>
              <a:t>Html ( Hypertext </a:t>
            </a:r>
            <a:r>
              <a:rPr lang="en-US" dirty="0"/>
              <a:t>markup </a:t>
            </a:r>
            <a:r>
              <a:rPr lang="en-US" dirty="0" smtClean="0"/>
              <a:t>language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Schema of Database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53" y="1853248"/>
            <a:ext cx="7774237" cy="4195762"/>
          </a:xfrm>
        </p:spPr>
      </p:pic>
    </p:spTree>
    <p:extLst>
      <p:ext uri="{BB962C8B-B14F-4D97-AF65-F5344CB8AC3E}">
        <p14:creationId xmlns:p14="http://schemas.microsoft.com/office/powerpoint/2010/main" val="236986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ER Diagram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31" y="1723697"/>
            <a:ext cx="7535917" cy="4440620"/>
          </a:xfrm>
        </p:spPr>
      </p:pic>
    </p:spTree>
    <p:extLst>
      <p:ext uri="{BB962C8B-B14F-4D97-AF65-F5344CB8AC3E}">
        <p14:creationId xmlns:p14="http://schemas.microsoft.com/office/powerpoint/2010/main" val="2135031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47" y="3038263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Keep Smiling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766" y="6159062"/>
            <a:ext cx="9272087" cy="89337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7104994" y="3038263"/>
            <a:ext cx="714703" cy="74938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122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Bank Management System</vt:lpstr>
      <vt:lpstr>To learn:</vt:lpstr>
      <vt:lpstr>Features in Bank</vt:lpstr>
      <vt:lpstr>Data Base</vt:lpstr>
      <vt:lpstr>Tools Used</vt:lpstr>
      <vt:lpstr>Schema of Database</vt:lpstr>
      <vt:lpstr>ER Diagram</vt:lpstr>
      <vt:lpstr>Keep Smiling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Sajid Hameed Khan</dc:creator>
  <cp:lastModifiedBy>Sajid Hameed Khan</cp:lastModifiedBy>
  <cp:revision>7</cp:revision>
  <dcterms:created xsi:type="dcterms:W3CDTF">2020-08-30T12:12:49Z</dcterms:created>
  <dcterms:modified xsi:type="dcterms:W3CDTF">2020-08-30T12:48:53Z</dcterms:modified>
</cp:coreProperties>
</file>